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3"/>
  </p:notesMasterIdLst>
  <p:sldIdLst>
    <p:sldId id="256" r:id="rId2"/>
    <p:sldId id="257" r:id="rId3"/>
    <p:sldId id="304" r:id="rId4"/>
    <p:sldId id="263" r:id="rId5"/>
    <p:sldId id="258" r:id="rId6"/>
    <p:sldId id="303" r:id="rId7"/>
    <p:sldId id="259" r:id="rId8"/>
    <p:sldId id="305" r:id="rId9"/>
    <p:sldId id="306" r:id="rId10"/>
    <p:sldId id="260" r:id="rId11"/>
    <p:sldId id="261" r:id="rId12"/>
  </p:sldIdLst>
  <p:sldSz cx="9144000" cy="5143500" type="screen16x9"/>
  <p:notesSz cx="6858000" cy="9144000"/>
  <p:embeddedFontLst>
    <p:embeddedFont>
      <p:font typeface="Aptos" panose="020B0004020202020204" pitchFamily="34" charset="0"/>
      <p:regular r:id="rId14"/>
      <p:bold r:id="rId15"/>
      <p:italic r:id="rId16"/>
      <p:boldItalic r:id="rId17"/>
    </p:embeddedFont>
    <p:embeddedFont>
      <p:font typeface="Arial Narrow" panose="020B0606020202030204" pitchFamily="34" charset="0"/>
      <p:regular r:id="rId18"/>
      <p:bold r:id="rId19"/>
      <p:italic r:id="rId20"/>
      <p:boldItalic r:id="rId21"/>
    </p:embeddedFont>
    <p:embeddedFont>
      <p:font typeface="Bebas Neue" panose="020B0606020202050201" pitchFamily="34" charset="0"/>
      <p:regular r:id="rId22"/>
    </p:embeddedFont>
    <p:embeddedFont>
      <p:font typeface="Electrolize" panose="020B0604020202020204" charset="0"/>
      <p:regular r:id="rId23"/>
    </p:embeddedFont>
    <p:embeddedFont>
      <p:font typeface="Franklin Gothic Medium" panose="020B0603020102020204" pitchFamily="34" charset="0"/>
      <p:regular r:id="rId24"/>
      <p:italic r:id="rId25"/>
    </p:embeddedFont>
    <p:embeddedFont>
      <p:font typeface="Sitka Display Semibold" pitchFamily="2" charset="0"/>
      <p:bold r:id="rId26"/>
      <p:boldItalic r:id="rId27"/>
    </p:embeddedFont>
    <p:embeddedFont>
      <p:font typeface="Tahoma" panose="020B0604030504040204" pitchFamily="34" charset="0"/>
      <p:regular r:id="rId28"/>
      <p:bold r:id="rId29"/>
    </p:embeddedFont>
    <p:embeddedFont>
      <p:font typeface="Teko" panose="020B0604020202020204" charset="0"/>
      <p:regular r:id="rId30"/>
      <p:bold r:id="rId31"/>
    </p:embeddedFont>
    <p:embeddedFont>
      <p:font typeface="Teko Medium"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DA0AC2-68D1-45F4-90F6-4E2872DB8C80}">
  <a:tblStyle styleId="{7ADA0AC2-68D1-45F4-90F6-4E2872DB8C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41" y="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14d6535e0d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14d6535e0d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1e151b4c5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1e151b4c5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1e151b4c5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1e151b4c5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19427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4d6535e0d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4d6535e0d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485a77a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485a77ac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485a77a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485a77ac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935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04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d6535e0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4d6535e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202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857750" y="1640100"/>
            <a:ext cx="3570900" cy="16221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857750" y="3246825"/>
            <a:ext cx="3570900" cy="409500"/>
          </a:xfrm>
          <a:prstGeom prst="rect">
            <a:avLst/>
          </a:prstGeom>
          <a:solidFill>
            <a:srgbClr val="138808">
              <a:alpha val="24400"/>
            </a:srgbClr>
          </a:soli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9"/>
        <p:cNvGrpSpPr/>
        <p:nvPr/>
      </p:nvGrpSpPr>
      <p:grpSpPr>
        <a:xfrm>
          <a:off x="0" y="0"/>
          <a:ext cx="0" cy="0"/>
          <a:chOff x="0" y="0"/>
          <a:chExt cx="0" cy="0"/>
        </a:xfrm>
      </p:grpSpPr>
      <p:grpSp>
        <p:nvGrpSpPr>
          <p:cNvPr id="310" name="Google Shape;310;p29"/>
          <p:cNvGrpSpPr/>
          <p:nvPr/>
        </p:nvGrpSpPr>
        <p:grpSpPr>
          <a:xfrm rot="10800000">
            <a:off x="-1701321" y="4553905"/>
            <a:ext cx="5053091" cy="435777"/>
            <a:chOff x="5896679" y="4472082"/>
            <a:chExt cx="5053091" cy="435777"/>
          </a:xfrm>
        </p:grpSpPr>
        <p:grpSp>
          <p:nvGrpSpPr>
            <p:cNvPr id="311" name="Google Shape;311;p29"/>
            <p:cNvGrpSpPr/>
            <p:nvPr/>
          </p:nvGrpSpPr>
          <p:grpSpPr>
            <a:xfrm rot="-5400000" flipH="1">
              <a:off x="7373411" y="2995351"/>
              <a:ext cx="435777" cy="3389240"/>
              <a:chOff x="4566275" y="2563884"/>
              <a:chExt cx="61675" cy="479675"/>
            </a:xfrm>
          </p:grpSpPr>
          <p:sp>
            <p:nvSpPr>
              <p:cNvPr id="312" name="Google Shape;312;p29"/>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9"/>
            <p:cNvGrpSpPr/>
            <p:nvPr/>
          </p:nvGrpSpPr>
          <p:grpSpPr>
            <a:xfrm rot="-5400000">
              <a:off x="8886321" y="3688564"/>
              <a:ext cx="109695" cy="2328855"/>
              <a:chOff x="4541850" y="2791375"/>
              <a:chExt cx="15525" cy="329600"/>
            </a:xfrm>
          </p:grpSpPr>
          <p:sp>
            <p:nvSpPr>
              <p:cNvPr id="315" name="Google Shape;315;p2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9"/>
            <p:cNvGrpSpPr/>
            <p:nvPr/>
          </p:nvGrpSpPr>
          <p:grpSpPr>
            <a:xfrm rot="-5400000">
              <a:off x="9730496" y="3525526"/>
              <a:ext cx="109695" cy="2328855"/>
              <a:chOff x="4541850" y="2791375"/>
              <a:chExt cx="15525" cy="329600"/>
            </a:xfrm>
          </p:grpSpPr>
          <p:sp>
            <p:nvSpPr>
              <p:cNvPr id="318" name="Google Shape;318;p2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0" name="Google Shape;320;p29"/>
          <p:cNvGrpSpPr/>
          <p:nvPr/>
        </p:nvGrpSpPr>
        <p:grpSpPr>
          <a:xfrm rot="10800000" flipH="1">
            <a:off x="5909368" y="275305"/>
            <a:ext cx="4210803" cy="931613"/>
            <a:chOff x="6135243" y="509694"/>
            <a:chExt cx="4210803" cy="931613"/>
          </a:xfrm>
        </p:grpSpPr>
        <p:sp>
          <p:nvSpPr>
            <p:cNvPr id="321" name="Google Shape;321;p29"/>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9"/>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29"/>
          <p:cNvGrpSpPr/>
          <p:nvPr/>
        </p:nvGrpSpPr>
        <p:grpSpPr>
          <a:xfrm rot="-899960">
            <a:off x="8218214" y="3614536"/>
            <a:ext cx="454765" cy="457446"/>
            <a:chOff x="3137370" y="-570001"/>
            <a:chExt cx="454778" cy="457459"/>
          </a:xfrm>
        </p:grpSpPr>
        <p:sp>
          <p:nvSpPr>
            <p:cNvPr id="329" name="Google Shape;329;p2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29"/>
          <p:cNvGrpSpPr/>
          <p:nvPr/>
        </p:nvGrpSpPr>
        <p:grpSpPr>
          <a:xfrm>
            <a:off x="7984623" y="4115930"/>
            <a:ext cx="888556" cy="888556"/>
            <a:chOff x="3601710" y="-660170"/>
            <a:chExt cx="888556" cy="888556"/>
          </a:xfrm>
        </p:grpSpPr>
        <p:sp>
          <p:nvSpPr>
            <p:cNvPr id="339" name="Google Shape;339;p29"/>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29"/>
          <p:cNvGrpSpPr/>
          <p:nvPr/>
        </p:nvGrpSpPr>
        <p:grpSpPr>
          <a:xfrm rot="-899960">
            <a:off x="3703807" y="656452"/>
            <a:ext cx="454765" cy="457446"/>
            <a:chOff x="3137370" y="-570001"/>
            <a:chExt cx="454778" cy="457459"/>
          </a:xfrm>
        </p:grpSpPr>
        <p:sp>
          <p:nvSpPr>
            <p:cNvPr id="350" name="Google Shape;350;p2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046625" y="2111200"/>
            <a:ext cx="3382200" cy="1284000"/>
          </a:xfrm>
          <a:prstGeom prst="rect">
            <a:avLst/>
          </a:prstGeom>
          <a:solidFill>
            <a:srgbClr val="FF9933">
              <a:alpha val="38480"/>
            </a:srgbClr>
          </a:solidFill>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6272275" y="1152475"/>
            <a:ext cx="93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5046625" y="3512125"/>
            <a:ext cx="33822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 name="Google Shape;15;p3"/>
          <p:cNvGrpSpPr/>
          <p:nvPr/>
        </p:nvGrpSpPr>
        <p:grpSpPr>
          <a:xfrm>
            <a:off x="6365129" y="4154157"/>
            <a:ext cx="5053091" cy="435777"/>
            <a:chOff x="5896679" y="4472082"/>
            <a:chExt cx="5053091" cy="435777"/>
          </a:xfrm>
        </p:grpSpPr>
        <p:grpSp>
          <p:nvGrpSpPr>
            <p:cNvPr id="16" name="Google Shape;16;p3"/>
            <p:cNvGrpSpPr/>
            <p:nvPr/>
          </p:nvGrpSpPr>
          <p:grpSpPr>
            <a:xfrm rot="-5400000" flipH="1">
              <a:off x="7373411" y="2995351"/>
              <a:ext cx="435777" cy="3389240"/>
              <a:chOff x="4566275" y="2563884"/>
              <a:chExt cx="61675" cy="479675"/>
            </a:xfrm>
          </p:grpSpPr>
          <p:sp>
            <p:nvSpPr>
              <p:cNvPr id="17" name="Google Shape;17;p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3"/>
            <p:cNvGrpSpPr/>
            <p:nvPr/>
          </p:nvGrpSpPr>
          <p:grpSpPr>
            <a:xfrm rot="-5400000">
              <a:off x="8886321" y="3688564"/>
              <a:ext cx="109695" cy="2328855"/>
              <a:chOff x="4541850" y="2791375"/>
              <a:chExt cx="15525" cy="329600"/>
            </a:xfrm>
          </p:grpSpPr>
          <p:sp>
            <p:nvSpPr>
              <p:cNvPr id="20" name="Google Shape;20;p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3"/>
            <p:cNvGrpSpPr/>
            <p:nvPr/>
          </p:nvGrpSpPr>
          <p:grpSpPr>
            <a:xfrm rot="-5400000">
              <a:off x="9730496" y="3525526"/>
              <a:ext cx="109695" cy="2328855"/>
              <a:chOff x="4541850" y="2791375"/>
              <a:chExt cx="15525" cy="329600"/>
            </a:xfrm>
          </p:grpSpPr>
          <p:sp>
            <p:nvSpPr>
              <p:cNvPr id="23" name="Google Shape;23;p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6" name="Google Shape;36;p6"/>
          <p:cNvGrpSpPr/>
          <p:nvPr/>
        </p:nvGrpSpPr>
        <p:grpSpPr>
          <a:xfrm flipH="1">
            <a:off x="-2000921" y="4535157"/>
            <a:ext cx="5053091" cy="435777"/>
            <a:chOff x="5896679" y="4472082"/>
            <a:chExt cx="5053091" cy="435777"/>
          </a:xfrm>
        </p:grpSpPr>
        <p:grpSp>
          <p:nvGrpSpPr>
            <p:cNvPr id="37" name="Google Shape;37;p6"/>
            <p:cNvGrpSpPr/>
            <p:nvPr/>
          </p:nvGrpSpPr>
          <p:grpSpPr>
            <a:xfrm rot="-5400000">
              <a:off x="8886321" y="3688564"/>
              <a:ext cx="109695" cy="2328855"/>
              <a:chOff x="4541850" y="2791375"/>
              <a:chExt cx="15525" cy="329600"/>
            </a:xfrm>
          </p:grpSpPr>
          <p:sp>
            <p:nvSpPr>
              <p:cNvPr id="38" name="Google Shape;38;p6"/>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6"/>
            <p:cNvGrpSpPr/>
            <p:nvPr/>
          </p:nvGrpSpPr>
          <p:grpSpPr>
            <a:xfrm rot="-5400000">
              <a:off x="9730496" y="3525526"/>
              <a:ext cx="109695" cy="2328855"/>
              <a:chOff x="4541850" y="2791375"/>
              <a:chExt cx="15525" cy="329600"/>
            </a:xfrm>
          </p:grpSpPr>
          <p:sp>
            <p:nvSpPr>
              <p:cNvPr id="41" name="Google Shape;41;p6"/>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6"/>
            <p:cNvGrpSpPr/>
            <p:nvPr/>
          </p:nvGrpSpPr>
          <p:grpSpPr>
            <a:xfrm rot="-5400000" flipH="1">
              <a:off x="7373411" y="2995351"/>
              <a:ext cx="435777" cy="3389240"/>
              <a:chOff x="4566275" y="2563884"/>
              <a:chExt cx="61675" cy="479675"/>
            </a:xfrm>
          </p:grpSpPr>
          <p:sp>
            <p:nvSpPr>
              <p:cNvPr id="44" name="Google Shape;44;p6"/>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715100" y="2349499"/>
            <a:ext cx="3720900" cy="65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solidFill>
                  <a:schemeClr val="hlink"/>
                </a:solidFill>
                <a:latin typeface="Teko Medium"/>
                <a:ea typeface="Teko Medium"/>
                <a:cs typeface="Teko Medium"/>
                <a:sym typeface="Teko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4" name="Google Shape;64;p9"/>
          <p:cNvSpPr txBox="1">
            <a:spLocks noGrp="1"/>
          </p:cNvSpPr>
          <p:nvPr>
            <p:ph type="subTitle" idx="1"/>
          </p:nvPr>
        </p:nvSpPr>
        <p:spPr>
          <a:xfrm>
            <a:off x="715100" y="2905000"/>
            <a:ext cx="3720900" cy="124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5" name="Google Shape;65;p9"/>
          <p:cNvGrpSpPr/>
          <p:nvPr/>
        </p:nvGrpSpPr>
        <p:grpSpPr>
          <a:xfrm flipH="1">
            <a:off x="-2000921" y="4535157"/>
            <a:ext cx="5053091" cy="435777"/>
            <a:chOff x="5896679" y="4472082"/>
            <a:chExt cx="5053091" cy="435777"/>
          </a:xfrm>
        </p:grpSpPr>
        <p:grpSp>
          <p:nvGrpSpPr>
            <p:cNvPr id="66" name="Google Shape;66;p9"/>
            <p:cNvGrpSpPr/>
            <p:nvPr/>
          </p:nvGrpSpPr>
          <p:grpSpPr>
            <a:xfrm rot="-5400000">
              <a:off x="8886321" y="3688564"/>
              <a:ext cx="109695" cy="2328855"/>
              <a:chOff x="4541850" y="2791375"/>
              <a:chExt cx="15525" cy="329600"/>
            </a:xfrm>
          </p:grpSpPr>
          <p:sp>
            <p:nvSpPr>
              <p:cNvPr id="67" name="Google Shape;67;p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9"/>
            <p:cNvGrpSpPr/>
            <p:nvPr/>
          </p:nvGrpSpPr>
          <p:grpSpPr>
            <a:xfrm rot="-5400000">
              <a:off x="9730496" y="3525526"/>
              <a:ext cx="109695" cy="2328855"/>
              <a:chOff x="4541850" y="2791375"/>
              <a:chExt cx="15525" cy="329600"/>
            </a:xfrm>
          </p:grpSpPr>
          <p:sp>
            <p:nvSpPr>
              <p:cNvPr id="70" name="Google Shape;70;p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9"/>
            <p:cNvGrpSpPr/>
            <p:nvPr/>
          </p:nvGrpSpPr>
          <p:grpSpPr>
            <a:xfrm rot="-5400000" flipH="1">
              <a:off x="7373411" y="2995351"/>
              <a:ext cx="435777" cy="3389240"/>
              <a:chOff x="4566275" y="2563884"/>
              <a:chExt cx="61675" cy="479675"/>
            </a:xfrm>
          </p:grpSpPr>
          <p:sp>
            <p:nvSpPr>
              <p:cNvPr id="73" name="Google Shape;73;p9"/>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5"/>
        <p:cNvGrpSpPr/>
        <p:nvPr/>
      </p:nvGrpSpPr>
      <p:grpSpPr>
        <a:xfrm>
          <a:off x="0" y="0"/>
          <a:ext cx="0" cy="0"/>
          <a:chOff x="0" y="0"/>
          <a:chExt cx="0" cy="0"/>
        </a:xfrm>
      </p:grpSpPr>
      <p:sp>
        <p:nvSpPr>
          <p:cNvPr id="126" name="Google Shape;126;p13"/>
          <p:cNvSpPr txBox="1">
            <a:spLocks noGrp="1"/>
          </p:cNvSpPr>
          <p:nvPr>
            <p:ph type="title" hasCustomPrompt="1"/>
          </p:nvPr>
        </p:nvSpPr>
        <p:spPr>
          <a:xfrm>
            <a:off x="709929" y="164339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7" name="Google Shape;127;p13"/>
          <p:cNvSpPr txBox="1">
            <a:spLocks noGrp="1"/>
          </p:cNvSpPr>
          <p:nvPr>
            <p:ph type="subTitle" idx="1"/>
          </p:nvPr>
        </p:nvSpPr>
        <p:spPr>
          <a:xfrm>
            <a:off x="1304529"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2" hasCustomPrompt="1"/>
          </p:nvPr>
        </p:nvSpPr>
        <p:spPr>
          <a:xfrm>
            <a:off x="4571440" y="164094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9" name="Google Shape;129;p13"/>
          <p:cNvSpPr txBox="1">
            <a:spLocks noGrp="1"/>
          </p:cNvSpPr>
          <p:nvPr>
            <p:ph type="subTitle" idx="3"/>
          </p:nvPr>
        </p:nvSpPr>
        <p:spPr>
          <a:xfrm>
            <a:off x="5166040"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title" idx="4" hasCustomPrompt="1"/>
          </p:nvPr>
        </p:nvSpPr>
        <p:spPr>
          <a:xfrm>
            <a:off x="709929"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1" name="Google Shape;131;p13"/>
          <p:cNvSpPr txBox="1">
            <a:spLocks noGrp="1"/>
          </p:cNvSpPr>
          <p:nvPr>
            <p:ph type="subTitle" idx="5"/>
          </p:nvPr>
        </p:nvSpPr>
        <p:spPr>
          <a:xfrm>
            <a:off x="1304529" y="3543232"/>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2" name="Google Shape;132;p13"/>
          <p:cNvSpPr txBox="1">
            <a:spLocks noGrp="1"/>
          </p:cNvSpPr>
          <p:nvPr>
            <p:ph type="title" idx="6" hasCustomPrompt="1"/>
          </p:nvPr>
        </p:nvSpPr>
        <p:spPr>
          <a:xfrm>
            <a:off x="4571440"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3" name="Google Shape;133;p13"/>
          <p:cNvSpPr txBox="1">
            <a:spLocks noGrp="1"/>
          </p:cNvSpPr>
          <p:nvPr>
            <p:ph type="subTitle" idx="7"/>
          </p:nvPr>
        </p:nvSpPr>
        <p:spPr>
          <a:xfrm>
            <a:off x="5166040" y="354322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4" name="Google Shape;134;p13"/>
          <p:cNvSpPr txBox="1">
            <a:spLocks noGrp="1"/>
          </p:cNvSpPr>
          <p:nvPr>
            <p:ph type="title" idx="8"/>
          </p:nvPr>
        </p:nvSpPr>
        <p:spPr>
          <a:xfrm>
            <a:off x="720000" y="53499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13"/>
          <p:cNvSpPr txBox="1">
            <a:spLocks noGrp="1"/>
          </p:cNvSpPr>
          <p:nvPr>
            <p:ph type="subTitle" idx="9"/>
          </p:nvPr>
        </p:nvSpPr>
        <p:spPr>
          <a:xfrm>
            <a:off x="1304529" y="1643396"/>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6" name="Google Shape;136;p13"/>
          <p:cNvSpPr txBox="1">
            <a:spLocks noGrp="1"/>
          </p:cNvSpPr>
          <p:nvPr>
            <p:ph type="subTitle" idx="13"/>
          </p:nvPr>
        </p:nvSpPr>
        <p:spPr>
          <a:xfrm>
            <a:off x="5166040" y="1643392"/>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7" name="Google Shape;137;p13"/>
          <p:cNvSpPr txBox="1">
            <a:spLocks noGrp="1"/>
          </p:cNvSpPr>
          <p:nvPr>
            <p:ph type="subTitle" idx="14"/>
          </p:nvPr>
        </p:nvSpPr>
        <p:spPr>
          <a:xfrm>
            <a:off x="1304529" y="305633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8" name="Google Shape;138;p13"/>
          <p:cNvSpPr txBox="1">
            <a:spLocks noGrp="1"/>
          </p:cNvSpPr>
          <p:nvPr>
            <p:ph type="subTitle" idx="15"/>
          </p:nvPr>
        </p:nvSpPr>
        <p:spPr>
          <a:xfrm>
            <a:off x="5166040" y="305632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grpSp>
        <p:nvGrpSpPr>
          <p:cNvPr id="139" name="Google Shape;139;p13"/>
          <p:cNvGrpSpPr/>
          <p:nvPr/>
        </p:nvGrpSpPr>
        <p:grpSpPr>
          <a:xfrm rot="10800000">
            <a:off x="-1701321" y="4553905"/>
            <a:ext cx="5053091" cy="435777"/>
            <a:chOff x="5896679" y="4472082"/>
            <a:chExt cx="5053091" cy="435777"/>
          </a:xfrm>
        </p:grpSpPr>
        <p:grpSp>
          <p:nvGrpSpPr>
            <p:cNvPr id="140" name="Google Shape;140;p13"/>
            <p:cNvGrpSpPr/>
            <p:nvPr/>
          </p:nvGrpSpPr>
          <p:grpSpPr>
            <a:xfrm rot="-5400000" flipH="1">
              <a:off x="7373411" y="2995351"/>
              <a:ext cx="435777" cy="3389240"/>
              <a:chOff x="4566275" y="2563884"/>
              <a:chExt cx="61675" cy="479675"/>
            </a:xfrm>
          </p:grpSpPr>
          <p:sp>
            <p:nvSpPr>
              <p:cNvPr id="141" name="Google Shape;141;p1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3"/>
            <p:cNvGrpSpPr/>
            <p:nvPr/>
          </p:nvGrpSpPr>
          <p:grpSpPr>
            <a:xfrm rot="-5400000">
              <a:off x="8886321" y="3688564"/>
              <a:ext cx="109695" cy="2328855"/>
              <a:chOff x="4541850" y="2791375"/>
              <a:chExt cx="15525" cy="329600"/>
            </a:xfrm>
          </p:grpSpPr>
          <p:sp>
            <p:nvSpPr>
              <p:cNvPr id="144" name="Google Shape;144;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3"/>
            <p:cNvGrpSpPr/>
            <p:nvPr/>
          </p:nvGrpSpPr>
          <p:grpSpPr>
            <a:xfrm rot="-5400000">
              <a:off x="9730496" y="3525526"/>
              <a:ext cx="109695" cy="2328855"/>
              <a:chOff x="4541850" y="2791375"/>
              <a:chExt cx="15525" cy="329600"/>
            </a:xfrm>
          </p:grpSpPr>
          <p:sp>
            <p:nvSpPr>
              <p:cNvPr id="147" name="Google Shape;147;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13"/>
          <p:cNvGrpSpPr/>
          <p:nvPr/>
        </p:nvGrpSpPr>
        <p:grpSpPr>
          <a:xfrm>
            <a:off x="4421623" y="4581142"/>
            <a:ext cx="300770" cy="54726"/>
            <a:chOff x="4770650" y="685575"/>
            <a:chExt cx="158250" cy="28800"/>
          </a:xfrm>
        </p:grpSpPr>
        <p:sp>
          <p:nvSpPr>
            <p:cNvPr id="150" name="Google Shape;150;p13"/>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53"/>
        <p:cNvGrpSpPr/>
        <p:nvPr/>
      </p:nvGrpSpPr>
      <p:grpSpPr>
        <a:xfrm>
          <a:off x="0" y="0"/>
          <a:ext cx="0" cy="0"/>
          <a:chOff x="0" y="0"/>
          <a:chExt cx="0" cy="0"/>
        </a:xfrm>
      </p:grpSpPr>
      <p:sp>
        <p:nvSpPr>
          <p:cNvPr id="154" name="Google Shape;154;p14"/>
          <p:cNvSpPr txBox="1">
            <a:spLocks noGrp="1"/>
          </p:cNvSpPr>
          <p:nvPr>
            <p:ph type="title"/>
          </p:nvPr>
        </p:nvSpPr>
        <p:spPr>
          <a:xfrm>
            <a:off x="2290025" y="3339900"/>
            <a:ext cx="4563900" cy="360900"/>
          </a:xfrm>
          <a:prstGeom prst="rect">
            <a:avLst/>
          </a:prstGeom>
          <a:solidFill>
            <a:srgbClr val="FF9933">
              <a:alpha val="54170"/>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5" name="Google Shape;155;p14"/>
          <p:cNvSpPr txBox="1">
            <a:spLocks noGrp="1"/>
          </p:cNvSpPr>
          <p:nvPr>
            <p:ph type="subTitle" idx="1"/>
          </p:nvPr>
        </p:nvSpPr>
        <p:spPr>
          <a:xfrm>
            <a:off x="745900" y="1055600"/>
            <a:ext cx="7652100" cy="211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3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62"/>
        <p:cNvGrpSpPr/>
        <p:nvPr/>
      </p:nvGrpSpPr>
      <p:grpSpPr>
        <a:xfrm>
          <a:off x="0" y="0"/>
          <a:ext cx="0" cy="0"/>
          <a:chOff x="0" y="0"/>
          <a:chExt cx="0" cy="0"/>
        </a:xfrm>
      </p:grpSpPr>
      <p:sp>
        <p:nvSpPr>
          <p:cNvPr id="263" name="Google Shape;263;p23"/>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87"/>
        <p:cNvGrpSpPr/>
        <p:nvPr/>
      </p:nvGrpSpPr>
      <p:grpSpPr>
        <a:xfrm>
          <a:off x="0" y="0"/>
          <a:ext cx="0" cy="0"/>
          <a:chOff x="0" y="0"/>
          <a:chExt cx="0" cy="0"/>
        </a:xfrm>
      </p:grpSpPr>
      <p:grpSp>
        <p:nvGrpSpPr>
          <p:cNvPr id="288" name="Google Shape;288;p28"/>
          <p:cNvGrpSpPr/>
          <p:nvPr/>
        </p:nvGrpSpPr>
        <p:grpSpPr>
          <a:xfrm>
            <a:off x="5092229" y="-180802"/>
            <a:ext cx="5253816" cy="1622108"/>
            <a:chOff x="5092229" y="-180802"/>
            <a:chExt cx="5253816" cy="1622108"/>
          </a:xfrm>
        </p:grpSpPr>
        <p:sp>
          <p:nvSpPr>
            <p:cNvPr id="289" name="Google Shape;289;p2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8"/>
          <p:cNvGrpSpPr/>
          <p:nvPr/>
        </p:nvGrpSpPr>
        <p:grpSpPr>
          <a:xfrm>
            <a:off x="5896679" y="4154157"/>
            <a:ext cx="5053091" cy="435777"/>
            <a:chOff x="5896679" y="4472082"/>
            <a:chExt cx="5053091" cy="435777"/>
          </a:xfrm>
        </p:grpSpPr>
        <p:grpSp>
          <p:nvGrpSpPr>
            <p:cNvPr id="300" name="Google Shape;300;p28"/>
            <p:cNvGrpSpPr/>
            <p:nvPr/>
          </p:nvGrpSpPr>
          <p:grpSpPr>
            <a:xfrm rot="-5400000" flipH="1">
              <a:off x="7373411" y="2995351"/>
              <a:ext cx="435777" cy="3389240"/>
              <a:chOff x="4566275" y="2563884"/>
              <a:chExt cx="61675" cy="479675"/>
            </a:xfrm>
          </p:grpSpPr>
          <p:sp>
            <p:nvSpPr>
              <p:cNvPr id="301" name="Google Shape;301;p28"/>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8"/>
            <p:cNvGrpSpPr/>
            <p:nvPr/>
          </p:nvGrpSpPr>
          <p:grpSpPr>
            <a:xfrm rot="-5400000">
              <a:off x="8886321" y="3688564"/>
              <a:ext cx="109695" cy="2328855"/>
              <a:chOff x="4541850" y="2791375"/>
              <a:chExt cx="15525" cy="329600"/>
            </a:xfrm>
          </p:grpSpPr>
          <p:sp>
            <p:nvSpPr>
              <p:cNvPr id="304" name="Google Shape;304;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8"/>
            <p:cNvGrpSpPr/>
            <p:nvPr/>
          </p:nvGrpSpPr>
          <p:grpSpPr>
            <a:xfrm rot="-5400000">
              <a:off x="9730496" y="3525526"/>
              <a:ext cx="109695" cy="2328855"/>
              <a:chOff x="4541850" y="2791375"/>
              <a:chExt cx="15525" cy="329600"/>
            </a:xfrm>
          </p:grpSpPr>
          <p:sp>
            <p:nvSpPr>
              <p:cNvPr id="307" name="Google Shape;307;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1pPr>
            <a:lvl2pPr lvl="1"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2pPr>
            <a:lvl3pPr lvl="2"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3pPr>
            <a:lvl4pPr lvl="3"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4pPr>
            <a:lvl5pPr lvl="4"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5pPr>
            <a:lvl6pPr lvl="5"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6pPr>
            <a:lvl7pPr lvl="6"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7pPr>
            <a:lvl8pPr lvl="7"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8pPr>
            <a:lvl9pPr lvl="8"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1pPr>
            <a:lvl2pPr marL="914400" lvl="1"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2pPr>
            <a:lvl3pPr marL="1371600" lvl="2"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3pPr>
            <a:lvl4pPr marL="1828800" lvl="3"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4pPr>
            <a:lvl5pPr marL="2286000" lvl="4"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5pPr>
            <a:lvl6pPr marL="2743200" lvl="5"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6pPr>
            <a:lvl7pPr marL="3200400" lvl="6"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7pPr>
            <a:lvl8pPr marL="3657600" lvl="7"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8pPr>
            <a:lvl9pPr marL="4114800" lvl="8"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59" r:id="rId6"/>
    <p:sldLayoutId id="2147483660" r:id="rId7"/>
    <p:sldLayoutId id="2147483669" r:id="rId8"/>
    <p:sldLayoutId id="2147483674" r:id="rId9"/>
    <p:sldLayoutId id="214748367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3"/>
          <p:cNvSpPr/>
          <p:nvPr/>
        </p:nvSpPr>
        <p:spPr>
          <a:xfrm rot="6796431">
            <a:off x="33796" y="10927"/>
            <a:ext cx="4792905" cy="4996154"/>
          </a:xfrm>
          <a:custGeom>
            <a:avLst/>
            <a:gdLst/>
            <a:ahLst/>
            <a:cxnLst/>
            <a:rect l="l" t="t" r="r" b="b"/>
            <a:pathLst>
              <a:path w="15064" h="15021" extrusionOk="0">
                <a:moveTo>
                  <a:pt x="10691" y="0"/>
                </a:moveTo>
                <a:cubicBezTo>
                  <a:pt x="10147" y="0"/>
                  <a:pt x="9593" y="175"/>
                  <a:pt x="9078" y="371"/>
                </a:cubicBezTo>
                <a:cubicBezTo>
                  <a:pt x="7976" y="793"/>
                  <a:pt x="7010" y="854"/>
                  <a:pt x="5852" y="929"/>
                </a:cubicBezTo>
                <a:cubicBezTo>
                  <a:pt x="5732" y="936"/>
                  <a:pt x="5610" y="940"/>
                  <a:pt x="5486" y="940"/>
                </a:cubicBezTo>
                <a:cubicBezTo>
                  <a:pt x="4724" y="940"/>
                  <a:pt x="3900" y="811"/>
                  <a:pt x="3108" y="811"/>
                </a:cubicBezTo>
                <a:cubicBezTo>
                  <a:pt x="2853" y="811"/>
                  <a:pt x="2602" y="824"/>
                  <a:pt x="2357" y="860"/>
                </a:cubicBezTo>
                <a:cubicBezTo>
                  <a:pt x="544" y="1122"/>
                  <a:pt x="1" y="2548"/>
                  <a:pt x="747" y="3997"/>
                </a:cubicBezTo>
                <a:cubicBezTo>
                  <a:pt x="1694" y="5836"/>
                  <a:pt x="2411" y="7100"/>
                  <a:pt x="2004" y="9267"/>
                </a:cubicBezTo>
                <a:cubicBezTo>
                  <a:pt x="1754" y="10589"/>
                  <a:pt x="956" y="11649"/>
                  <a:pt x="1631" y="13079"/>
                </a:cubicBezTo>
                <a:cubicBezTo>
                  <a:pt x="1969" y="13795"/>
                  <a:pt x="2610" y="14302"/>
                  <a:pt x="3291" y="14587"/>
                </a:cubicBezTo>
                <a:cubicBezTo>
                  <a:pt x="3973" y="14871"/>
                  <a:pt x="4732" y="15021"/>
                  <a:pt x="5478" y="15021"/>
                </a:cubicBezTo>
                <a:cubicBezTo>
                  <a:pt x="5997" y="15021"/>
                  <a:pt x="6508" y="14948"/>
                  <a:pt x="6982" y="14797"/>
                </a:cubicBezTo>
                <a:cubicBezTo>
                  <a:pt x="7891" y="14507"/>
                  <a:pt x="8755" y="14054"/>
                  <a:pt x="9452" y="13351"/>
                </a:cubicBezTo>
                <a:cubicBezTo>
                  <a:pt x="9973" y="12825"/>
                  <a:pt x="10223" y="11996"/>
                  <a:pt x="10886" y="11660"/>
                </a:cubicBezTo>
                <a:cubicBezTo>
                  <a:pt x="11855" y="11171"/>
                  <a:pt x="13214" y="11189"/>
                  <a:pt x="13965" y="10324"/>
                </a:cubicBezTo>
                <a:cubicBezTo>
                  <a:pt x="15064" y="9062"/>
                  <a:pt x="13775" y="8055"/>
                  <a:pt x="13430" y="6774"/>
                </a:cubicBezTo>
                <a:cubicBezTo>
                  <a:pt x="13281" y="6219"/>
                  <a:pt x="13389" y="5549"/>
                  <a:pt x="13363" y="4967"/>
                </a:cubicBezTo>
                <a:cubicBezTo>
                  <a:pt x="13317" y="4025"/>
                  <a:pt x="13273" y="2963"/>
                  <a:pt x="12996" y="2048"/>
                </a:cubicBezTo>
                <a:cubicBezTo>
                  <a:pt x="12757" y="1258"/>
                  <a:pt x="12269" y="507"/>
                  <a:pt x="11572" y="185"/>
                </a:cubicBezTo>
                <a:cubicBezTo>
                  <a:pt x="11287" y="53"/>
                  <a:pt x="10991" y="0"/>
                  <a:pt x="10691" y="0"/>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txBox="1">
            <a:spLocks noGrp="1"/>
          </p:cNvSpPr>
          <p:nvPr>
            <p:ph type="ctrTitle"/>
          </p:nvPr>
        </p:nvSpPr>
        <p:spPr>
          <a:xfrm>
            <a:off x="5017460" y="1607139"/>
            <a:ext cx="3622335" cy="120922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solidFill>
                  <a:srgbClr val="302F2F"/>
                </a:solidFill>
                <a:latin typeface="Tahoma" panose="020B0604030504040204" pitchFamily="34" charset="0"/>
                <a:ea typeface="Tahoma" panose="020B0604030504040204" pitchFamily="34" charset="0"/>
                <a:cs typeface="Tahoma" panose="020B0604030504040204" pitchFamily="34" charset="0"/>
              </a:rPr>
              <a:t>SISTEM KONTROL DAN MONOTORING PEMBANKIT LISTRIK TENAGA SSURYA BERBASIS HUMAN MACHINE INTERFACE DAN INTERNET OF THING</a:t>
            </a:r>
            <a:endParaRPr sz="1600" dirty="0">
              <a:solidFill>
                <a:srgbClr val="302F2F"/>
              </a:solidFill>
              <a:latin typeface="Tahoma" panose="020B0604030504040204" pitchFamily="34" charset="0"/>
              <a:ea typeface="Tahoma" panose="020B0604030504040204" pitchFamily="34" charset="0"/>
              <a:cs typeface="Tahoma" panose="020B0604030504040204" pitchFamily="34" charset="0"/>
            </a:endParaRPr>
          </a:p>
        </p:txBody>
      </p:sp>
      <p:sp>
        <p:nvSpPr>
          <p:cNvPr id="371" name="Google Shape;371;p33"/>
          <p:cNvSpPr txBox="1">
            <a:spLocks noGrp="1"/>
          </p:cNvSpPr>
          <p:nvPr>
            <p:ph type="subTitle" idx="1"/>
          </p:nvPr>
        </p:nvSpPr>
        <p:spPr>
          <a:xfrm>
            <a:off x="4909241" y="3219645"/>
            <a:ext cx="3585047" cy="75655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endParaRPr lang="en" dirty="0">
              <a:latin typeface="Franklin Gothic Medium" panose="020B0603020102020204" pitchFamily="34" charset="0"/>
              <a:ea typeface="Cascadia Code SemiBold" panose="020B0609020000020004" pitchFamily="49" charset="0"/>
              <a:cs typeface="Cascadia Code SemiBold" panose="020B0609020000020004" pitchFamily="49" charset="0"/>
            </a:endParaRPr>
          </a:p>
          <a:p>
            <a:pPr marL="0" lvl="0" indent="0" algn="just" rtl="0">
              <a:spcBef>
                <a:spcPts val="0"/>
              </a:spcBef>
              <a:spcAft>
                <a:spcPts val="0"/>
              </a:spcAft>
              <a:buNone/>
            </a:pPr>
            <a:r>
              <a:rPr lang="en" dirty="0">
                <a:latin typeface="Franklin Gothic Medium" panose="020B0603020102020204" pitchFamily="34" charset="0"/>
                <a:ea typeface="Cascadia Code SemiBold" panose="020B0609020000020004" pitchFamily="49" charset="0"/>
                <a:cs typeface="Cascadia Code SemiBold" panose="020B0609020000020004" pitchFamily="49" charset="0"/>
              </a:rPr>
              <a:t>Nama  : Ade Chandra Marsodik Said</a:t>
            </a:r>
          </a:p>
          <a:p>
            <a:pPr marL="0" lvl="0" indent="0" algn="just" rtl="0">
              <a:spcBef>
                <a:spcPts val="0"/>
              </a:spcBef>
              <a:spcAft>
                <a:spcPts val="0"/>
              </a:spcAft>
              <a:buNone/>
            </a:pPr>
            <a:r>
              <a:rPr lang="en" dirty="0">
                <a:latin typeface="Franklin Gothic Medium" panose="020B0603020102020204" pitchFamily="34" charset="0"/>
                <a:ea typeface="Cascadia Code SemiBold" panose="020B0609020000020004" pitchFamily="49" charset="0"/>
                <a:cs typeface="Cascadia Code SemiBold" panose="020B0609020000020004" pitchFamily="49" charset="0"/>
              </a:rPr>
              <a:t>Npm    : 16210024</a:t>
            </a:r>
          </a:p>
          <a:p>
            <a:pPr marL="0" lvl="0" indent="0" algn="just" rtl="0">
              <a:spcBef>
                <a:spcPts val="0"/>
              </a:spcBef>
              <a:spcAft>
                <a:spcPts val="0"/>
              </a:spcAft>
              <a:buNone/>
            </a:pPr>
            <a:r>
              <a:rPr lang="en" dirty="0">
                <a:latin typeface="Franklin Gothic Medium" panose="020B0603020102020204" pitchFamily="34" charset="0"/>
                <a:ea typeface="Cascadia Code SemiBold" panose="020B0609020000020004" pitchFamily="49" charset="0"/>
                <a:cs typeface="Cascadia Code SemiBold" panose="020B0609020000020004" pitchFamily="49" charset="0"/>
              </a:rPr>
              <a:t>Prodi    : Teknologi Informasi</a:t>
            </a:r>
          </a:p>
          <a:p>
            <a:pPr marL="0" lvl="0" indent="0" algn="ctr" rtl="0">
              <a:spcBef>
                <a:spcPts val="0"/>
              </a:spcBef>
              <a:spcAft>
                <a:spcPts val="0"/>
              </a:spcAft>
              <a:buNone/>
            </a:pPr>
            <a:endParaRPr dirty="0">
              <a:latin typeface="Franklin Gothic Medium" panose="020B0603020102020204" pitchFamily="34" charset="0"/>
            </a:endParaRPr>
          </a:p>
        </p:txBody>
      </p:sp>
      <p:grpSp>
        <p:nvGrpSpPr>
          <p:cNvPr id="372" name="Google Shape;372;p33"/>
          <p:cNvGrpSpPr/>
          <p:nvPr/>
        </p:nvGrpSpPr>
        <p:grpSpPr>
          <a:xfrm>
            <a:off x="402790" y="991507"/>
            <a:ext cx="4077851" cy="3977802"/>
            <a:chOff x="3219650" y="4160050"/>
            <a:chExt cx="1169075" cy="1140425"/>
          </a:xfrm>
        </p:grpSpPr>
        <p:sp>
          <p:nvSpPr>
            <p:cNvPr id="373" name="Google Shape;373;p33"/>
            <p:cNvSpPr/>
            <p:nvPr/>
          </p:nvSpPr>
          <p:spPr>
            <a:xfrm>
              <a:off x="3219650" y="4331100"/>
              <a:ext cx="473075" cy="20575"/>
            </a:xfrm>
            <a:custGeom>
              <a:avLst/>
              <a:gdLst/>
              <a:ahLst/>
              <a:cxnLst/>
              <a:rect l="l" t="t" r="r" b="b"/>
              <a:pathLst>
                <a:path w="18923" h="823" extrusionOk="0">
                  <a:moveTo>
                    <a:pt x="1" y="0"/>
                  </a:moveTo>
                  <a:lnTo>
                    <a:pt x="1" y="822"/>
                  </a:lnTo>
                  <a:lnTo>
                    <a:pt x="18922" y="822"/>
                  </a:lnTo>
                  <a:lnTo>
                    <a:pt x="189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3262300" y="4351650"/>
              <a:ext cx="26000" cy="79900"/>
            </a:xfrm>
            <a:custGeom>
              <a:avLst/>
              <a:gdLst/>
              <a:ahLst/>
              <a:cxnLst/>
              <a:rect l="l" t="t" r="r" b="b"/>
              <a:pathLst>
                <a:path w="1040" h="3196" extrusionOk="0">
                  <a:moveTo>
                    <a:pt x="1" y="0"/>
                  </a:moveTo>
                  <a:lnTo>
                    <a:pt x="311" y="3195"/>
                  </a:lnTo>
                  <a:lnTo>
                    <a:pt x="1040" y="3195"/>
                  </a:lnTo>
                  <a:lnTo>
                    <a:pt x="1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3623675" y="4351650"/>
              <a:ext cx="25625" cy="79900"/>
            </a:xfrm>
            <a:custGeom>
              <a:avLst/>
              <a:gdLst/>
              <a:ahLst/>
              <a:cxnLst/>
              <a:rect l="l" t="t" r="r" b="b"/>
              <a:pathLst>
                <a:path w="1025" h="3196" extrusionOk="0">
                  <a:moveTo>
                    <a:pt x="1" y="0"/>
                  </a:moveTo>
                  <a:lnTo>
                    <a:pt x="1" y="3195"/>
                  </a:lnTo>
                  <a:lnTo>
                    <a:pt x="745" y="3195"/>
                  </a:lnTo>
                  <a:lnTo>
                    <a:pt x="10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3262300" y="4351650"/>
              <a:ext cx="26000" cy="27550"/>
            </a:xfrm>
            <a:custGeom>
              <a:avLst/>
              <a:gdLst/>
              <a:ahLst/>
              <a:cxnLst/>
              <a:rect l="l" t="t" r="r" b="b"/>
              <a:pathLst>
                <a:path w="1040" h="1102" extrusionOk="0">
                  <a:moveTo>
                    <a:pt x="1" y="0"/>
                  </a:moveTo>
                  <a:lnTo>
                    <a:pt x="109" y="1101"/>
                  </a:lnTo>
                  <a:lnTo>
                    <a:pt x="1040" y="1101"/>
                  </a:lnTo>
                  <a:lnTo>
                    <a:pt x="1040"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3623675" y="4351650"/>
              <a:ext cx="25625" cy="27550"/>
            </a:xfrm>
            <a:custGeom>
              <a:avLst/>
              <a:gdLst/>
              <a:ahLst/>
              <a:cxnLst/>
              <a:rect l="l" t="t" r="r" b="b"/>
              <a:pathLst>
                <a:path w="1025" h="1102" extrusionOk="0">
                  <a:moveTo>
                    <a:pt x="1" y="0"/>
                  </a:moveTo>
                  <a:lnTo>
                    <a:pt x="1" y="1101"/>
                  </a:lnTo>
                  <a:lnTo>
                    <a:pt x="931" y="1101"/>
                  </a:lnTo>
                  <a:lnTo>
                    <a:pt x="1024"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3342175" y="4208575"/>
              <a:ext cx="51975" cy="97925"/>
            </a:xfrm>
            <a:custGeom>
              <a:avLst/>
              <a:gdLst/>
              <a:ahLst/>
              <a:cxnLst/>
              <a:rect l="l" t="t" r="r" b="b"/>
              <a:pathLst>
                <a:path w="2079" h="3917" extrusionOk="0">
                  <a:moveTo>
                    <a:pt x="1970" y="0"/>
                  </a:moveTo>
                  <a:cubicBezTo>
                    <a:pt x="1970" y="1"/>
                    <a:pt x="1971" y="2"/>
                    <a:pt x="1971" y="2"/>
                  </a:cubicBezTo>
                  <a:lnTo>
                    <a:pt x="1971" y="2"/>
                  </a:lnTo>
                  <a:cubicBezTo>
                    <a:pt x="1982" y="0"/>
                    <a:pt x="1987" y="0"/>
                    <a:pt x="1970" y="0"/>
                  </a:cubicBezTo>
                  <a:close/>
                  <a:moveTo>
                    <a:pt x="1971" y="2"/>
                  </a:moveTo>
                  <a:lnTo>
                    <a:pt x="1971" y="2"/>
                  </a:lnTo>
                  <a:cubicBezTo>
                    <a:pt x="1961" y="4"/>
                    <a:pt x="1947" y="8"/>
                    <a:pt x="1939" y="16"/>
                  </a:cubicBezTo>
                  <a:cubicBezTo>
                    <a:pt x="1102" y="1163"/>
                    <a:pt x="218" y="2482"/>
                    <a:pt x="1" y="3893"/>
                  </a:cubicBezTo>
                  <a:cubicBezTo>
                    <a:pt x="1" y="3909"/>
                    <a:pt x="8" y="3916"/>
                    <a:pt x="16" y="3916"/>
                  </a:cubicBezTo>
                  <a:cubicBezTo>
                    <a:pt x="24" y="3916"/>
                    <a:pt x="32" y="3909"/>
                    <a:pt x="32" y="3893"/>
                  </a:cubicBezTo>
                  <a:cubicBezTo>
                    <a:pt x="140" y="3505"/>
                    <a:pt x="249" y="3118"/>
                    <a:pt x="404" y="2761"/>
                  </a:cubicBezTo>
                  <a:cubicBezTo>
                    <a:pt x="947" y="2606"/>
                    <a:pt x="1490" y="2482"/>
                    <a:pt x="1784" y="1923"/>
                  </a:cubicBezTo>
                  <a:cubicBezTo>
                    <a:pt x="2079" y="1381"/>
                    <a:pt x="2033" y="622"/>
                    <a:pt x="1971" y="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3352650" y="4218250"/>
              <a:ext cx="36850" cy="60025"/>
            </a:xfrm>
            <a:custGeom>
              <a:avLst/>
              <a:gdLst/>
              <a:ahLst/>
              <a:cxnLst/>
              <a:rect l="l" t="t" r="r" b="b"/>
              <a:pathLst>
                <a:path w="1474" h="2401" extrusionOk="0">
                  <a:moveTo>
                    <a:pt x="233" y="2110"/>
                  </a:moveTo>
                  <a:lnTo>
                    <a:pt x="156" y="2157"/>
                  </a:lnTo>
                  <a:cubicBezTo>
                    <a:pt x="187" y="2141"/>
                    <a:pt x="218" y="2141"/>
                    <a:pt x="233" y="2110"/>
                  </a:cubicBezTo>
                  <a:close/>
                  <a:moveTo>
                    <a:pt x="1474" y="1"/>
                  </a:moveTo>
                  <a:lnTo>
                    <a:pt x="1474" y="1"/>
                  </a:lnTo>
                  <a:cubicBezTo>
                    <a:pt x="884" y="714"/>
                    <a:pt x="373" y="1521"/>
                    <a:pt x="0" y="2389"/>
                  </a:cubicBezTo>
                  <a:cubicBezTo>
                    <a:pt x="0" y="2397"/>
                    <a:pt x="8" y="2401"/>
                    <a:pt x="16" y="2401"/>
                  </a:cubicBezTo>
                  <a:cubicBezTo>
                    <a:pt x="24" y="2401"/>
                    <a:pt x="31" y="2397"/>
                    <a:pt x="31" y="2389"/>
                  </a:cubicBezTo>
                  <a:lnTo>
                    <a:pt x="156" y="2157"/>
                  </a:lnTo>
                  <a:cubicBezTo>
                    <a:pt x="264" y="1986"/>
                    <a:pt x="342" y="1831"/>
                    <a:pt x="435" y="1645"/>
                  </a:cubicBezTo>
                  <a:cubicBezTo>
                    <a:pt x="776" y="1412"/>
                    <a:pt x="1055" y="1071"/>
                    <a:pt x="1319" y="761"/>
                  </a:cubicBezTo>
                  <a:lnTo>
                    <a:pt x="1319" y="761"/>
                  </a:lnTo>
                  <a:cubicBezTo>
                    <a:pt x="1055" y="1056"/>
                    <a:pt x="745" y="1304"/>
                    <a:pt x="466" y="1598"/>
                  </a:cubicBezTo>
                  <a:cubicBezTo>
                    <a:pt x="760" y="1025"/>
                    <a:pt x="1086" y="513"/>
                    <a:pt x="1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3359800" y="4259350"/>
              <a:ext cx="16150" cy="11350"/>
            </a:xfrm>
            <a:custGeom>
              <a:avLst/>
              <a:gdLst/>
              <a:ahLst/>
              <a:cxnLst/>
              <a:rect l="l" t="t" r="r" b="b"/>
              <a:pathLst>
                <a:path w="646" h="454" extrusionOk="0">
                  <a:moveTo>
                    <a:pt x="645" y="1"/>
                  </a:moveTo>
                  <a:lnTo>
                    <a:pt x="645" y="1"/>
                  </a:lnTo>
                  <a:cubicBezTo>
                    <a:pt x="459" y="156"/>
                    <a:pt x="242" y="296"/>
                    <a:pt x="9" y="435"/>
                  </a:cubicBezTo>
                  <a:cubicBezTo>
                    <a:pt x="242" y="342"/>
                    <a:pt x="459" y="187"/>
                    <a:pt x="645" y="1"/>
                  </a:cubicBezTo>
                  <a:close/>
                  <a:moveTo>
                    <a:pt x="9" y="435"/>
                  </a:moveTo>
                  <a:cubicBezTo>
                    <a:pt x="0" y="444"/>
                    <a:pt x="2" y="453"/>
                    <a:pt x="4" y="453"/>
                  </a:cubicBezTo>
                  <a:cubicBezTo>
                    <a:pt x="6" y="453"/>
                    <a:pt x="9" y="448"/>
                    <a:pt x="9" y="43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3337925" y="4160050"/>
              <a:ext cx="36825" cy="145875"/>
            </a:xfrm>
            <a:custGeom>
              <a:avLst/>
              <a:gdLst/>
              <a:ahLst/>
              <a:cxnLst/>
              <a:rect l="l" t="t" r="r" b="b"/>
              <a:pathLst>
                <a:path w="1473" h="5835" extrusionOk="0">
                  <a:moveTo>
                    <a:pt x="1067" y="1"/>
                  </a:moveTo>
                  <a:cubicBezTo>
                    <a:pt x="1063" y="1"/>
                    <a:pt x="1059" y="1"/>
                    <a:pt x="1055" y="2"/>
                  </a:cubicBezTo>
                  <a:cubicBezTo>
                    <a:pt x="946" y="49"/>
                    <a:pt x="589" y="855"/>
                    <a:pt x="496" y="1135"/>
                  </a:cubicBezTo>
                  <a:cubicBezTo>
                    <a:pt x="341" y="1569"/>
                    <a:pt x="233" y="2034"/>
                    <a:pt x="171" y="2500"/>
                  </a:cubicBezTo>
                  <a:cubicBezTo>
                    <a:pt x="0" y="3585"/>
                    <a:pt x="16" y="4733"/>
                    <a:pt x="93" y="5834"/>
                  </a:cubicBezTo>
                  <a:lnTo>
                    <a:pt x="124" y="5834"/>
                  </a:lnTo>
                  <a:lnTo>
                    <a:pt x="124" y="4423"/>
                  </a:lnTo>
                  <a:cubicBezTo>
                    <a:pt x="248" y="4175"/>
                    <a:pt x="496" y="4050"/>
                    <a:pt x="698" y="3864"/>
                  </a:cubicBezTo>
                  <a:cubicBezTo>
                    <a:pt x="822" y="3725"/>
                    <a:pt x="946" y="3570"/>
                    <a:pt x="1024" y="3399"/>
                  </a:cubicBezTo>
                  <a:cubicBezTo>
                    <a:pt x="1241" y="2996"/>
                    <a:pt x="1365" y="2562"/>
                    <a:pt x="1411" y="2096"/>
                  </a:cubicBezTo>
                  <a:cubicBezTo>
                    <a:pt x="1472" y="1609"/>
                    <a:pt x="1279" y="1"/>
                    <a:pt x="10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339850" y="4166550"/>
              <a:ext cx="26400" cy="93425"/>
            </a:xfrm>
            <a:custGeom>
              <a:avLst/>
              <a:gdLst/>
              <a:ahLst/>
              <a:cxnLst/>
              <a:rect l="l" t="t" r="r" b="b"/>
              <a:pathLst>
                <a:path w="1056" h="3737" extrusionOk="0">
                  <a:moveTo>
                    <a:pt x="16" y="3542"/>
                  </a:moveTo>
                  <a:cubicBezTo>
                    <a:pt x="16" y="3545"/>
                    <a:pt x="16" y="3548"/>
                    <a:pt x="15" y="3550"/>
                  </a:cubicBezTo>
                  <a:lnTo>
                    <a:pt x="15" y="3550"/>
                  </a:lnTo>
                  <a:cubicBezTo>
                    <a:pt x="15" y="3547"/>
                    <a:pt x="16" y="3545"/>
                    <a:pt x="16" y="3542"/>
                  </a:cubicBezTo>
                  <a:close/>
                  <a:moveTo>
                    <a:pt x="934" y="0"/>
                  </a:moveTo>
                  <a:cubicBezTo>
                    <a:pt x="932" y="0"/>
                    <a:pt x="931" y="2"/>
                    <a:pt x="931" y="6"/>
                  </a:cubicBezTo>
                  <a:cubicBezTo>
                    <a:pt x="590" y="580"/>
                    <a:pt x="435" y="1154"/>
                    <a:pt x="311" y="1774"/>
                  </a:cubicBezTo>
                  <a:cubicBezTo>
                    <a:pt x="156" y="2364"/>
                    <a:pt x="47" y="2937"/>
                    <a:pt x="16" y="3542"/>
                  </a:cubicBezTo>
                  <a:cubicBezTo>
                    <a:pt x="16" y="3542"/>
                    <a:pt x="16" y="3542"/>
                    <a:pt x="16" y="3542"/>
                  </a:cubicBezTo>
                  <a:lnTo>
                    <a:pt x="16" y="3542"/>
                  </a:lnTo>
                  <a:cubicBezTo>
                    <a:pt x="16" y="3542"/>
                    <a:pt x="16" y="3542"/>
                    <a:pt x="16" y="3542"/>
                  </a:cubicBezTo>
                  <a:lnTo>
                    <a:pt x="16" y="3542"/>
                  </a:lnTo>
                  <a:cubicBezTo>
                    <a:pt x="8" y="3550"/>
                    <a:pt x="8" y="3554"/>
                    <a:pt x="10" y="3554"/>
                  </a:cubicBezTo>
                  <a:cubicBezTo>
                    <a:pt x="12" y="3554"/>
                    <a:pt x="13" y="3552"/>
                    <a:pt x="15" y="3550"/>
                  </a:cubicBezTo>
                  <a:lnTo>
                    <a:pt x="15" y="3550"/>
                  </a:lnTo>
                  <a:cubicBezTo>
                    <a:pt x="1" y="3624"/>
                    <a:pt x="2" y="3683"/>
                    <a:pt x="47" y="3713"/>
                  </a:cubicBezTo>
                  <a:cubicBezTo>
                    <a:pt x="47" y="3728"/>
                    <a:pt x="51" y="3736"/>
                    <a:pt x="55" y="3736"/>
                  </a:cubicBezTo>
                  <a:cubicBezTo>
                    <a:pt x="59" y="3736"/>
                    <a:pt x="63" y="3728"/>
                    <a:pt x="63" y="3713"/>
                  </a:cubicBezTo>
                  <a:cubicBezTo>
                    <a:pt x="63" y="3666"/>
                    <a:pt x="94" y="3604"/>
                    <a:pt x="94" y="3542"/>
                  </a:cubicBezTo>
                  <a:cubicBezTo>
                    <a:pt x="543" y="3217"/>
                    <a:pt x="885" y="2751"/>
                    <a:pt x="1055" y="2224"/>
                  </a:cubicBezTo>
                  <a:lnTo>
                    <a:pt x="1055" y="2224"/>
                  </a:lnTo>
                  <a:cubicBezTo>
                    <a:pt x="869" y="2736"/>
                    <a:pt x="543" y="3170"/>
                    <a:pt x="109" y="3511"/>
                  </a:cubicBezTo>
                  <a:cubicBezTo>
                    <a:pt x="156" y="3294"/>
                    <a:pt x="171" y="3062"/>
                    <a:pt x="202" y="2829"/>
                  </a:cubicBezTo>
                  <a:lnTo>
                    <a:pt x="233" y="2782"/>
                  </a:lnTo>
                  <a:lnTo>
                    <a:pt x="202" y="2813"/>
                  </a:lnTo>
                  <a:cubicBezTo>
                    <a:pt x="264" y="2348"/>
                    <a:pt x="342" y="1898"/>
                    <a:pt x="466" y="1449"/>
                  </a:cubicBezTo>
                  <a:cubicBezTo>
                    <a:pt x="497" y="1417"/>
                    <a:pt x="543" y="1371"/>
                    <a:pt x="559" y="1309"/>
                  </a:cubicBezTo>
                  <a:cubicBezTo>
                    <a:pt x="570" y="1298"/>
                    <a:pt x="558" y="1287"/>
                    <a:pt x="550" y="1287"/>
                  </a:cubicBezTo>
                  <a:cubicBezTo>
                    <a:pt x="546" y="1287"/>
                    <a:pt x="543" y="1289"/>
                    <a:pt x="543" y="1293"/>
                  </a:cubicBezTo>
                  <a:cubicBezTo>
                    <a:pt x="497" y="1340"/>
                    <a:pt x="481" y="1355"/>
                    <a:pt x="466" y="1386"/>
                  </a:cubicBezTo>
                  <a:cubicBezTo>
                    <a:pt x="559" y="921"/>
                    <a:pt x="730" y="456"/>
                    <a:pt x="947" y="37"/>
                  </a:cubicBezTo>
                  <a:cubicBezTo>
                    <a:pt x="947" y="14"/>
                    <a:pt x="938"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3344700" y="4198100"/>
              <a:ext cx="21550" cy="35975"/>
            </a:xfrm>
            <a:custGeom>
              <a:avLst/>
              <a:gdLst/>
              <a:ahLst/>
              <a:cxnLst/>
              <a:rect l="l" t="t" r="r" b="b"/>
              <a:pathLst>
                <a:path w="862" h="1439" extrusionOk="0">
                  <a:moveTo>
                    <a:pt x="846" y="0"/>
                  </a:moveTo>
                  <a:cubicBezTo>
                    <a:pt x="613" y="497"/>
                    <a:pt x="318" y="978"/>
                    <a:pt x="8" y="1427"/>
                  </a:cubicBezTo>
                  <a:cubicBezTo>
                    <a:pt x="380" y="1024"/>
                    <a:pt x="675" y="512"/>
                    <a:pt x="861" y="0"/>
                  </a:cubicBezTo>
                  <a:close/>
                  <a:moveTo>
                    <a:pt x="8" y="1427"/>
                  </a:moveTo>
                  <a:cubicBezTo>
                    <a:pt x="1" y="1435"/>
                    <a:pt x="1" y="1439"/>
                    <a:pt x="2" y="1439"/>
                  </a:cubicBezTo>
                  <a:cubicBezTo>
                    <a:pt x="4" y="1439"/>
                    <a:pt x="8" y="1435"/>
                    <a:pt x="8" y="142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3355375" y="4177925"/>
              <a:ext cx="10100" cy="17475"/>
            </a:xfrm>
            <a:custGeom>
              <a:avLst/>
              <a:gdLst/>
              <a:ahLst/>
              <a:cxnLst/>
              <a:rect l="l" t="t" r="r" b="b"/>
              <a:pathLst>
                <a:path w="404" h="699" extrusionOk="0">
                  <a:moveTo>
                    <a:pt x="388" y="1"/>
                  </a:moveTo>
                  <a:cubicBezTo>
                    <a:pt x="264" y="234"/>
                    <a:pt x="124" y="451"/>
                    <a:pt x="0" y="683"/>
                  </a:cubicBezTo>
                  <a:cubicBezTo>
                    <a:pt x="0" y="699"/>
                    <a:pt x="16" y="699"/>
                    <a:pt x="31" y="699"/>
                  </a:cubicBezTo>
                  <a:cubicBezTo>
                    <a:pt x="171" y="497"/>
                    <a:pt x="310" y="265"/>
                    <a:pt x="4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3354200" y="4197325"/>
              <a:ext cx="25" cy="25"/>
            </a:xfrm>
            <a:custGeom>
              <a:avLst/>
              <a:gdLst/>
              <a:ahLst/>
              <a:cxnLst/>
              <a:rect l="l" t="t" r="r" b="b"/>
              <a:pathLst>
                <a:path w="1" h="1" extrusionOk="0">
                  <a:moveTo>
                    <a:pt x="0" y="0"/>
                  </a:move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3299525" y="4181125"/>
              <a:ext cx="37250" cy="120525"/>
            </a:xfrm>
            <a:custGeom>
              <a:avLst/>
              <a:gdLst/>
              <a:ahLst/>
              <a:cxnLst/>
              <a:rect l="l" t="t" r="r" b="b"/>
              <a:pathLst>
                <a:path w="1490" h="4821" extrusionOk="0">
                  <a:moveTo>
                    <a:pt x="280" y="1"/>
                  </a:moveTo>
                  <a:cubicBezTo>
                    <a:pt x="268" y="1"/>
                    <a:pt x="257" y="5"/>
                    <a:pt x="249" y="12"/>
                  </a:cubicBezTo>
                  <a:cubicBezTo>
                    <a:pt x="1" y="633"/>
                    <a:pt x="94" y="1362"/>
                    <a:pt x="295" y="1998"/>
                  </a:cubicBezTo>
                  <a:cubicBezTo>
                    <a:pt x="404" y="2323"/>
                    <a:pt x="559" y="2634"/>
                    <a:pt x="776" y="2913"/>
                  </a:cubicBezTo>
                  <a:cubicBezTo>
                    <a:pt x="962" y="3238"/>
                    <a:pt x="1226" y="3487"/>
                    <a:pt x="1397" y="3797"/>
                  </a:cubicBezTo>
                  <a:cubicBezTo>
                    <a:pt x="1397" y="4107"/>
                    <a:pt x="1350" y="4417"/>
                    <a:pt x="1272" y="4727"/>
                  </a:cubicBezTo>
                  <a:cubicBezTo>
                    <a:pt x="1272" y="4758"/>
                    <a:pt x="1272" y="4789"/>
                    <a:pt x="1303" y="4820"/>
                  </a:cubicBezTo>
                  <a:cubicBezTo>
                    <a:pt x="1397" y="4495"/>
                    <a:pt x="1459" y="4138"/>
                    <a:pt x="1474" y="3797"/>
                  </a:cubicBezTo>
                  <a:lnTo>
                    <a:pt x="1474" y="3750"/>
                  </a:lnTo>
                  <a:cubicBezTo>
                    <a:pt x="1490" y="3285"/>
                    <a:pt x="1459" y="2820"/>
                    <a:pt x="1381" y="2354"/>
                  </a:cubicBezTo>
                  <a:cubicBezTo>
                    <a:pt x="1241" y="1486"/>
                    <a:pt x="916" y="664"/>
                    <a:pt x="311" y="12"/>
                  </a:cubicBezTo>
                  <a:cubicBezTo>
                    <a:pt x="303" y="5"/>
                    <a:pt x="291"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3308050" y="4188800"/>
              <a:ext cx="26000" cy="78250"/>
            </a:xfrm>
            <a:custGeom>
              <a:avLst/>
              <a:gdLst/>
              <a:ahLst/>
              <a:cxnLst/>
              <a:rect l="l" t="t" r="r" b="b"/>
              <a:pathLst>
                <a:path w="1040" h="3130" extrusionOk="0">
                  <a:moveTo>
                    <a:pt x="1" y="16"/>
                  </a:moveTo>
                  <a:lnTo>
                    <a:pt x="1" y="31"/>
                  </a:lnTo>
                  <a:cubicBezTo>
                    <a:pt x="14" y="53"/>
                    <a:pt x="27" y="74"/>
                    <a:pt x="39" y="96"/>
                  </a:cubicBezTo>
                  <a:lnTo>
                    <a:pt x="39" y="96"/>
                  </a:lnTo>
                  <a:lnTo>
                    <a:pt x="32" y="16"/>
                  </a:lnTo>
                  <a:close/>
                  <a:moveTo>
                    <a:pt x="39" y="96"/>
                  </a:moveTo>
                  <a:lnTo>
                    <a:pt x="78" y="527"/>
                  </a:lnTo>
                  <a:cubicBezTo>
                    <a:pt x="140" y="613"/>
                    <a:pt x="220" y="709"/>
                    <a:pt x="297" y="798"/>
                  </a:cubicBezTo>
                  <a:lnTo>
                    <a:pt x="297" y="798"/>
                  </a:lnTo>
                  <a:cubicBezTo>
                    <a:pt x="220" y="701"/>
                    <a:pt x="147" y="599"/>
                    <a:pt x="78" y="496"/>
                  </a:cubicBezTo>
                  <a:lnTo>
                    <a:pt x="41" y="99"/>
                  </a:lnTo>
                  <a:lnTo>
                    <a:pt x="41" y="99"/>
                  </a:lnTo>
                  <a:cubicBezTo>
                    <a:pt x="41" y="98"/>
                    <a:pt x="40" y="97"/>
                    <a:pt x="39" y="96"/>
                  </a:cubicBezTo>
                  <a:close/>
                  <a:moveTo>
                    <a:pt x="297" y="798"/>
                  </a:moveTo>
                  <a:lnTo>
                    <a:pt x="297" y="798"/>
                  </a:lnTo>
                  <a:cubicBezTo>
                    <a:pt x="340" y="853"/>
                    <a:pt x="385" y="905"/>
                    <a:pt x="432" y="955"/>
                  </a:cubicBezTo>
                  <a:lnTo>
                    <a:pt x="432" y="955"/>
                  </a:lnTo>
                  <a:cubicBezTo>
                    <a:pt x="406" y="924"/>
                    <a:pt x="378" y="900"/>
                    <a:pt x="358" y="869"/>
                  </a:cubicBezTo>
                  <a:cubicBezTo>
                    <a:pt x="338" y="846"/>
                    <a:pt x="318" y="822"/>
                    <a:pt x="297" y="798"/>
                  </a:cubicBezTo>
                  <a:close/>
                  <a:moveTo>
                    <a:pt x="32" y="0"/>
                  </a:moveTo>
                  <a:lnTo>
                    <a:pt x="41" y="99"/>
                  </a:lnTo>
                  <a:lnTo>
                    <a:pt x="41" y="99"/>
                  </a:lnTo>
                  <a:cubicBezTo>
                    <a:pt x="205" y="381"/>
                    <a:pt x="343" y="675"/>
                    <a:pt x="457" y="982"/>
                  </a:cubicBezTo>
                  <a:lnTo>
                    <a:pt x="457" y="982"/>
                  </a:lnTo>
                  <a:cubicBezTo>
                    <a:pt x="448" y="973"/>
                    <a:pt x="440" y="964"/>
                    <a:pt x="432" y="955"/>
                  </a:cubicBezTo>
                  <a:lnTo>
                    <a:pt x="432" y="955"/>
                  </a:lnTo>
                  <a:cubicBezTo>
                    <a:pt x="444" y="971"/>
                    <a:pt x="456" y="988"/>
                    <a:pt x="466" y="1008"/>
                  </a:cubicBezTo>
                  <a:cubicBezTo>
                    <a:pt x="463" y="1000"/>
                    <a:pt x="460" y="991"/>
                    <a:pt x="457" y="982"/>
                  </a:cubicBezTo>
                  <a:lnTo>
                    <a:pt x="457" y="982"/>
                  </a:lnTo>
                  <a:cubicBezTo>
                    <a:pt x="470" y="996"/>
                    <a:pt x="484" y="1010"/>
                    <a:pt x="497" y="1024"/>
                  </a:cubicBezTo>
                  <a:cubicBezTo>
                    <a:pt x="606" y="1334"/>
                    <a:pt x="699" y="1644"/>
                    <a:pt x="776" y="1970"/>
                  </a:cubicBezTo>
                  <a:lnTo>
                    <a:pt x="761" y="1954"/>
                  </a:lnTo>
                  <a:cubicBezTo>
                    <a:pt x="745" y="1954"/>
                    <a:pt x="730" y="1954"/>
                    <a:pt x="745" y="1970"/>
                  </a:cubicBezTo>
                  <a:cubicBezTo>
                    <a:pt x="745" y="2001"/>
                    <a:pt x="761" y="2016"/>
                    <a:pt x="776" y="2032"/>
                  </a:cubicBezTo>
                  <a:cubicBezTo>
                    <a:pt x="838" y="2265"/>
                    <a:pt x="900" y="2513"/>
                    <a:pt x="931" y="2745"/>
                  </a:cubicBezTo>
                  <a:cubicBezTo>
                    <a:pt x="730" y="2544"/>
                    <a:pt x="513" y="2311"/>
                    <a:pt x="311" y="2078"/>
                  </a:cubicBezTo>
                  <a:lnTo>
                    <a:pt x="311" y="2078"/>
                  </a:lnTo>
                  <a:cubicBezTo>
                    <a:pt x="497" y="2358"/>
                    <a:pt x="699" y="2621"/>
                    <a:pt x="962" y="2823"/>
                  </a:cubicBezTo>
                  <a:cubicBezTo>
                    <a:pt x="978" y="2931"/>
                    <a:pt x="978" y="3025"/>
                    <a:pt x="993" y="3118"/>
                  </a:cubicBezTo>
                  <a:cubicBezTo>
                    <a:pt x="993" y="3125"/>
                    <a:pt x="1005" y="3129"/>
                    <a:pt x="1017" y="3129"/>
                  </a:cubicBezTo>
                  <a:cubicBezTo>
                    <a:pt x="1028" y="3129"/>
                    <a:pt x="1040" y="3125"/>
                    <a:pt x="1040" y="3118"/>
                  </a:cubicBezTo>
                  <a:cubicBezTo>
                    <a:pt x="993" y="2016"/>
                    <a:pt x="590" y="931"/>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3311550" y="4217475"/>
              <a:ext cx="13975" cy="18425"/>
            </a:xfrm>
            <a:custGeom>
              <a:avLst/>
              <a:gdLst/>
              <a:ahLst/>
              <a:cxnLst/>
              <a:rect l="l" t="t" r="r" b="b"/>
              <a:pathLst>
                <a:path w="559" h="737" extrusionOk="0">
                  <a:moveTo>
                    <a:pt x="0" y="1"/>
                  </a:moveTo>
                  <a:lnTo>
                    <a:pt x="0" y="1"/>
                  </a:lnTo>
                  <a:cubicBezTo>
                    <a:pt x="156" y="265"/>
                    <a:pt x="326" y="513"/>
                    <a:pt x="543" y="730"/>
                  </a:cubicBezTo>
                  <a:cubicBezTo>
                    <a:pt x="548" y="735"/>
                    <a:pt x="552" y="737"/>
                    <a:pt x="554" y="737"/>
                  </a:cubicBezTo>
                  <a:cubicBezTo>
                    <a:pt x="559" y="737"/>
                    <a:pt x="559" y="730"/>
                    <a:pt x="559" y="730"/>
                  </a:cubicBezTo>
                  <a:cubicBezTo>
                    <a:pt x="388" y="482"/>
                    <a:pt x="202" y="249"/>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3326325" y="4237250"/>
              <a:ext cx="375" cy="200"/>
            </a:xfrm>
            <a:custGeom>
              <a:avLst/>
              <a:gdLst/>
              <a:ahLst/>
              <a:cxnLst/>
              <a:rect l="l" t="t" r="r" b="b"/>
              <a:pathLst>
                <a:path w="15" h="8" extrusionOk="0">
                  <a:moveTo>
                    <a:pt x="14" y="1"/>
                  </a:moveTo>
                  <a:cubicBezTo>
                    <a:pt x="4" y="1"/>
                    <a:pt x="1" y="8"/>
                    <a:pt x="4" y="8"/>
                  </a:cubicBezTo>
                  <a:cubicBezTo>
                    <a:pt x="6" y="8"/>
                    <a:pt x="9" y="6"/>
                    <a:pt x="14"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3284025" y="4226250"/>
              <a:ext cx="50025" cy="74625"/>
            </a:xfrm>
            <a:custGeom>
              <a:avLst/>
              <a:gdLst/>
              <a:ahLst/>
              <a:cxnLst/>
              <a:rect l="l" t="t" r="r" b="b"/>
              <a:pathLst>
                <a:path w="2001" h="2985" extrusionOk="0">
                  <a:moveTo>
                    <a:pt x="60" y="1"/>
                  </a:moveTo>
                  <a:cubicBezTo>
                    <a:pt x="41" y="1"/>
                    <a:pt x="16" y="15"/>
                    <a:pt x="16" y="38"/>
                  </a:cubicBezTo>
                  <a:cubicBezTo>
                    <a:pt x="16" y="38"/>
                    <a:pt x="0" y="38"/>
                    <a:pt x="0" y="53"/>
                  </a:cubicBezTo>
                  <a:cubicBezTo>
                    <a:pt x="62" y="580"/>
                    <a:pt x="264" y="1061"/>
                    <a:pt x="605" y="1464"/>
                  </a:cubicBezTo>
                  <a:cubicBezTo>
                    <a:pt x="729" y="1620"/>
                    <a:pt x="915" y="1759"/>
                    <a:pt x="1086" y="1852"/>
                  </a:cubicBezTo>
                  <a:cubicBezTo>
                    <a:pt x="1303" y="1945"/>
                    <a:pt x="1505" y="2085"/>
                    <a:pt x="1737" y="2162"/>
                  </a:cubicBezTo>
                  <a:cubicBezTo>
                    <a:pt x="1846" y="2442"/>
                    <a:pt x="1908" y="2705"/>
                    <a:pt x="1970" y="2984"/>
                  </a:cubicBezTo>
                  <a:cubicBezTo>
                    <a:pt x="1970" y="2953"/>
                    <a:pt x="2001" y="2938"/>
                    <a:pt x="2001" y="2907"/>
                  </a:cubicBezTo>
                  <a:cubicBezTo>
                    <a:pt x="1861" y="1697"/>
                    <a:pt x="1086" y="674"/>
                    <a:pt x="78" y="7"/>
                  </a:cubicBezTo>
                  <a:cubicBezTo>
                    <a:pt x="74" y="2"/>
                    <a:pt x="67" y="1"/>
                    <a:pt x="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3292550" y="4236100"/>
              <a:ext cx="32200" cy="39725"/>
            </a:xfrm>
            <a:custGeom>
              <a:avLst/>
              <a:gdLst/>
              <a:ahLst/>
              <a:cxnLst/>
              <a:rect l="l" t="t" r="r" b="b"/>
              <a:pathLst>
                <a:path w="1288" h="1589" extrusionOk="0">
                  <a:moveTo>
                    <a:pt x="512" y="993"/>
                  </a:moveTo>
                  <a:lnTo>
                    <a:pt x="512" y="993"/>
                  </a:lnTo>
                  <a:cubicBezTo>
                    <a:pt x="568" y="1048"/>
                    <a:pt x="631" y="1103"/>
                    <a:pt x="707" y="1147"/>
                  </a:cubicBezTo>
                  <a:lnTo>
                    <a:pt x="707" y="1147"/>
                  </a:lnTo>
                  <a:cubicBezTo>
                    <a:pt x="637" y="1100"/>
                    <a:pt x="572" y="1047"/>
                    <a:pt x="512" y="993"/>
                  </a:cubicBezTo>
                  <a:close/>
                  <a:moveTo>
                    <a:pt x="0" y="0"/>
                  </a:moveTo>
                  <a:lnTo>
                    <a:pt x="0" y="0"/>
                  </a:lnTo>
                  <a:cubicBezTo>
                    <a:pt x="109" y="109"/>
                    <a:pt x="202" y="186"/>
                    <a:pt x="280" y="295"/>
                  </a:cubicBezTo>
                  <a:cubicBezTo>
                    <a:pt x="218" y="264"/>
                    <a:pt x="156" y="217"/>
                    <a:pt x="109" y="202"/>
                  </a:cubicBezTo>
                  <a:lnTo>
                    <a:pt x="109" y="217"/>
                  </a:lnTo>
                  <a:lnTo>
                    <a:pt x="342" y="342"/>
                  </a:lnTo>
                  <a:cubicBezTo>
                    <a:pt x="497" y="512"/>
                    <a:pt x="652" y="683"/>
                    <a:pt x="776" y="853"/>
                  </a:cubicBezTo>
                  <a:cubicBezTo>
                    <a:pt x="574" y="760"/>
                    <a:pt x="357" y="652"/>
                    <a:pt x="140" y="528"/>
                  </a:cubicBezTo>
                  <a:lnTo>
                    <a:pt x="140" y="528"/>
                  </a:lnTo>
                  <a:cubicBezTo>
                    <a:pt x="342" y="683"/>
                    <a:pt x="574" y="822"/>
                    <a:pt x="822" y="915"/>
                  </a:cubicBezTo>
                  <a:cubicBezTo>
                    <a:pt x="916" y="1039"/>
                    <a:pt x="1009" y="1164"/>
                    <a:pt x="1086" y="1303"/>
                  </a:cubicBezTo>
                  <a:lnTo>
                    <a:pt x="807" y="1195"/>
                  </a:lnTo>
                  <a:cubicBezTo>
                    <a:pt x="771" y="1181"/>
                    <a:pt x="738" y="1165"/>
                    <a:pt x="707" y="1147"/>
                  </a:cubicBezTo>
                  <a:lnTo>
                    <a:pt x="707" y="1147"/>
                  </a:lnTo>
                  <a:cubicBezTo>
                    <a:pt x="837" y="1236"/>
                    <a:pt x="981" y="1309"/>
                    <a:pt x="1133" y="1350"/>
                  </a:cubicBezTo>
                  <a:cubicBezTo>
                    <a:pt x="1164" y="1427"/>
                    <a:pt x="1226" y="1505"/>
                    <a:pt x="1272" y="1582"/>
                  </a:cubicBezTo>
                  <a:cubicBezTo>
                    <a:pt x="1272" y="1586"/>
                    <a:pt x="1273" y="1588"/>
                    <a:pt x="1275" y="1588"/>
                  </a:cubicBezTo>
                  <a:cubicBezTo>
                    <a:pt x="1279" y="1588"/>
                    <a:pt x="1288" y="1574"/>
                    <a:pt x="1288" y="1551"/>
                  </a:cubicBezTo>
                  <a:cubicBezTo>
                    <a:pt x="993" y="931"/>
                    <a:pt x="574" y="388"/>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3293325" y="4246950"/>
              <a:ext cx="800" cy="425"/>
            </a:xfrm>
            <a:custGeom>
              <a:avLst/>
              <a:gdLst/>
              <a:ahLst/>
              <a:cxnLst/>
              <a:rect l="l" t="t" r="r" b="b"/>
              <a:pathLst>
                <a:path w="32" h="17" extrusionOk="0">
                  <a:moveTo>
                    <a:pt x="0" y="1"/>
                  </a:moveTo>
                  <a:cubicBezTo>
                    <a:pt x="16" y="16"/>
                    <a:pt x="16" y="16"/>
                    <a:pt x="32" y="16"/>
                  </a:cubicBezTo>
                  <a:cubicBezTo>
                    <a:pt x="16" y="16"/>
                    <a:pt x="16" y="1"/>
                    <a:pt x="0"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3313475" y="4286500"/>
              <a:ext cx="51600" cy="44625"/>
            </a:xfrm>
            <a:custGeom>
              <a:avLst/>
              <a:gdLst/>
              <a:ahLst/>
              <a:cxnLst/>
              <a:rect l="l" t="t" r="r" b="b"/>
              <a:pathLst>
                <a:path w="2064" h="1785" extrusionOk="0">
                  <a:moveTo>
                    <a:pt x="141" y="1"/>
                  </a:moveTo>
                  <a:lnTo>
                    <a:pt x="94" y="435"/>
                  </a:lnTo>
                  <a:lnTo>
                    <a:pt x="1" y="1784"/>
                  </a:lnTo>
                  <a:lnTo>
                    <a:pt x="2064" y="1784"/>
                  </a:lnTo>
                  <a:lnTo>
                    <a:pt x="1940" y="435"/>
                  </a:lnTo>
                  <a:lnTo>
                    <a:pt x="1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3315825" y="4286500"/>
              <a:ext cx="46150" cy="10875"/>
            </a:xfrm>
            <a:custGeom>
              <a:avLst/>
              <a:gdLst/>
              <a:ahLst/>
              <a:cxnLst/>
              <a:rect l="l" t="t" r="r" b="b"/>
              <a:pathLst>
                <a:path w="1846" h="435" extrusionOk="0">
                  <a:moveTo>
                    <a:pt x="47" y="1"/>
                  </a:moveTo>
                  <a:lnTo>
                    <a:pt x="0" y="435"/>
                  </a:lnTo>
                  <a:lnTo>
                    <a:pt x="1846" y="435"/>
                  </a:lnTo>
                  <a:lnTo>
                    <a:pt x="17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3313475" y="4277575"/>
              <a:ext cx="50825" cy="10900"/>
            </a:xfrm>
            <a:custGeom>
              <a:avLst/>
              <a:gdLst/>
              <a:ahLst/>
              <a:cxnLst/>
              <a:rect l="l" t="t" r="r" b="b"/>
              <a:pathLst>
                <a:path w="2033" h="436" extrusionOk="0">
                  <a:moveTo>
                    <a:pt x="1" y="1"/>
                  </a:moveTo>
                  <a:lnTo>
                    <a:pt x="1" y="435"/>
                  </a:lnTo>
                  <a:lnTo>
                    <a:pt x="2033" y="435"/>
                  </a:lnTo>
                  <a:lnTo>
                    <a:pt x="20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3458900" y="4208575"/>
              <a:ext cx="31025" cy="122150"/>
            </a:xfrm>
            <a:custGeom>
              <a:avLst/>
              <a:gdLst/>
              <a:ahLst/>
              <a:cxnLst/>
              <a:rect l="l" t="t" r="r" b="b"/>
              <a:pathLst>
                <a:path w="1241" h="4886" extrusionOk="0">
                  <a:moveTo>
                    <a:pt x="0" y="0"/>
                  </a:moveTo>
                  <a:lnTo>
                    <a:pt x="0" y="4886"/>
                  </a:lnTo>
                  <a:lnTo>
                    <a:pt x="1241" y="4886"/>
                  </a:lnTo>
                  <a:lnTo>
                    <a:pt x="12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3458900" y="4202375"/>
              <a:ext cx="31025" cy="13575"/>
            </a:xfrm>
            <a:custGeom>
              <a:avLst/>
              <a:gdLst/>
              <a:ahLst/>
              <a:cxnLst/>
              <a:rect l="l" t="t" r="r" b="b"/>
              <a:pathLst>
                <a:path w="1241" h="543" extrusionOk="0">
                  <a:moveTo>
                    <a:pt x="0" y="0"/>
                  </a:moveTo>
                  <a:lnTo>
                    <a:pt x="0" y="543"/>
                  </a:lnTo>
                  <a:lnTo>
                    <a:pt x="1241" y="543"/>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3458900" y="4233000"/>
              <a:ext cx="31025" cy="4675"/>
            </a:xfrm>
            <a:custGeom>
              <a:avLst/>
              <a:gdLst/>
              <a:ahLst/>
              <a:cxnLst/>
              <a:rect l="l" t="t" r="r" b="b"/>
              <a:pathLst>
                <a:path w="1241" h="187" extrusionOk="0">
                  <a:moveTo>
                    <a:pt x="0" y="0"/>
                  </a:moveTo>
                  <a:lnTo>
                    <a:pt x="0" y="186"/>
                  </a:lnTo>
                  <a:lnTo>
                    <a:pt x="1241" y="186"/>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3458900" y="4301625"/>
              <a:ext cx="31025" cy="13600"/>
            </a:xfrm>
            <a:custGeom>
              <a:avLst/>
              <a:gdLst/>
              <a:ahLst/>
              <a:cxnLst/>
              <a:rect l="l" t="t" r="r" b="b"/>
              <a:pathLst>
                <a:path w="1241" h="544" extrusionOk="0">
                  <a:moveTo>
                    <a:pt x="0" y="0"/>
                  </a:moveTo>
                  <a:lnTo>
                    <a:pt x="0" y="543"/>
                  </a:lnTo>
                  <a:lnTo>
                    <a:pt x="1241" y="543"/>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489525" y="4188400"/>
              <a:ext cx="21350" cy="142325"/>
            </a:xfrm>
            <a:custGeom>
              <a:avLst/>
              <a:gdLst/>
              <a:ahLst/>
              <a:cxnLst/>
              <a:rect l="l" t="t" r="r" b="b"/>
              <a:pathLst>
                <a:path w="854" h="5693" extrusionOk="0">
                  <a:moveTo>
                    <a:pt x="0" y="1"/>
                  </a:moveTo>
                  <a:lnTo>
                    <a:pt x="0" y="5693"/>
                  </a:lnTo>
                  <a:lnTo>
                    <a:pt x="853" y="5693"/>
                  </a:lnTo>
                  <a:lnTo>
                    <a:pt x="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3493775" y="4201575"/>
              <a:ext cx="13225" cy="55100"/>
            </a:xfrm>
            <a:custGeom>
              <a:avLst/>
              <a:gdLst/>
              <a:ahLst/>
              <a:cxnLst/>
              <a:rect l="l" t="t" r="r" b="b"/>
              <a:pathLst>
                <a:path w="529" h="2204" extrusionOk="0">
                  <a:moveTo>
                    <a:pt x="1" y="1"/>
                  </a:moveTo>
                  <a:lnTo>
                    <a:pt x="1" y="2203"/>
                  </a:lnTo>
                  <a:lnTo>
                    <a:pt x="528" y="2203"/>
                  </a:lnTo>
                  <a:lnTo>
                    <a:pt x="5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3548075" y="4215150"/>
              <a:ext cx="116350" cy="115200"/>
            </a:xfrm>
            <a:custGeom>
              <a:avLst/>
              <a:gdLst/>
              <a:ahLst/>
              <a:cxnLst/>
              <a:rect l="l" t="t" r="r" b="b"/>
              <a:pathLst>
                <a:path w="4654" h="4608" extrusionOk="0">
                  <a:moveTo>
                    <a:pt x="605" y="1"/>
                  </a:moveTo>
                  <a:lnTo>
                    <a:pt x="0" y="606"/>
                  </a:lnTo>
                  <a:lnTo>
                    <a:pt x="4048" y="4607"/>
                  </a:lnTo>
                  <a:lnTo>
                    <a:pt x="4653" y="4002"/>
                  </a:lnTo>
                  <a:lnTo>
                    <a:pt x="6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3589950" y="4256250"/>
              <a:ext cx="48100" cy="48125"/>
            </a:xfrm>
            <a:custGeom>
              <a:avLst/>
              <a:gdLst/>
              <a:ahLst/>
              <a:cxnLst/>
              <a:rect l="l" t="t" r="r" b="b"/>
              <a:pathLst>
                <a:path w="1924" h="1925" extrusionOk="0">
                  <a:moveTo>
                    <a:pt x="357" y="1"/>
                  </a:moveTo>
                  <a:lnTo>
                    <a:pt x="0" y="373"/>
                  </a:lnTo>
                  <a:lnTo>
                    <a:pt x="1551" y="1924"/>
                  </a:lnTo>
                  <a:lnTo>
                    <a:pt x="1924" y="1552"/>
                  </a:lnTo>
                  <a:lnTo>
                    <a:pt x="3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3511225" y="4222525"/>
              <a:ext cx="36475" cy="108600"/>
            </a:xfrm>
            <a:custGeom>
              <a:avLst/>
              <a:gdLst/>
              <a:ahLst/>
              <a:cxnLst/>
              <a:rect l="l" t="t" r="r" b="b"/>
              <a:pathLst>
                <a:path w="1459" h="4344" extrusionOk="0">
                  <a:moveTo>
                    <a:pt x="1" y="1"/>
                  </a:moveTo>
                  <a:lnTo>
                    <a:pt x="1" y="4343"/>
                  </a:lnTo>
                  <a:lnTo>
                    <a:pt x="1459" y="4343"/>
                  </a:lnTo>
                  <a:lnTo>
                    <a:pt x="14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3511225" y="4309375"/>
              <a:ext cx="36475" cy="10100"/>
            </a:xfrm>
            <a:custGeom>
              <a:avLst/>
              <a:gdLst/>
              <a:ahLst/>
              <a:cxnLst/>
              <a:rect l="l" t="t" r="r" b="b"/>
              <a:pathLst>
                <a:path w="1459" h="404" extrusionOk="0">
                  <a:moveTo>
                    <a:pt x="1" y="1"/>
                  </a:moveTo>
                  <a:lnTo>
                    <a:pt x="1" y="404"/>
                  </a:lnTo>
                  <a:lnTo>
                    <a:pt x="1459" y="404"/>
                  </a:lnTo>
                  <a:lnTo>
                    <a:pt x="14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3511225" y="4298525"/>
              <a:ext cx="36475" cy="3900"/>
            </a:xfrm>
            <a:custGeom>
              <a:avLst/>
              <a:gdLst/>
              <a:ahLst/>
              <a:cxnLst/>
              <a:rect l="l" t="t" r="r" b="b"/>
              <a:pathLst>
                <a:path w="1459" h="156" extrusionOk="0">
                  <a:moveTo>
                    <a:pt x="1" y="0"/>
                  </a:moveTo>
                  <a:lnTo>
                    <a:pt x="1" y="155"/>
                  </a:lnTo>
                  <a:lnTo>
                    <a:pt x="1459" y="155"/>
                  </a:lnTo>
                  <a:lnTo>
                    <a:pt x="14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3395700" y="4227575"/>
              <a:ext cx="63225" cy="103550"/>
            </a:xfrm>
            <a:custGeom>
              <a:avLst/>
              <a:gdLst/>
              <a:ahLst/>
              <a:cxnLst/>
              <a:rect l="l" t="t" r="r" b="b"/>
              <a:pathLst>
                <a:path w="2529" h="4142" extrusionOk="0">
                  <a:moveTo>
                    <a:pt x="1598" y="0"/>
                  </a:moveTo>
                  <a:lnTo>
                    <a:pt x="0" y="3738"/>
                  </a:lnTo>
                  <a:lnTo>
                    <a:pt x="915" y="4141"/>
                  </a:lnTo>
                  <a:lnTo>
                    <a:pt x="2528" y="388"/>
                  </a:lnTo>
                  <a:lnTo>
                    <a:pt x="1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3399575" y="4302400"/>
              <a:ext cx="27150" cy="19025"/>
            </a:xfrm>
            <a:custGeom>
              <a:avLst/>
              <a:gdLst/>
              <a:ahLst/>
              <a:cxnLst/>
              <a:rect l="l" t="t" r="r" b="b"/>
              <a:pathLst>
                <a:path w="1086" h="761" extrusionOk="0">
                  <a:moveTo>
                    <a:pt x="155" y="0"/>
                  </a:moveTo>
                  <a:lnTo>
                    <a:pt x="0" y="357"/>
                  </a:lnTo>
                  <a:lnTo>
                    <a:pt x="931" y="760"/>
                  </a:lnTo>
                  <a:lnTo>
                    <a:pt x="1086" y="404"/>
                  </a:lnTo>
                  <a:lnTo>
                    <a:pt x="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3423600" y="4246575"/>
              <a:ext cx="27175" cy="18625"/>
            </a:xfrm>
            <a:custGeom>
              <a:avLst/>
              <a:gdLst/>
              <a:ahLst/>
              <a:cxnLst/>
              <a:rect l="l" t="t" r="r" b="b"/>
              <a:pathLst>
                <a:path w="1087" h="745" extrusionOk="0">
                  <a:moveTo>
                    <a:pt x="156" y="0"/>
                  </a:moveTo>
                  <a:lnTo>
                    <a:pt x="1" y="357"/>
                  </a:lnTo>
                  <a:lnTo>
                    <a:pt x="931" y="745"/>
                  </a:lnTo>
                  <a:lnTo>
                    <a:pt x="1086" y="388"/>
                  </a:lnTo>
                  <a:lnTo>
                    <a:pt x="1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3419725" y="4261300"/>
              <a:ext cx="24450" cy="13600"/>
            </a:xfrm>
            <a:custGeom>
              <a:avLst/>
              <a:gdLst/>
              <a:ahLst/>
              <a:cxnLst/>
              <a:rect l="l" t="t" r="r" b="b"/>
              <a:pathLst>
                <a:path w="978" h="544" extrusionOk="0">
                  <a:moveTo>
                    <a:pt x="63" y="0"/>
                  </a:moveTo>
                  <a:lnTo>
                    <a:pt x="1" y="140"/>
                  </a:lnTo>
                  <a:lnTo>
                    <a:pt x="916" y="543"/>
                  </a:lnTo>
                  <a:lnTo>
                    <a:pt x="978" y="404"/>
                  </a:lnTo>
                  <a:lnTo>
                    <a:pt x="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4154100" y="4678125"/>
              <a:ext cx="144275" cy="185750"/>
            </a:xfrm>
            <a:custGeom>
              <a:avLst/>
              <a:gdLst/>
              <a:ahLst/>
              <a:cxnLst/>
              <a:rect l="l" t="t" r="r" b="b"/>
              <a:pathLst>
                <a:path w="5771" h="7430" extrusionOk="0">
                  <a:moveTo>
                    <a:pt x="1490" y="0"/>
                  </a:moveTo>
                  <a:lnTo>
                    <a:pt x="1" y="1427"/>
                  </a:lnTo>
                  <a:lnTo>
                    <a:pt x="1" y="7414"/>
                  </a:lnTo>
                  <a:lnTo>
                    <a:pt x="5770" y="7429"/>
                  </a:lnTo>
                  <a:lnTo>
                    <a:pt x="57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4154100" y="4678125"/>
              <a:ext cx="37250" cy="35700"/>
            </a:xfrm>
            <a:custGeom>
              <a:avLst/>
              <a:gdLst/>
              <a:ahLst/>
              <a:cxnLst/>
              <a:rect l="l" t="t" r="r" b="b"/>
              <a:pathLst>
                <a:path w="1490" h="1428" extrusionOk="0">
                  <a:moveTo>
                    <a:pt x="1490" y="0"/>
                  </a:moveTo>
                  <a:lnTo>
                    <a:pt x="1" y="1427"/>
                  </a:lnTo>
                  <a:lnTo>
                    <a:pt x="1490" y="1427"/>
                  </a:lnTo>
                  <a:lnTo>
                    <a:pt x="1490"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4203725" y="4709150"/>
              <a:ext cx="80675" cy="5050"/>
            </a:xfrm>
            <a:custGeom>
              <a:avLst/>
              <a:gdLst/>
              <a:ahLst/>
              <a:cxnLst/>
              <a:rect l="l" t="t" r="r" b="b"/>
              <a:pathLst>
                <a:path w="3227" h="202" extrusionOk="0">
                  <a:moveTo>
                    <a:pt x="1" y="0"/>
                  </a:moveTo>
                  <a:lnTo>
                    <a:pt x="1" y="202"/>
                  </a:lnTo>
                  <a:lnTo>
                    <a:pt x="3227" y="202"/>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4203725" y="4721550"/>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4203725" y="4733575"/>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4166525" y="47452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4166525" y="4757225"/>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4166525" y="47692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4166525" y="4781650"/>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4166525" y="479367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4166525" y="48053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4166525" y="481732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4166525" y="48293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4166525" y="4841350"/>
              <a:ext cx="117875" cy="5075"/>
            </a:xfrm>
            <a:custGeom>
              <a:avLst/>
              <a:gdLst/>
              <a:ahLst/>
              <a:cxnLst/>
              <a:rect l="l" t="t" r="r" b="b"/>
              <a:pathLst>
                <a:path w="4715" h="203" extrusionOk="0">
                  <a:moveTo>
                    <a:pt x="0" y="1"/>
                  </a:moveTo>
                  <a:lnTo>
                    <a:pt x="0" y="202"/>
                  </a:lnTo>
                  <a:lnTo>
                    <a:pt x="4715" y="202"/>
                  </a:lnTo>
                  <a:lnTo>
                    <a:pt x="4715" y="1"/>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4199075" y="4720375"/>
              <a:ext cx="144275" cy="185750"/>
            </a:xfrm>
            <a:custGeom>
              <a:avLst/>
              <a:gdLst/>
              <a:ahLst/>
              <a:cxnLst/>
              <a:rect l="l" t="t" r="r" b="b"/>
              <a:pathLst>
                <a:path w="5771" h="7430" extrusionOk="0">
                  <a:moveTo>
                    <a:pt x="1490" y="1"/>
                  </a:moveTo>
                  <a:lnTo>
                    <a:pt x="1" y="1412"/>
                  </a:lnTo>
                  <a:lnTo>
                    <a:pt x="1" y="7430"/>
                  </a:lnTo>
                  <a:lnTo>
                    <a:pt x="5770" y="7430"/>
                  </a:lnTo>
                  <a:lnTo>
                    <a:pt x="57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4199075" y="4720375"/>
              <a:ext cx="37250" cy="35325"/>
            </a:xfrm>
            <a:custGeom>
              <a:avLst/>
              <a:gdLst/>
              <a:ahLst/>
              <a:cxnLst/>
              <a:rect l="l" t="t" r="r" b="b"/>
              <a:pathLst>
                <a:path w="1490" h="1413" extrusionOk="0">
                  <a:moveTo>
                    <a:pt x="1490" y="1"/>
                  </a:moveTo>
                  <a:lnTo>
                    <a:pt x="1" y="1412"/>
                  </a:lnTo>
                  <a:lnTo>
                    <a:pt x="1490" y="1412"/>
                  </a:lnTo>
                  <a:lnTo>
                    <a:pt x="1490"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4249100" y="47514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4249100" y="4763425"/>
              <a:ext cx="80300" cy="5050"/>
            </a:xfrm>
            <a:custGeom>
              <a:avLst/>
              <a:gdLst/>
              <a:ahLst/>
              <a:cxnLst/>
              <a:rect l="l" t="t" r="r" b="b"/>
              <a:pathLst>
                <a:path w="3212" h="202" extrusionOk="0">
                  <a:moveTo>
                    <a:pt x="1" y="0"/>
                  </a:moveTo>
                  <a:lnTo>
                    <a:pt x="1" y="202"/>
                  </a:lnTo>
                  <a:lnTo>
                    <a:pt x="3211" y="202"/>
                  </a:lnTo>
                  <a:lnTo>
                    <a:pt x="3211"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4249100" y="4775825"/>
              <a:ext cx="80300" cy="4675"/>
            </a:xfrm>
            <a:custGeom>
              <a:avLst/>
              <a:gdLst/>
              <a:ahLst/>
              <a:cxnLst/>
              <a:rect l="l" t="t" r="r" b="b"/>
              <a:pathLst>
                <a:path w="3212" h="187" extrusionOk="0">
                  <a:moveTo>
                    <a:pt x="1" y="1"/>
                  </a:moveTo>
                  <a:lnTo>
                    <a:pt x="1" y="187"/>
                  </a:lnTo>
                  <a:lnTo>
                    <a:pt x="3211" y="187"/>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4211500" y="47878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4211500" y="479987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4211500" y="481150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4211500" y="48235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4211500" y="4835550"/>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4211500" y="48479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4211500" y="485997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4211500" y="48716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4211500" y="48836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4244050" y="4763025"/>
              <a:ext cx="144675" cy="185375"/>
            </a:xfrm>
            <a:custGeom>
              <a:avLst/>
              <a:gdLst/>
              <a:ahLst/>
              <a:cxnLst/>
              <a:rect l="l" t="t" r="r" b="b"/>
              <a:pathLst>
                <a:path w="5787" h="7415" extrusionOk="0">
                  <a:moveTo>
                    <a:pt x="1490" y="1"/>
                  </a:moveTo>
                  <a:lnTo>
                    <a:pt x="1" y="1397"/>
                  </a:lnTo>
                  <a:lnTo>
                    <a:pt x="1" y="7414"/>
                  </a:lnTo>
                  <a:lnTo>
                    <a:pt x="5786" y="7414"/>
                  </a:lnTo>
                  <a:lnTo>
                    <a:pt x="5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4244050" y="4763025"/>
              <a:ext cx="37250" cy="34925"/>
            </a:xfrm>
            <a:custGeom>
              <a:avLst/>
              <a:gdLst/>
              <a:ahLst/>
              <a:cxnLst/>
              <a:rect l="l" t="t" r="r" b="b"/>
              <a:pathLst>
                <a:path w="1490" h="1397" extrusionOk="0">
                  <a:moveTo>
                    <a:pt x="1490" y="1"/>
                  </a:moveTo>
                  <a:lnTo>
                    <a:pt x="1" y="1397"/>
                  </a:lnTo>
                  <a:lnTo>
                    <a:pt x="1490" y="1397"/>
                  </a:lnTo>
                  <a:lnTo>
                    <a:pt x="1490"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4294075" y="479405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4294075" y="4806075"/>
              <a:ext cx="80300" cy="5075"/>
            </a:xfrm>
            <a:custGeom>
              <a:avLst/>
              <a:gdLst/>
              <a:ahLst/>
              <a:cxnLst/>
              <a:rect l="l" t="t" r="r" b="b"/>
              <a:pathLst>
                <a:path w="3212" h="203" extrusionOk="0">
                  <a:moveTo>
                    <a:pt x="1" y="0"/>
                  </a:moveTo>
                  <a:lnTo>
                    <a:pt x="1" y="202"/>
                  </a:lnTo>
                  <a:lnTo>
                    <a:pt x="3211" y="202"/>
                  </a:lnTo>
                  <a:lnTo>
                    <a:pt x="3211"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4294075" y="48177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4256475" y="483012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4256475" y="48421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4256475" y="485415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4256475" y="4865775"/>
              <a:ext cx="117900" cy="4700"/>
            </a:xfrm>
            <a:custGeom>
              <a:avLst/>
              <a:gdLst/>
              <a:ahLst/>
              <a:cxnLst/>
              <a:rect l="l" t="t" r="r" b="b"/>
              <a:pathLst>
                <a:path w="4716" h="188"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4256475" y="48778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4256475" y="4889825"/>
              <a:ext cx="117900" cy="5075"/>
            </a:xfrm>
            <a:custGeom>
              <a:avLst/>
              <a:gdLst/>
              <a:ahLst/>
              <a:cxnLst/>
              <a:rect l="l" t="t" r="r" b="b"/>
              <a:pathLst>
                <a:path w="4716" h="203" extrusionOk="0">
                  <a:moveTo>
                    <a:pt x="0" y="0"/>
                  </a:moveTo>
                  <a:lnTo>
                    <a:pt x="0" y="202"/>
                  </a:lnTo>
                  <a:lnTo>
                    <a:pt x="4715" y="202"/>
                  </a:lnTo>
                  <a:lnTo>
                    <a:pt x="4715"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4256475" y="49022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4256475" y="491425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4256475" y="4925875"/>
              <a:ext cx="117900" cy="5075"/>
            </a:xfrm>
            <a:custGeom>
              <a:avLst/>
              <a:gdLst/>
              <a:ahLst/>
              <a:cxnLst/>
              <a:rect l="l" t="t" r="r" b="b"/>
              <a:pathLst>
                <a:path w="4716" h="203" extrusionOk="0">
                  <a:moveTo>
                    <a:pt x="0" y="1"/>
                  </a:moveTo>
                  <a:lnTo>
                    <a:pt x="0" y="203"/>
                  </a:lnTo>
                  <a:lnTo>
                    <a:pt x="4715" y="203"/>
                  </a:lnTo>
                  <a:lnTo>
                    <a:pt x="4715" y="1"/>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4136275" y="4182600"/>
              <a:ext cx="123700" cy="124475"/>
            </a:xfrm>
            <a:custGeom>
              <a:avLst/>
              <a:gdLst/>
              <a:ahLst/>
              <a:cxnLst/>
              <a:rect l="l" t="t" r="r" b="b"/>
              <a:pathLst>
                <a:path w="4948" h="4979" extrusionOk="0">
                  <a:moveTo>
                    <a:pt x="2483" y="1341"/>
                  </a:moveTo>
                  <a:cubicBezTo>
                    <a:pt x="2899" y="1341"/>
                    <a:pt x="3296" y="1561"/>
                    <a:pt x="3490" y="1939"/>
                  </a:cubicBezTo>
                  <a:cubicBezTo>
                    <a:pt x="3785" y="2497"/>
                    <a:pt x="3599" y="3179"/>
                    <a:pt x="3040" y="3490"/>
                  </a:cubicBezTo>
                  <a:cubicBezTo>
                    <a:pt x="2863" y="3576"/>
                    <a:pt x="2676" y="3618"/>
                    <a:pt x="2494" y="3618"/>
                  </a:cubicBezTo>
                  <a:cubicBezTo>
                    <a:pt x="2088" y="3618"/>
                    <a:pt x="1703" y="3410"/>
                    <a:pt x="1489" y="3024"/>
                  </a:cubicBezTo>
                  <a:cubicBezTo>
                    <a:pt x="1164" y="2451"/>
                    <a:pt x="1381" y="1784"/>
                    <a:pt x="1939" y="1473"/>
                  </a:cubicBezTo>
                  <a:cubicBezTo>
                    <a:pt x="2114" y="1384"/>
                    <a:pt x="2300" y="1341"/>
                    <a:pt x="2483" y="1341"/>
                  </a:cubicBezTo>
                  <a:close/>
                  <a:moveTo>
                    <a:pt x="1924" y="0"/>
                  </a:moveTo>
                  <a:lnTo>
                    <a:pt x="698" y="651"/>
                  </a:lnTo>
                  <a:lnTo>
                    <a:pt x="900" y="1024"/>
                  </a:lnTo>
                  <a:cubicBezTo>
                    <a:pt x="962" y="1132"/>
                    <a:pt x="931" y="1272"/>
                    <a:pt x="884" y="1365"/>
                  </a:cubicBezTo>
                  <a:lnTo>
                    <a:pt x="760" y="1551"/>
                  </a:lnTo>
                  <a:cubicBezTo>
                    <a:pt x="698" y="1660"/>
                    <a:pt x="590" y="1722"/>
                    <a:pt x="466" y="1722"/>
                  </a:cubicBezTo>
                  <a:lnTo>
                    <a:pt x="47" y="1691"/>
                  </a:lnTo>
                  <a:lnTo>
                    <a:pt x="0" y="3102"/>
                  </a:lnTo>
                  <a:lnTo>
                    <a:pt x="435" y="3117"/>
                  </a:lnTo>
                  <a:cubicBezTo>
                    <a:pt x="543" y="3117"/>
                    <a:pt x="667" y="3195"/>
                    <a:pt x="729" y="3304"/>
                  </a:cubicBezTo>
                  <a:cubicBezTo>
                    <a:pt x="745" y="3350"/>
                    <a:pt x="760" y="3366"/>
                    <a:pt x="760" y="3412"/>
                  </a:cubicBezTo>
                  <a:cubicBezTo>
                    <a:pt x="760" y="3443"/>
                    <a:pt x="807" y="3459"/>
                    <a:pt x="822" y="3505"/>
                  </a:cubicBezTo>
                  <a:cubicBezTo>
                    <a:pt x="884" y="3614"/>
                    <a:pt x="884" y="3738"/>
                    <a:pt x="822" y="3846"/>
                  </a:cubicBezTo>
                  <a:lnTo>
                    <a:pt x="590" y="4219"/>
                  </a:lnTo>
                  <a:lnTo>
                    <a:pt x="1768" y="4948"/>
                  </a:lnTo>
                  <a:lnTo>
                    <a:pt x="2001" y="4591"/>
                  </a:lnTo>
                  <a:cubicBezTo>
                    <a:pt x="2063" y="4482"/>
                    <a:pt x="2203" y="4436"/>
                    <a:pt x="2311" y="4436"/>
                  </a:cubicBezTo>
                  <a:lnTo>
                    <a:pt x="2528" y="4436"/>
                  </a:lnTo>
                  <a:cubicBezTo>
                    <a:pt x="2637" y="4436"/>
                    <a:pt x="2761" y="4482"/>
                    <a:pt x="2823" y="4606"/>
                  </a:cubicBezTo>
                  <a:lnTo>
                    <a:pt x="3009" y="4979"/>
                  </a:lnTo>
                  <a:lnTo>
                    <a:pt x="4234" y="4312"/>
                  </a:lnTo>
                  <a:lnTo>
                    <a:pt x="4033" y="3955"/>
                  </a:lnTo>
                  <a:cubicBezTo>
                    <a:pt x="3986" y="3831"/>
                    <a:pt x="3986" y="3691"/>
                    <a:pt x="4064" y="3598"/>
                  </a:cubicBezTo>
                  <a:lnTo>
                    <a:pt x="4172" y="3428"/>
                  </a:lnTo>
                  <a:cubicBezTo>
                    <a:pt x="4234" y="3304"/>
                    <a:pt x="4343" y="3257"/>
                    <a:pt x="4483" y="3257"/>
                  </a:cubicBezTo>
                  <a:lnTo>
                    <a:pt x="4917" y="3273"/>
                  </a:lnTo>
                  <a:lnTo>
                    <a:pt x="4948" y="1877"/>
                  </a:lnTo>
                  <a:lnTo>
                    <a:pt x="4529" y="1861"/>
                  </a:lnTo>
                  <a:cubicBezTo>
                    <a:pt x="4405" y="1861"/>
                    <a:pt x="4296" y="1784"/>
                    <a:pt x="4234" y="1660"/>
                  </a:cubicBezTo>
                  <a:cubicBezTo>
                    <a:pt x="4219" y="1629"/>
                    <a:pt x="4188" y="1598"/>
                    <a:pt x="4188" y="1566"/>
                  </a:cubicBezTo>
                  <a:cubicBezTo>
                    <a:pt x="4172" y="1520"/>
                    <a:pt x="4157" y="1504"/>
                    <a:pt x="4141" y="1473"/>
                  </a:cubicBezTo>
                  <a:cubicBezTo>
                    <a:pt x="4079" y="1365"/>
                    <a:pt x="4079" y="1241"/>
                    <a:pt x="4141" y="1117"/>
                  </a:cubicBezTo>
                  <a:lnTo>
                    <a:pt x="4374" y="744"/>
                  </a:lnTo>
                  <a:lnTo>
                    <a:pt x="3180" y="16"/>
                  </a:lnTo>
                  <a:lnTo>
                    <a:pt x="2947" y="388"/>
                  </a:lnTo>
                  <a:cubicBezTo>
                    <a:pt x="2901" y="481"/>
                    <a:pt x="2761" y="543"/>
                    <a:pt x="2637" y="543"/>
                  </a:cubicBezTo>
                  <a:lnTo>
                    <a:pt x="2435" y="543"/>
                  </a:lnTo>
                  <a:cubicBezTo>
                    <a:pt x="2311" y="543"/>
                    <a:pt x="2203" y="481"/>
                    <a:pt x="2125" y="357"/>
                  </a:cubicBezTo>
                  <a:lnTo>
                    <a:pt x="1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3235550" y="4621900"/>
              <a:ext cx="87275" cy="86475"/>
            </a:xfrm>
            <a:custGeom>
              <a:avLst/>
              <a:gdLst/>
              <a:ahLst/>
              <a:cxnLst/>
              <a:rect l="l" t="t" r="r" b="b"/>
              <a:pathLst>
                <a:path w="3491" h="3459" extrusionOk="0">
                  <a:moveTo>
                    <a:pt x="1795" y="930"/>
                  </a:moveTo>
                  <a:cubicBezTo>
                    <a:pt x="2217" y="930"/>
                    <a:pt x="2560" y="1297"/>
                    <a:pt x="2560" y="1737"/>
                  </a:cubicBezTo>
                  <a:cubicBezTo>
                    <a:pt x="2560" y="2172"/>
                    <a:pt x="2187" y="2528"/>
                    <a:pt x="1769" y="2528"/>
                  </a:cubicBezTo>
                  <a:cubicBezTo>
                    <a:pt x="1319" y="2528"/>
                    <a:pt x="962" y="2156"/>
                    <a:pt x="962" y="1737"/>
                  </a:cubicBezTo>
                  <a:cubicBezTo>
                    <a:pt x="962" y="1288"/>
                    <a:pt x="1319" y="931"/>
                    <a:pt x="1769" y="931"/>
                  </a:cubicBezTo>
                  <a:cubicBezTo>
                    <a:pt x="1777" y="931"/>
                    <a:pt x="1786" y="930"/>
                    <a:pt x="1795" y="930"/>
                  </a:cubicBezTo>
                  <a:close/>
                  <a:moveTo>
                    <a:pt x="1257" y="0"/>
                  </a:moveTo>
                  <a:lnTo>
                    <a:pt x="1257" y="295"/>
                  </a:lnTo>
                  <a:cubicBezTo>
                    <a:pt x="1257" y="388"/>
                    <a:pt x="1195" y="466"/>
                    <a:pt x="1117" y="512"/>
                  </a:cubicBezTo>
                  <a:cubicBezTo>
                    <a:pt x="1086" y="528"/>
                    <a:pt x="1040" y="543"/>
                    <a:pt x="993" y="590"/>
                  </a:cubicBezTo>
                  <a:cubicBezTo>
                    <a:pt x="954" y="621"/>
                    <a:pt x="908" y="636"/>
                    <a:pt x="861" y="636"/>
                  </a:cubicBezTo>
                  <a:cubicBezTo>
                    <a:pt x="815" y="636"/>
                    <a:pt x="768" y="621"/>
                    <a:pt x="730" y="590"/>
                  </a:cubicBezTo>
                  <a:lnTo>
                    <a:pt x="481" y="435"/>
                  </a:lnTo>
                  <a:lnTo>
                    <a:pt x="1" y="1288"/>
                  </a:lnTo>
                  <a:lnTo>
                    <a:pt x="249" y="1443"/>
                  </a:lnTo>
                  <a:cubicBezTo>
                    <a:pt x="326" y="1474"/>
                    <a:pt x="373" y="1582"/>
                    <a:pt x="373" y="1660"/>
                  </a:cubicBezTo>
                  <a:lnTo>
                    <a:pt x="373" y="1737"/>
                  </a:lnTo>
                  <a:lnTo>
                    <a:pt x="373" y="1815"/>
                  </a:lnTo>
                  <a:cubicBezTo>
                    <a:pt x="373" y="1893"/>
                    <a:pt x="326" y="1986"/>
                    <a:pt x="249" y="2017"/>
                  </a:cubicBezTo>
                  <a:lnTo>
                    <a:pt x="1" y="2172"/>
                  </a:lnTo>
                  <a:lnTo>
                    <a:pt x="481" y="3025"/>
                  </a:lnTo>
                  <a:lnTo>
                    <a:pt x="730" y="2870"/>
                  </a:lnTo>
                  <a:cubicBezTo>
                    <a:pt x="768" y="2854"/>
                    <a:pt x="815" y="2846"/>
                    <a:pt x="861" y="2846"/>
                  </a:cubicBezTo>
                  <a:cubicBezTo>
                    <a:pt x="908" y="2846"/>
                    <a:pt x="954" y="2854"/>
                    <a:pt x="993" y="2870"/>
                  </a:cubicBezTo>
                  <a:cubicBezTo>
                    <a:pt x="1024" y="2901"/>
                    <a:pt x="1071" y="2932"/>
                    <a:pt x="1102" y="2947"/>
                  </a:cubicBezTo>
                  <a:cubicBezTo>
                    <a:pt x="1179" y="2994"/>
                    <a:pt x="1241" y="3071"/>
                    <a:pt x="1241" y="3164"/>
                  </a:cubicBezTo>
                  <a:lnTo>
                    <a:pt x="1241" y="3459"/>
                  </a:lnTo>
                  <a:lnTo>
                    <a:pt x="2203" y="3459"/>
                  </a:lnTo>
                  <a:lnTo>
                    <a:pt x="2203" y="3164"/>
                  </a:lnTo>
                  <a:cubicBezTo>
                    <a:pt x="2203" y="3071"/>
                    <a:pt x="2265" y="2994"/>
                    <a:pt x="2343" y="2947"/>
                  </a:cubicBezTo>
                  <a:cubicBezTo>
                    <a:pt x="2389" y="2932"/>
                    <a:pt x="2420" y="2916"/>
                    <a:pt x="2467" y="2870"/>
                  </a:cubicBezTo>
                  <a:cubicBezTo>
                    <a:pt x="2505" y="2846"/>
                    <a:pt x="2548" y="2835"/>
                    <a:pt x="2591" y="2835"/>
                  </a:cubicBezTo>
                  <a:cubicBezTo>
                    <a:pt x="2633" y="2835"/>
                    <a:pt x="2676" y="2846"/>
                    <a:pt x="2715" y="2870"/>
                  </a:cubicBezTo>
                  <a:lnTo>
                    <a:pt x="2963" y="3025"/>
                  </a:lnTo>
                  <a:lnTo>
                    <a:pt x="3444" y="2172"/>
                  </a:lnTo>
                  <a:lnTo>
                    <a:pt x="3196" y="2017"/>
                  </a:lnTo>
                  <a:cubicBezTo>
                    <a:pt x="3118" y="1986"/>
                    <a:pt x="3087" y="1893"/>
                    <a:pt x="3087" y="1815"/>
                  </a:cubicBezTo>
                  <a:lnTo>
                    <a:pt x="3087" y="1737"/>
                  </a:lnTo>
                  <a:lnTo>
                    <a:pt x="3087" y="1660"/>
                  </a:lnTo>
                  <a:cubicBezTo>
                    <a:pt x="3087" y="1551"/>
                    <a:pt x="3118" y="1474"/>
                    <a:pt x="3196" y="1443"/>
                  </a:cubicBezTo>
                  <a:lnTo>
                    <a:pt x="3490" y="1288"/>
                  </a:lnTo>
                  <a:lnTo>
                    <a:pt x="3009" y="435"/>
                  </a:lnTo>
                  <a:lnTo>
                    <a:pt x="2746" y="590"/>
                  </a:lnTo>
                  <a:cubicBezTo>
                    <a:pt x="2707" y="605"/>
                    <a:pt x="2664" y="613"/>
                    <a:pt x="2622" y="613"/>
                  </a:cubicBezTo>
                  <a:cubicBezTo>
                    <a:pt x="2579" y="613"/>
                    <a:pt x="2536" y="605"/>
                    <a:pt x="2498" y="590"/>
                  </a:cubicBezTo>
                  <a:cubicBezTo>
                    <a:pt x="2467" y="574"/>
                    <a:pt x="2420" y="528"/>
                    <a:pt x="2358" y="512"/>
                  </a:cubicBezTo>
                  <a:cubicBezTo>
                    <a:pt x="2280" y="466"/>
                    <a:pt x="2234" y="388"/>
                    <a:pt x="2234" y="295"/>
                  </a:cubicBezTo>
                  <a:lnTo>
                    <a:pt x="22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4254150" y="4293875"/>
              <a:ext cx="87250" cy="86100"/>
            </a:xfrm>
            <a:custGeom>
              <a:avLst/>
              <a:gdLst/>
              <a:ahLst/>
              <a:cxnLst/>
              <a:rect l="l" t="t" r="r" b="b"/>
              <a:pathLst>
                <a:path w="3490" h="3444" extrusionOk="0">
                  <a:moveTo>
                    <a:pt x="1768" y="915"/>
                  </a:moveTo>
                  <a:cubicBezTo>
                    <a:pt x="2218" y="915"/>
                    <a:pt x="2559" y="1257"/>
                    <a:pt x="2559" y="1706"/>
                  </a:cubicBezTo>
                  <a:cubicBezTo>
                    <a:pt x="2559" y="2156"/>
                    <a:pt x="2203" y="2497"/>
                    <a:pt x="1768" y="2497"/>
                  </a:cubicBezTo>
                  <a:cubicBezTo>
                    <a:pt x="1319" y="2497"/>
                    <a:pt x="977" y="2141"/>
                    <a:pt x="977" y="1706"/>
                  </a:cubicBezTo>
                  <a:cubicBezTo>
                    <a:pt x="977" y="1257"/>
                    <a:pt x="1319" y="915"/>
                    <a:pt x="1768" y="915"/>
                  </a:cubicBezTo>
                  <a:close/>
                  <a:moveTo>
                    <a:pt x="1272" y="0"/>
                  </a:moveTo>
                  <a:lnTo>
                    <a:pt x="1272" y="295"/>
                  </a:lnTo>
                  <a:cubicBezTo>
                    <a:pt x="1272" y="388"/>
                    <a:pt x="1210" y="466"/>
                    <a:pt x="1132" y="512"/>
                  </a:cubicBezTo>
                  <a:cubicBezTo>
                    <a:pt x="1086" y="528"/>
                    <a:pt x="1055" y="543"/>
                    <a:pt x="993" y="590"/>
                  </a:cubicBezTo>
                  <a:cubicBezTo>
                    <a:pt x="950" y="607"/>
                    <a:pt x="903" y="619"/>
                    <a:pt x="856" y="619"/>
                  </a:cubicBezTo>
                  <a:cubicBezTo>
                    <a:pt x="818" y="619"/>
                    <a:pt x="780" y="611"/>
                    <a:pt x="745" y="590"/>
                  </a:cubicBezTo>
                  <a:lnTo>
                    <a:pt x="497" y="435"/>
                  </a:lnTo>
                  <a:lnTo>
                    <a:pt x="0" y="1288"/>
                  </a:lnTo>
                  <a:lnTo>
                    <a:pt x="264" y="1443"/>
                  </a:lnTo>
                  <a:cubicBezTo>
                    <a:pt x="326" y="1474"/>
                    <a:pt x="372" y="1567"/>
                    <a:pt x="372" y="1644"/>
                  </a:cubicBezTo>
                  <a:lnTo>
                    <a:pt x="372" y="1722"/>
                  </a:lnTo>
                  <a:lnTo>
                    <a:pt x="372" y="1799"/>
                  </a:lnTo>
                  <a:cubicBezTo>
                    <a:pt x="372" y="1877"/>
                    <a:pt x="326" y="1970"/>
                    <a:pt x="264" y="2017"/>
                  </a:cubicBezTo>
                  <a:lnTo>
                    <a:pt x="0" y="2172"/>
                  </a:lnTo>
                  <a:lnTo>
                    <a:pt x="497" y="3025"/>
                  </a:lnTo>
                  <a:lnTo>
                    <a:pt x="745" y="2870"/>
                  </a:lnTo>
                  <a:cubicBezTo>
                    <a:pt x="783" y="2846"/>
                    <a:pt x="826" y="2835"/>
                    <a:pt x="869" y="2835"/>
                  </a:cubicBezTo>
                  <a:cubicBezTo>
                    <a:pt x="911" y="2835"/>
                    <a:pt x="954" y="2846"/>
                    <a:pt x="993" y="2870"/>
                  </a:cubicBezTo>
                  <a:cubicBezTo>
                    <a:pt x="1039" y="2885"/>
                    <a:pt x="1070" y="2932"/>
                    <a:pt x="1101" y="2947"/>
                  </a:cubicBezTo>
                  <a:cubicBezTo>
                    <a:pt x="1179" y="2994"/>
                    <a:pt x="1241" y="3056"/>
                    <a:pt x="1241" y="3164"/>
                  </a:cubicBezTo>
                  <a:lnTo>
                    <a:pt x="1241" y="3443"/>
                  </a:lnTo>
                  <a:lnTo>
                    <a:pt x="2218" y="3443"/>
                  </a:lnTo>
                  <a:lnTo>
                    <a:pt x="2218" y="3164"/>
                  </a:lnTo>
                  <a:cubicBezTo>
                    <a:pt x="2218" y="3056"/>
                    <a:pt x="2265" y="2994"/>
                    <a:pt x="2358" y="2947"/>
                  </a:cubicBezTo>
                  <a:cubicBezTo>
                    <a:pt x="2389" y="2932"/>
                    <a:pt x="2435" y="2901"/>
                    <a:pt x="2466" y="2870"/>
                  </a:cubicBezTo>
                  <a:cubicBezTo>
                    <a:pt x="2505" y="2839"/>
                    <a:pt x="2548" y="2823"/>
                    <a:pt x="2590" y="2823"/>
                  </a:cubicBezTo>
                  <a:cubicBezTo>
                    <a:pt x="2633" y="2823"/>
                    <a:pt x="2676" y="2839"/>
                    <a:pt x="2714" y="2870"/>
                  </a:cubicBezTo>
                  <a:lnTo>
                    <a:pt x="2978" y="3025"/>
                  </a:lnTo>
                  <a:lnTo>
                    <a:pt x="3459" y="2172"/>
                  </a:lnTo>
                  <a:lnTo>
                    <a:pt x="3211" y="2017"/>
                  </a:lnTo>
                  <a:cubicBezTo>
                    <a:pt x="3133" y="1970"/>
                    <a:pt x="3087" y="1877"/>
                    <a:pt x="3087" y="1799"/>
                  </a:cubicBezTo>
                  <a:lnTo>
                    <a:pt x="3087" y="1722"/>
                  </a:lnTo>
                  <a:lnTo>
                    <a:pt x="3087" y="1644"/>
                  </a:lnTo>
                  <a:cubicBezTo>
                    <a:pt x="3087" y="1551"/>
                    <a:pt x="3133" y="1474"/>
                    <a:pt x="3211" y="1443"/>
                  </a:cubicBezTo>
                  <a:lnTo>
                    <a:pt x="3490" y="1288"/>
                  </a:lnTo>
                  <a:lnTo>
                    <a:pt x="3009" y="435"/>
                  </a:lnTo>
                  <a:lnTo>
                    <a:pt x="2761" y="590"/>
                  </a:lnTo>
                  <a:cubicBezTo>
                    <a:pt x="2722" y="605"/>
                    <a:pt x="2680" y="613"/>
                    <a:pt x="2637" y="613"/>
                  </a:cubicBezTo>
                  <a:cubicBezTo>
                    <a:pt x="2594" y="613"/>
                    <a:pt x="2552" y="605"/>
                    <a:pt x="2513" y="590"/>
                  </a:cubicBezTo>
                  <a:cubicBezTo>
                    <a:pt x="2466" y="559"/>
                    <a:pt x="2435" y="528"/>
                    <a:pt x="2373" y="512"/>
                  </a:cubicBezTo>
                  <a:cubicBezTo>
                    <a:pt x="2296" y="466"/>
                    <a:pt x="2234" y="388"/>
                    <a:pt x="2234" y="295"/>
                  </a:cubicBezTo>
                  <a:lnTo>
                    <a:pt x="22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3237500" y="5245375"/>
              <a:ext cx="288875" cy="55100"/>
            </a:xfrm>
            <a:custGeom>
              <a:avLst/>
              <a:gdLst/>
              <a:ahLst/>
              <a:cxnLst/>
              <a:rect l="l" t="t" r="r" b="b"/>
              <a:pathLst>
                <a:path w="11555" h="2204" extrusionOk="0">
                  <a:moveTo>
                    <a:pt x="5770" y="1"/>
                  </a:moveTo>
                  <a:cubicBezTo>
                    <a:pt x="2590" y="1"/>
                    <a:pt x="0" y="497"/>
                    <a:pt x="0" y="1102"/>
                  </a:cubicBezTo>
                  <a:cubicBezTo>
                    <a:pt x="0" y="1707"/>
                    <a:pt x="2590" y="2203"/>
                    <a:pt x="5770" y="2203"/>
                  </a:cubicBezTo>
                  <a:cubicBezTo>
                    <a:pt x="8965" y="2203"/>
                    <a:pt x="11555" y="1707"/>
                    <a:pt x="11555" y="1102"/>
                  </a:cubicBezTo>
                  <a:cubicBezTo>
                    <a:pt x="11555" y="497"/>
                    <a:pt x="8965" y="1"/>
                    <a:pt x="57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3421275" y="4650600"/>
              <a:ext cx="180725" cy="106250"/>
            </a:xfrm>
            <a:custGeom>
              <a:avLst/>
              <a:gdLst/>
              <a:ahLst/>
              <a:cxnLst/>
              <a:rect l="l" t="t" r="r" b="b"/>
              <a:pathLst>
                <a:path w="7229" h="4250" extrusionOk="0">
                  <a:moveTo>
                    <a:pt x="1" y="0"/>
                  </a:moveTo>
                  <a:lnTo>
                    <a:pt x="1" y="4250"/>
                  </a:lnTo>
                  <a:lnTo>
                    <a:pt x="7228" y="4250"/>
                  </a:lnTo>
                  <a:lnTo>
                    <a:pt x="7228" y="4126"/>
                  </a:lnTo>
                  <a:lnTo>
                    <a:pt x="109" y="4126"/>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3311925" y="4495875"/>
              <a:ext cx="531250" cy="102775"/>
            </a:xfrm>
            <a:custGeom>
              <a:avLst/>
              <a:gdLst/>
              <a:ahLst/>
              <a:cxnLst/>
              <a:rect l="l" t="t" r="r" b="b"/>
              <a:pathLst>
                <a:path w="21250" h="4111" extrusionOk="0">
                  <a:moveTo>
                    <a:pt x="1" y="1"/>
                  </a:moveTo>
                  <a:lnTo>
                    <a:pt x="1" y="125"/>
                  </a:lnTo>
                  <a:lnTo>
                    <a:pt x="21141" y="125"/>
                  </a:lnTo>
                  <a:lnTo>
                    <a:pt x="21141" y="4111"/>
                  </a:lnTo>
                  <a:lnTo>
                    <a:pt x="21249" y="4111"/>
                  </a:lnTo>
                  <a:lnTo>
                    <a:pt x="21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3361575" y="4497425"/>
              <a:ext cx="830175" cy="154750"/>
            </a:xfrm>
            <a:custGeom>
              <a:avLst/>
              <a:gdLst/>
              <a:ahLst/>
              <a:cxnLst/>
              <a:rect l="l" t="t" r="r" b="b"/>
              <a:pathLst>
                <a:path w="33207" h="6190" extrusionOk="0">
                  <a:moveTo>
                    <a:pt x="0" y="1"/>
                  </a:moveTo>
                  <a:lnTo>
                    <a:pt x="0" y="5491"/>
                  </a:lnTo>
                  <a:cubicBezTo>
                    <a:pt x="0" y="5879"/>
                    <a:pt x="295" y="6189"/>
                    <a:pt x="683" y="6189"/>
                  </a:cubicBezTo>
                  <a:lnTo>
                    <a:pt x="33206" y="6189"/>
                  </a:lnTo>
                  <a:lnTo>
                    <a:pt x="33206" y="6065"/>
                  </a:lnTo>
                  <a:lnTo>
                    <a:pt x="698" y="6065"/>
                  </a:lnTo>
                  <a:cubicBezTo>
                    <a:pt x="372" y="6065"/>
                    <a:pt x="109" y="5801"/>
                    <a:pt x="109" y="5491"/>
                  </a:cubicBezTo>
                  <a:lnTo>
                    <a:pt x="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3332475" y="4495500"/>
              <a:ext cx="171425" cy="52375"/>
            </a:xfrm>
            <a:custGeom>
              <a:avLst/>
              <a:gdLst/>
              <a:ahLst/>
              <a:cxnLst/>
              <a:rect l="l" t="t" r="r" b="b"/>
              <a:pathLst>
                <a:path w="6857" h="2095" extrusionOk="0">
                  <a:moveTo>
                    <a:pt x="63" y="0"/>
                  </a:moveTo>
                  <a:lnTo>
                    <a:pt x="1" y="93"/>
                  </a:lnTo>
                  <a:lnTo>
                    <a:pt x="1164" y="900"/>
                  </a:lnTo>
                  <a:lnTo>
                    <a:pt x="1164" y="1396"/>
                  </a:lnTo>
                  <a:cubicBezTo>
                    <a:pt x="1164" y="1784"/>
                    <a:pt x="1459" y="2094"/>
                    <a:pt x="1847" y="2094"/>
                  </a:cubicBezTo>
                  <a:lnTo>
                    <a:pt x="5197" y="2094"/>
                  </a:lnTo>
                  <a:cubicBezTo>
                    <a:pt x="5584" y="2094"/>
                    <a:pt x="5895" y="1784"/>
                    <a:pt x="5895" y="1412"/>
                  </a:cubicBezTo>
                  <a:lnTo>
                    <a:pt x="5895" y="838"/>
                  </a:lnTo>
                  <a:lnTo>
                    <a:pt x="6856" y="124"/>
                  </a:lnTo>
                  <a:lnTo>
                    <a:pt x="6810" y="16"/>
                  </a:lnTo>
                  <a:lnTo>
                    <a:pt x="5802" y="760"/>
                  </a:lnTo>
                  <a:lnTo>
                    <a:pt x="5802" y="1381"/>
                  </a:lnTo>
                  <a:cubicBezTo>
                    <a:pt x="5802" y="1706"/>
                    <a:pt x="5538" y="1954"/>
                    <a:pt x="5212" y="1954"/>
                  </a:cubicBezTo>
                  <a:lnTo>
                    <a:pt x="1862" y="1954"/>
                  </a:lnTo>
                  <a:cubicBezTo>
                    <a:pt x="1536" y="1954"/>
                    <a:pt x="1273" y="1706"/>
                    <a:pt x="1273" y="1381"/>
                  </a:cubicBezTo>
                  <a:lnTo>
                    <a:pt x="1273" y="822"/>
                  </a:lnTo>
                  <a:lnTo>
                    <a:pt x="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3447250" y="4545125"/>
              <a:ext cx="76025" cy="106650"/>
            </a:xfrm>
            <a:custGeom>
              <a:avLst/>
              <a:gdLst/>
              <a:ahLst/>
              <a:cxnLst/>
              <a:rect l="l" t="t" r="r" b="b"/>
              <a:pathLst>
                <a:path w="3041" h="4266" extrusionOk="0">
                  <a:moveTo>
                    <a:pt x="1" y="0"/>
                  </a:moveTo>
                  <a:lnTo>
                    <a:pt x="1" y="109"/>
                  </a:lnTo>
                  <a:lnTo>
                    <a:pt x="1583" y="109"/>
                  </a:lnTo>
                  <a:cubicBezTo>
                    <a:pt x="1924" y="109"/>
                    <a:pt x="2172" y="388"/>
                    <a:pt x="2172" y="698"/>
                  </a:cubicBezTo>
                  <a:lnTo>
                    <a:pt x="2172" y="3459"/>
                  </a:lnTo>
                  <a:lnTo>
                    <a:pt x="2963" y="4266"/>
                  </a:lnTo>
                  <a:lnTo>
                    <a:pt x="3041" y="4188"/>
                  </a:lnTo>
                  <a:lnTo>
                    <a:pt x="2296" y="3428"/>
                  </a:lnTo>
                  <a:lnTo>
                    <a:pt x="2296" y="698"/>
                  </a:lnTo>
                  <a:cubicBezTo>
                    <a:pt x="2296" y="311"/>
                    <a:pt x="1971" y="0"/>
                    <a:pt x="1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3719850" y="4597075"/>
              <a:ext cx="193100" cy="55475"/>
            </a:xfrm>
            <a:custGeom>
              <a:avLst/>
              <a:gdLst/>
              <a:ahLst/>
              <a:cxnLst/>
              <a:rect l="l" t="t" r="r" b="b"/>
              <a:pathLst>
                <a:path w="7724" h="2219" extrusionOk="0">
                  <a:moveTo>
                    <a:pt x="1287" y="1"/>
                  </a:moveTo>
                  <a:cubicBezTo>
                    <a:pt x="900" y="1"/>
                    <a:pt x="589" y="311"/>
                    <a:pt x="589" y="699"/>
                  </a:cubicBezTo>
                  <a:lnTo>
                    <a:pt x="589" y="1505"/>
                  </a:lnTo>
                  <a:lnTo>
                    <a:pt x="0" y="2110"/>
                  </a:lnTo>
                  <a:lnTo>
                    <a:pt x="78" y="2172"/>
                  </a:lnTo>
                  <a:lnTo>
                    <a:pt x="713" y="1536"/>
                  </a:lnTo>
                  <a:lnTo>
                    <a:pt x="713" y="683"/>
                  </a:lnTo>
                  <a:cubicBezTo>
                    <a:pt x="713" y="357"/>
                    <a:pt x="977" y="109"/>
                    <a:pt x="1287" y="109"/>
                  </a:cubicBezTo>
                  <a:lnTo>
                    <a:pt x="6390" y="109"/>
                  </a:lnTo>
                  <a:cubicBezTo>
                    <a:pt x="6716" y="109"/>
                    <a:pt x="6964" y="373"/>
                    <a:pt x="6964" y="683"/>
                  </a:cubicBezTo>
                  <a:lnTo>
                    <a:pt x="6964" y="1536"/>
                  </a:lnTo>
                  <a:lnTo>
                    <a:pt x="7646" y="2219"/>
                  </a:lnTo>
                  <a:lnTo>
                    <a:pt x="7724" y="2141"/>
                  </a:lnTo>
                  <a:lnTo>
                    <a:pt x="7088" y="1505"/>
                  </a:lnTo>
                  <a:lnTo>
                    <a:pt x="7088" y="699"/>
                  </a:lnTo>
                  <a:cubicBezTo>
                    <a:pt x="7088" y="311"/>
                    <a:pt x="6778" y="1"/>
                    <a:pt x="63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3490300" y="4649825"/>
              <a:ext cx="179150" cy="56625"/>
            </a:xfrm>
            <a:custGeom>
              <a:avLst/>
              <a:gdLst/>
              <a:ahLst/>
              <a:cxnLst/>
              <a:rect l="l" t="t" r="r" b="b"/>
              <a:pathLst>
                <a:path w="7166" h="2265" extrusionOk="0">
                  <a:moveTo>
                    <a:pt x="78" y="0"/>
                  </a:moveTo>
                  <a:lnTo>
                    <a:pt x="0" y="78"/>
                  </a:lnTo>
                  <a:lnTo>
                    <a:pt x="760" y="822"/>
                  </a:lnTo>
                  <a:lnTo>
                    <a:pt x="760" y="1567"/>
                  </a:lnTo>
                  <a:cubicBezTo>
                    <a:pt x="760" y="1954"/>
                    <a:pt x="1071" y="2264"/>
                    <a:pt x="1458" y="2264"/>
                  </a:cubicBezTo>
                  <a:lnTo>
                    <a:pt x="5708" y="2264"/>
                  </a:lnTo>
                  <a:cubicBezTo>
                    <a:pt x="6080" y="2264"/>
                    <a:pt x="6390" y="1954"/>
                    <a:pt x="6406" y="1567"/>
                  </a:cubicBezTo>
                  <a:lnTo>
                    <a:pt x="6406" y="869"/>
                  </a:lnTo>
                  <a:lnTo>
                    <a:pt x="7166" y="109"/>
                  </a:lnTo>
                  <a:lnTo>
                    <a:pt x="7088" y="31"/>
                  </a:lnTo>
                  <a:lnTo>
                    <a:pt x="6282" y="822"/>
                  </a:lnTo>
                  <a:lnTo>
                    <a:pt x="6282" y="1582"/>
                  </a:lnTo>
                  <a:cubicBezTo>
                    <a:pt x="6282" y="1908"/>
                    <a:pt x="6018" y="2171"/>
                    <a:pt x="5708" y="2171"/>
                  </a:cubicBezTo>
                  <a:lnTo>
                    <a:pt x="1458" y="2171"/>
                  </a:lnTo>
                  <a:cubicBezTo>
                    <a:pt x="1133" y="2171"/>
                    <a:pt x="884" y="1892"/>
                    <a:pt x="884" y="1582"/>
                  </a:cubicBezTo>
                  <a:lnTo>
                    <a:pt x="884" y="791"/>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3987375" y="4649825"/>
              <a:ext cx="178775" cy="56625"/>
            </a:xfrm>
            <a:custGeom>
              <a:avLst/>
              <a:gdLst/>
              <a:ahLst/>
              <a:cxnLst/>
              <a:rect l="l" t="t" r="r" b="b"/>
              <a:pathLst>
                <a:path w="7151" h="2265" extrusionOk="0">
                  <a:moveTo>
                    <a:pt x="78" y="0"/>
                  </a:moveTo>
                  <a:lnTo>
                    <a:pt x="1" y="78"/>
                  </a:lnTo>
                  <a:lnTo>
                    <a:pt x="745" y="822"/>
                  </a:lnTo>
                  <a:lnTo>
                    <a:pt x="745" y="1567"/>
                  </a:lnTo>
                  <a:cubicBezTo>
                    <a:pt x="745" y="1954"/>
                    <a:pt x="1055" y="2264"/>
                    <a:pt x="1443" y="2264"/>
                  </a:cubicBezTo>
                  <a:lnTo>
                    <a:pt x="5693" y="2264"/>
                  </a:lnTo>
                  <a:cubicBezTo>
                    <a:pt x="6080" y="2264"/>
                    <a:pt x="6391" y="1954"/>
                    <a:pt x="6391" y="1567"/>
                  </a:cubicBezTo>
                  <a:lnTo>
                    <a:pt x="6391" y="869"/>
                  </a:lnTo>
                  <a:lnTo>
                    <a:pt x="7151" y="109"/>
                  </a:lnTo>
                  <a:lnTo>
                    <a:pt x="7073" y="31"/>
                  </a:lnTo>
                  <a:lnTo>
                    <a:pt x="6282" y="822"/>
                  </a:lnTo>
                  <a:lnTo>
                    <a:pt x="6282" y="1582"/>
                  </a:lnTo>
                  <a:cubicBezTo>
                    <a:pt x="6282" y="1908"/>
                    <a:pt x="6003" y="2171"/>
                    <a:pt x="5693" y="2171"/>
                  </a:cubicBezTo>
                  <a:lnTo>
                    <a:pt x="1443" y="2171"/>
                  </a:lnTo>
                  <a:cubicBezTo>
                    <a:pt x="1117" y="2171"/>
                    <a:pt x="869" y="1892"/>
                    <a:pt x="869" y="1582"/>
                  </a:cubicBezTo>
                  <a:lnTo>
                    <a:pt x="869" y="791"/>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3295650" y="4481525"/>
              <a:ext cx="31825" cy="31825"/>
            </a:xfrm>
            <a:custGeom>
              <a:avLst/>
              <a:gdLst/>
              <a:ahLst/>
              <a:cxnLst/>
              <a:rect l="l" t="t" r="r" b="b"/>
              <a:pathLst>
                <a:path w="1273" h="1273" extrusionOk="0">
                  <a:moveTo>
                    <a:pt x="636" y="1"/>
                  </a:moveTo>
                  <a:cubicBezTo>
                    <a:pt x="280" y="1"/>
                    <a:pt x="1" y="296"/>
                    <a:pt x="1" y="637"/>
                  </a:cubicBezTo>
                  <a:cubicBezTo>
                    <a:pt x="1" y="978"/>
                    <a:pt x="280" y="1273"/>
                    <a:pt x="636" y="1273"/>
                  </a:cubicBezTo>
                  <a:cubicBezTo>
                    <a:pt x="993" y="1273"/>
                    <a:pt x="1272" y="978"/>
                    <a:pt x="1272" y="637"/>
                  </a:cubicBezTo>
                  <a:cubicBezTo>
                    <a:pt x="1272" y="296"/>
                    <a:pt x="1009"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3545350" y="4481525"/>
              <a:ext cx="31825" cy="31825"/>
            </a:xfrm>
            <a:custGeom>
              <a:avLst/>
              <a:gdLst/>
              <a:ahLst/>
              <a:cxnLst/>
              <a:rect l="l" t="t" r="r" b="b"/>
              <a:pathLst>
                <a:path w="1273" h="1273" extrusionOk="0">
                  <a:moveTo>
                    <a:pt x="637" y="1"/>
                  </a:moveTo>
                  <a:cubicBezTo>
                    <a:pt x="280" y="1"/>
                    <a:pt x="1" y="280"/>
                    <a:pt x="1" y="637"/>
                  </a:cubicBezTo>
                  <a:cubicBezTo>
                    <a:pt x="1" y="994"/>
                    <a:pt x="280" y="1273"/>
                    <a:pt x="637" y="1273"/>
                  </a:cubicBezTo>
                  <a:cubicBezTo>
                    <a:pt x="993" y="1273"/>
                    <a:pt x="1273" y="994"/>
                    <a:pt x="1273" y="637"/>
                  </a:cubicBezTo>
                  <a:cubicBezTo>
                    <a:pt x="1273" y="280"/>
                    <a:pt x="993"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3545350" y="4635475"/>
              <a:ext cx="31825" cy="32200"/>
            </a:xfrm>
            <a:custGeom>
              <a:avLst/>
              <a:gdLst/>
              <a:ahLst/>
              <a:cxnLst/>
              <a:rect l="l" t="t" r="r" b="b"/>
              <a:pathLst>
                <a:path w="1273" h="1288" extrusionOk="0">
                  <a:moveTo>
                    <a:pt x="637" y="0"/>
                  </a:moveTo>
                  <a:cubicBezTo>
                    <a:pt x="280" y="0"/>
                    <a:pt x="1" y="295"/>
                    <a:pt x="1" y="636"/>
                  </a:cubicBezTo>
                  <a:cubicBezTo>
                    <a:pt x="1" y="993"/>
                    <a:pt x="280" y="1288"/>
                    <a:pt x="637" y="1288"/>
                  </a:cubicBezTo>
                  <a:cubicBezTo>
                    <a:pt x="993" y="1288"/>
                    <a:pt x="1273" y="993"/>
                    <a:pt x="1273" y="636"/>
                  </a:cubicBezTo>
                  <a:cubicBezTo>
                    <a:pt x="1273" y="295"/>
                    <a:pt x="993" y="0"/>
                    <a:pt x="6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3543800" y="4634300"/>
              <a:ext cx="34925" cy="34925"/>
            </a:xfrm>
            <a:custGeom>
              <a:avLst/>
              <a:gdLst/>
              <a:ahLst/>
              <a:cxnLst/>
              <a:rect l="l" t="t" r="r" b="b"/>
              <a:pathLst>
                <a:path w="1397" h="1397" extrusionOk="0">
                  <a:moveTo>
                    <a:pt x="699" y="125"/>
                  </a:moveTo>
                  <a:cubicBezTo>
                    <a:pt x="1009" y="125"/>
                    <a:pt x="1272" y="388"/>
                    <a:pt x="1272" y="714"/>
                  </a:cubicBezTo>
                  <a:cubicBezTo>
                    <a:pt x="1272" y="1040"/>
                    <a:pt x="1024" y="1288"/>
                    <a:pt x="699" y="1288"/>
                  </a:cubicBezTo>
                  <a:cubicBezTo>
                    <a:pt x="373" y="1288"/>
                    <a:pt x="109" y="1024"/>
                    <a:pt x="109" y="714"/>
                  </a:cubicBezTo>
                  <a:cubicBezTo>
                    <a:pt x="109" y="388"/>
                    <a:pt x="388" y="125"/>
                    <a:pt x="699" y="125"/>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3680300" y="4635475"/>
              <a:ext cx="32200" cy="32200"/>
            </a:xfrm>
            <a:custGeom>
              <a:avLst/>
              <a:gdLst/>
              <a:ahLst/>
              <a:cxnLst/>
              <a:rect l="l" t="t" r="r" b="b"/>
              <a:pathLst>
                <a:path w="1288" h="1288" extrusionOk="0">
                  <a:moveTo>
                    <a:pt x="651" y="0"/>
                  </a:moveTo>
                  <a:cubicBezTo>
                    <a:pt x="295" y="0"/>
                    <a:pt x="0" y="295"/>
                    <a:pt x="0" y="652"/>
                  </a:cubicBezTo>
                  <a:cubicBezTo>
                    <a:pt x="0" y="993"/>
                    <a:pt x="295" y="1288"/>
                    <a:pt x="651" y="1288"/>
                  </a:cubicBezTo>
                  <a:cubicBezTo>
                    <a:pt x="993" y="1288"/>
                    <a:pt x="1287" y="993"/>
                    <a:pt x="1287" y="652"/>
                  </a:cubicBezTo>
                  <a:cubicBezTo>
                    <a:pt x="1287" y="295"/>
                    <a:pt x="993" y="31"/>
                    <a:pt x="6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3679125" y="4634300"/>
              <a:ext cx="34925" cy="34925"/>
            </a:xfrm>
            <a:custGeom>
              <a:avLst/>
              <a:gdLst/>
              <a:ahLst/>
              <a:cxnLst/>
              <a:rect l="l" t="t" r="r" b="b"/>
              <a:pathLst>
                <a:path w="1397" h="1397" extrusionOk="0">
                  <a:moveTo>
                    <a:pt x="698" y="125"/>
                  </a:moveTo>
                  <a:cubicBezTo>
                    <a:pt x="1024" y="125"/>
                    <a:pt x="1272" y="388"/>
                    <a:pt x="1272" y="714"/>
                  </a:cubicBezTo>
                  <a:cubicBezTo>
                    <a:pt x="1272" y="1040"/>
                    <a:pt x="1009" y="1288"/>
                    <a:pt x="698" y="1288"/>
                  </a:cubicBezTo>
                  <a:cubicBezTo>
                    <a:pt x="357" y="1288"/>
                    <a:pt x="109" y="1024"/>
                    <a:pt x="109" y="714"/>
                  </a:cubicBezTo>
                  <a:cubicBezTo>
                    <a:pt x="109" y="388"/>
                    <a:pt x="388" y="125"/>
                    <a:pt x="698" y="125"/>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3544575"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3544575"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4042050"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1009" y="16"/>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4080825"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993"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3825700" y="4481525"/>
              <a:ext cx="32200" cy="31825"/>
            </a:xfrm>
            <a:custGeom>
              <a:avLst/>
              <a:gdLst/>
              <a:ahLst/>
              <a:cxnLst/>
              <a:rect l="l" t="t" r="r" b="b"/>
              <a:pathLst>
                <a:path w="1288" h="1273" extrusionOk="0">
                  <a:moveTo>
                    <a:pt x="652" y="1"/>
                  </a:moveTo>
                  <a:cubicBezTo>
                    <a:pt x="295" y="1"/>
                    <a:pt x="0" y="280"/>
                    <a:pt x="0" y="637"/>
                  </a:cubicBezTo>
                  <a:cubicBezTo>
                    <a:pt x="0" y="994"/>
                    <a:pt x="295" y="1273"/>
                    <a:pt x="652" y="1273"/>
                  </a:cubicBezTo>
                  <a:cubicBezTo>
                    <a:pt x="993" y="1273"/>
                    <a:pt x="1287" y="994"/>
                    <a:pt x="1287" y="637"/>
                  </a:cubicBezTo>
                  <a:cubicBezTo>
                    <a:pt x="1287" y="280"/>
                    <a:pt x="993" y="1"/>
                    <a:pt x="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3406550" y="4531950"/>
              <a:ext cx="31825" cy="31800"/>
            </a:xfrm>
            <a:custGeom>
              <a:avLst/>
              <a:gdLst/>
              <a:ahLst/>
              <a:cxnLst/>
              <a:rect l="l" t="t" r="r" b="b"/>
              <a:pathLst>
                <a:path w="1273" h="1272" extrusionOk="0">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3406550" y="4634700"/>
              <a:ext cx="31825" cy="31800"/>
            </a:xfrm>
            <a:custGeom>
              <a:avLst/>
              <a:gdLst/>
              <a:ahLst/>
              <a:cxnLst/>
              <a:rect l="l" t="t" r="r" b="b"/>
              <a:pathLst>
                <a:path w="1273" h="1272" extrusionOk="0">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3405000" y="4632750"/>
              <a:ext cx="34925" cy="34925"/>
            </a:xfrm>
            <a:custGeom>
              <a:avLst/>
              <a:gdLst/>
              <a:ahLst/>
              <a:cxnLst/>
              <a:rect l="l" t="t" r="r" b="b"/>
              <a:pathLst>
                <a:path w="1397" h="1397" extrusionOk="0">
                  <a:moveTo>
                    <a:pt x="698" y="140"/>
                  </a:moveTo>
                  <a:cubicBezTo>
                    <a:pt x="1008" y="140"/>
                    <a:pt x="1272" y="388"/>
                    <a:pt x="1288" y="714"/>
                  </a:cubicBezTo>
                  <a:cubicBezTo>
                    <a:pt x="1288" y="1040"/>
                    <a:pt x="1008" y="1303"/>
                    <a:pt x="698" y="1303"/>
                  </a:cubicBezTo>
                  <a:cubicBezTo>
                    <a:pt x="372" y="1303"/>
                    <a:pt x="124" y="1024"/>
                    <a:pt x="124" y="714"/>
                  </a:cubicBezTo>
                  <a:cubicBezTo>
                    <a:pt x="124" y="388"/>
                    <a:pt x="388" y="140"/>
                    <a:pt x="698" y="140"/>
                  </a:cubicBezTo>
                  <a:close/>
                  <a:moveTo>
                    <a:pt x="698" y="1"/>
                  </a:moveTo>
                  <a:cubicBezTo>
                    <a:pt x="310" y="1"/>
                    <a:pt x="0" y="311"/>
                    <a:pt x="0" y="699"/>
                  </a:cubicBezTo>
                  <a:cubicBezTo>
                    <a:pt x="0" y="1086"/>
                    <a:pt x="310" y="1397"/>
                    <a:pt x="698" y="1397"/>
                  </a:cubicBezTo>
                  <a:cubicBezTo>
                    <a:pt x="1070" y="1397"/>
                    <a:pt x="1381"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3406550" y="4739375"/>
              <a:ext cx="31825" cy="31825"/>
            </a:xfrm>
            <a:custGeom>
              <a:avLst/>
              <a:gdLst/>
              <a:ahLst/>
              <a:cxnLst/>
              <a:rect l="l" t="t" r="r" b="b"/>
              <a:pathLst>
                <a:path w="1273" h="1273" extrusionOk="0">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3406550" y="4739375"/>
              <a:ext cx="31825" cy="31825"/>
            </a:xfrm>
            <a:custGeom>
              <a:avLst/>
              <a:gdLst/>
              <a:ahLst/>
              <a:cxnLst/>
              <a:rect l="l" t="t" r="r" b="b"/>
              <a:pathLst>
                <a:path w="1273" h="1273" extrusionOk="0">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3474000" y="4739375"/>
              <a:ext cx="31825" cy="31825"/>
            </a:xfrm>
            <a:custGeom>
              <a:avLst/>
              <a:gdLst/>
              <a:ahLst/>
              <a:cxnLst/>
              <a:rect l="l" t="t" r="r" b="b"/>
              <a:pathLst>
                <a:path w="1273" h="1273" extrusionOk="0">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3474000" y="4739375"/>
              <a:ext cx="31825" cy="31825"/>
            </a:xfrm>
            <a:custGeom>
              <a:avLst/>
              <a:gdLst/>
              <a:ahLst/>
              <a:cxnLst/>
              <a:rect l="l" t="t" r="r" b="b"/>
              <a:pathLst>
                <a:path w="1273" h="1273" extrusionOk="0">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a:off x="3441825" y="4634700"/>
              <a:ext cx="32200" cy="31800"/>
            </a:xfrm>
            <a:custGeom>
              <a:avLst/>
              <a:gdLst/>
              <a:ahLst/>
              <a:cxnLst/>
              <a:rect l="l" t="t" r="r" b="b"/>
              <a:pathLst>
                <a:path w="1288" h="1272" extrusionOk="0">
                  <a:moveTo>
                    <a:pt x="652" y="0"/>
                  </a:moveTo>
                  <a:cubicBezTo>
                    <a:pt x="295" y="0"/>
                    <a:pt x="1" y="295"/>
                    <a:pt x="1" y="636"/>
                  </a:cubicBezTo>
                  <a:cubicBezTo>
                    <a:pt x="1" y="993"/>
                    <a:pt x="295" y="1272"/>
                    <a:pt x="652" y="1272"/>
                  </a:cubicBezTo>
                  <a:cubicBezTo>
                    <a:pt x="993" y="1272"/>
                    <a:pt x="1288" y="993"/>
                    <a:pt x="1288" y="636"/>
                  </a:cubicBezTo>
                  <a:cubicBezTo>
                    <a:pt x="1288" y="295"/>
                    <a:pt x="993" y="0"/>
                    <a:pt x="6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a:off x="3441050" y="4632750"/>
              <a:ext cx="34925" cy="34925"/>
            </a:xfrm>
            <a:custGeom>
              <a:avLst/>
              <a:gdLst/>
              <a:ahLst/>
              <a:cxnLst/>
              <a:rect l="l" t="t" r="r" b="b"/>
              <a:pathLst>
                <a:path w="1397" h="1397" extrusionOk="0">
                  <a:moveTo>
                    <a:pt x="699" y="140"/>
                  </a:moveTo>
                  <a:cubicBezTo>
                    <a:pt x="1009" y="140"/>
                    <a:pt x="1272" y="388"/>
                    <a:pt x="1272" y="714"/>
                  </a:cubicBezTo>
                  <a:cubicBezTo>
                    <a:pt x="1272"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a:off x="3784600" y="4582725"/>
              <a:ext cx="31800" cy="32225"/>
            </a:xfrm>
            <a:custGeom>
              <a:avLst/>
              <a:gdLst/>
              <a:ahLst/>
              <a:cxnLst/>
              <a:rect l="l" t="t" r="r" b="b"/>
              <a:pathLst>
                <a:path w="1272" h="1289" extrusionOk="0">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3784600" y="4582725"/>
              <a:ext cx="31800" cy="32225"/>
            </a:xfrm>
            <a:custGeom>
              <a:avLst/>
              <a:gdLst/>
              <a:ahLst/>
              <a:cxnLst/>
              <a:rect l="l" t="t" r="r" b="b"/>
              <a:pathLst>
                <a:path w="1272" h="1289" extrusionOk="0">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a:off x="3943175" y="4634700"/>
              <a:ext cx="31825" cy="31800"/>
            </a:xfrm>
            <a:custGeom>
              <a:avLst/>
              <a:gdLst/>
              <a:ahLst/>
              <a:cxnLst/>
              <a:rect l="l" t="t" r="r" b="b"/>
              <a:pathLst>
                <a:path w="1273" h="1272" extrusionOk="0">
                  <a:moveTo>
                    <a:pt x="636" y="0"/>
                  </a:moveTo>
                  <a:cubicBezTo>
                    <a:pt x="280" y="0"/>
                    <a:pt x="1" y="279"/>
                    <a:pt x="1" y="636"/>
                  </a:cubicBezTo>
                  <a:cubicBezTo>
                    <a:pt x="1"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3941625" y="4632750"/>
              <a:ext cx="34925" cy="34925"/>
            </a:xfrm>
            <a:custGeom>
              <a:avLst/>
              <a:gdLst/>
              <a:ahLst/>
              <a:cxnLst/>
              <a:rect l="l" t="t" r="r" b="b"/>
              <a:pathLst>
                <a:path w="1397" h="1397" extrusionOk="0">
                  <a:moveTo>
                    <a:pt x="698" y="140"/>
                  </a:moveTo>
                  <a:cubicBezTo>
                    <a:pt x="1024" y="140"/>
                    <a:pt x="1288" y="388"/>
                    <a:pt x="1288" y="714"/>
                  </a:cubicBezTo>
                  <a:cubicBezTo>
                    <a:pt x="1288" y="1040"/>
                    <a:pt x="1009" y="1303"/>
                    <a:pt x="698" y="1303"/>
                  </a:cubicBezTo>
                  <a:cubicBezTo>
                    <a:pt x="373" y="1303"/>
                    <a:pt x="125" y="1024"/>
                    <a:pt x="125" y="714"/>
                  </a:cubicBezTo>
                  <a:cubicBezTo>
                    <a:pt x="125" y="388"/>
                    <a:pt x="388" y="140"/>
                    <a:pt x="698" y="140"/>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4042450" y="4634700"/>
              <a:ext cx="32200" cy="31800"/>
            </a:xfrm>
            <a:custGeom>
              <a:avLst/>
              <a:gdLst/>
              <a:ahLst/>
              <a:cxnLst/>
              <a:rect l="l" t="t" r="r" b="b"/>
              <a:pathLst>
                <a:path w="1288" h="1272" extrusionOk="0">
                  <a:moveTo>
                    <a:pt x="636" y="0"/>
                  </a:moveTo>
                  <a:cubicBezTo>
                    <a:pt x="279" y="0"/>
                    <a:pt x="0" y="279"/>
                    <a:pt x="0" y="636"/>
                  </a:cubicBezTo>
                  <a:cubicBezTo>
                    <a:pt x="0" y="993"/>
                    <a:pt x="279" y="1272"/>
                    <a:pt x="636" y="1272"/>
                  </a:cubicBezTo>
                  <a:cubicBezTo>
                    <a:pt x="993" y="1272"/>
                    <a:pt x="1287" y="993"/>
                    <a:pt x="1287" y="636"/>
                  </a:cubicBezTo>
                  <a:cubicBezTo>
                    <a:pt x="1287"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4040875" y="4632750"/>
              <a:ext cx="34925" cy="34925"/>
            </a:xfrm>
            <a:custGeom>
              <a:avLst/>
              <a:gdLst/>
              <a:ahLst/>
              <a:cxnLst/>
              <a:rect l="l" t="t" r="r" b="b"/>
              <a:pathLst>
                <a:path w="1397" h="1397" extrusionOk="0">
                  <a:moveTo>
                    <a:pt x="699" y="140"/>
                  </a:moveTo>
                  <a:cubicBezTo>
                    <a:pt x="1009" y="140"/>
                    <a:pt x="1288" y="388"/>
                    <a:pt x="1288" y="714"/>
                  </a:cubicBezTo>
                  <a:cubicBezTo>
                    <a:pt x="1288" y="1040"/>
                    <a:pt x="1009" y="1303"/>
                    <a:pt x="699" y="1303"/>
                  </a:cubicBezTo>
                  <a:cubicBezTo>
                    <a:pt x="373" y="1303"/>
                    <a:pt x="125" y="1024"/>
                    <a:pt x="125" y="714"/>
                  </a:cubicBezTo>
                  <a:cubicBezTo>
                    <a:pt x="125" y="388"/>
                    <a:pt x="389"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7"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4080825" y="4634700"/>
              <a:ext cx="31825" cy="31800"/>
            </a:xfrm>
            <a:custGeom>
              <a:avLst/>
              <a:gdLst/>
              <a:ahLst/>
              <a:cxnLst/>
              <a:rect l="l" t="t" r="r" b="b"/>
              <a:pathLst>
                <a:path w="1273" h="1272" extrusionOk="0">
                  <a:moveTo>
                    <a:pt x="636" y="0"/>
                  </a:moveTo>
                  <a:cubicBezTo>
                    <a:pt x="280" y="0"/>
                    <a:pt x="0" y="279"/>
                    <a:pt x="0" y="636"/>
                  </a:cubicBezTo>
                  <a:cubicBezTo>
                    <a:pt x="0"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4079275" y="4632750"/>
              <a:ext cx="34925" cy="34925"/>
            </a:xfrm>
            <a:custGeom>
              <a:avLst/>
              <a:gdLst/>
              <a:ahLst/>
              <a:cxnLst/>
              <a:rect l="l" t="t" r="r" b="b"/>
              <a:pathLst>
                <a:path w="1397" h="1397" extrusionOk="0">
                  <a:moveTo>
                    <a:pt x="698" y="140"/>
                  </a:moveTo>
                  <a:cubicBezTo>
                    <a:pt x="1009" y="140"/>
                    <a:pt x="1288" y="388"/>
                    <a:pt x="1288" y="714"/>
                  </a:cubicBezTo>
                  <a:cubicBezTo>
                    <a:pt x="1288" y="1040"/>
                    <a:pt x="1009" y="1303"/>
                    <a:pt x="698" y="1303"/>
                  </a:cubicBezTo>
                  <a:cubicBezTo>
                    <a:pt x="373" y="1303"/>
                    <a:pt x="124" y="1024"/>
                    <a:pt x="124" y="714"/>
                  </a:cubicBezTo>
                  <a:cubicBezTo>
                    <a:pt x="124" y="388"/>
                    <a:pt x="388" y="140"/>
                    <a:pt x="698" y="140"/>
                  </a:cubicBezTo>
                  <a:close/>
                  <a:moveTo>
                    <a:pt x="698" y="1"/>
                  </a:moveTo>
                  <a:cubicBezTo>
                    <a:pt x="311" y="1"/>
                    <a:pt x="0" y="311"/>
                    <a:pt x="0" y="699"/>
                  </a:cubicBezTo>
                  <a:cubicBezTo>
                    <a:pt x="0"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4175050" y="4634700"/>
              <a:ext cx="32200" cy="31800"/>
            </a:xfrm>
            <a:custGeom>
              <a:avLst/>
              <a:gdLst/>
              <a:ahLst/>
              <a:cxnLst/>
              <a:rect l="l" t="t" r="r" b="b"/>
              <a:pathLst>
                <a:path w="1288" h="1272" extrusionOk="0">
                  <a:moveTo>
                    <a:pt x="652" y="0"/>
                  </a:moveTo>
                  <a:cubicBezTo>
                    <a:pt x="295" y="0"/>
                    <a:pt x="0" y="279"/>
                    <a:pt x="0" y="636"/>
                  </a:cubicBezTo>
                  <a:cubicBezTo>
                    <a:pt x="0" y="993"/>
                    <a:pt x="295" y="1272"/>
                    <a:pt x="652" y="1272"/>
                  </a:cubicBezTo>
                  <a:cubicBezTo>
                    <a:pt x="1008" y="1272"/>
                    <a:pt x="1288" y="993"/>
                    <a:pt x="1288" y="636"/>
                  </a:cubicBezTo>
                  <a:cubicBezTo>
                    <a:pt x="1288" y="279"/>
                    <a:pt x="1008" y="0"/>
                    <a:pt x="6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a:off x="4173875" y="4632750"/>
              <a:ext cx="34925" cy="34925"/>
            </a:xfrm>
            <a:custGeom>
              <a:avLst/>
              <a:gdLst/>
              <a:ahLst/>
              <a:cxnLst/>
              <a:rect l="l" t="t" r="r" b="b"/>
              <a:pathLst>
                <a:path w="1397" h="1397" extrusionOk="0">
                  <a:moveTo>
                    <a:pt x="699" y="140"/>
                  </a:moveTo>
                  <a:cubicBezTo>
                    <a:pt x="1024" y="140"/>
                    <a:pt x="1273" y="388"/>
                    <a:pt x="1273" y="714"/>
                  </a:cubicBezTo>
                  <a:cubicBezTo>
                    <a:pt x="1273"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86" y="1397"/>
                    <a:pt x="1397"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a:off x="3825700" y="4582725"/>
              <a:ext cx="32200" cy="32225"/>
            </a:xfrm>
            <a:custGeom>
              <a:avLst/>
              <a:gdLst/>
              <a:ahLst/>
              <a:cxnLst/>
              <a:rect l="l" t="t" r="r" b="b"/>
              <a:pathLst>
                <a:path w="1288" h="1289" extrusionOk="0">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3825700" y="4582725"/>
              <a:ext cx="32200" cy="32225"/>
            </a:xfrm>
            <a:custGeom>
              <a:avLst/>
              <a:gdLst/>
              <a:ahLst/>
              <a:cxnLst/>
              <a:rect l="l" t="t" r="r" b="b"/>
              <a:pathLst>
                <a:path w="1288" h="1289" extrusionOk="0">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3307275" y="4431125"/>
              <a:ext cx="8175" cy="22900"/>
            </a:xfrm>
            <a:custGeom>
              <a:avLst/>
              <a:gdLst/>
              <a:ahLst/>
              <a:cxnLst/>
              <a:rect l="l" t="t" r="r" b="b"/>
              <a:pathLst>
                <a:path w="327" h="916" extrusionOk="0">
                  <a:moveTo>
                    <a:pt x="218" y="1"/>
                  </a:moveTo>
                  <a:lnTo>
                    <a:pt x="32" y="94"/>
                  </a:lnTo>
                  <a:cubicBezTo>
                    <a:pt x="16" y="94"/>
                    <a:pt x="1" y="140"/>
                    <a:pt x="1" y="156"/>
                  </a:cubicBezTo>
                  <a:cubicBezTo>
                    <a:pt x="1" y="187"/>
                    <a:pt x="32" y="233"/>
                    <a:pt x="78" y="233"/>
                  </a:cubicBezTo>
                  <a:cubicBezTo>
                    <a:pt x="94" y="233"/>
                    <a:pt x="94" y="218"/>
                    <a:pt x="109" y="218"/>
                  </a:cubicBezTo>
                  <a:lnTo>
                    <a:pt x="171" y="171"/>
                  </a:lnTo>
                  <a:lnTo>
                    <a:pt x="171" y="838"/>
                  </a:lnTo>
                  <a:cubicBezTo>
                    <a:pt x="171" y="869"/>
                    <a:pt x="218" y="916"/>
                    <a:pt x="249" y="916"/>
                  </a:cubicBezTo>
                  <a:cubicBezTo>
                    <a:pt x="296" y="916"/>
                    <a:pt x="327" y="869"/>
                    <a:pt x="327" y="838"/>
                  </a:cubicBezTo>
                  <a:lnTo>
                    <a:pt x="327" y="32"/>
                  </a:lnTo>
                  <a:lnTo>
                    <a:pt x="249" y="16"/>
                  </a:lnTo>
                  <a:lnTo>
                    <a:pt x="2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3552325" y="4429950"/>
              <a:ext cx="16325" cy="24075"/>
            </a:xfrm>
            <a:custGeom>
              <a:avLst/>
              <a:gdLst/>
              <a:ahLst/>
              <a:cxnLst/>
              <a:rect l="l" t="t" r="r" b="b"/>
              <a:pathLst>
                <a:path w="653" h="963" extrusionOk="0">
                  <a:moveTo>
                    <a:pt x="321" y="1"/>
                  </a:moveTo>
                  <a:cubicBezTo>
                    <a:pt x="243" y="1"/>
                    <a:pt x="168" y="28"/>
                    <a:pt x="109" y="79"/>
                  </a:cubicBezTo>
                  <a:lnTo>
                    <a:pt x="63" y="125"/>
                  </a:lnTo>
                  <a:cubicBezTo>
                    <a:pt x="32" y="141"/>
                    <a:pt x="32" y="203"/>
                    <a:pt x="63" y="218"/>
                  </a:cubicBezTo>
                  <a:cubicBezTo>
                    <a:pt x="69" y="237"/>
                    <a:pt x="82" y="243"/>
                    <a:pt x="97" y="243"/>
                  </a:cubicBezTo>
                  <a:cubicBezTo>
                    <a:pt x="120" y="243"/>
                    <a:pt x="147" y="228"/>
                    <a:pt x="156" y="218"/>
                  </a:cubicBezTo>
                  <a:lnTo>
                    <a:pt x="203" y="187"/>
                  </a:lnTo>
                  <a:cubicBezTo>
                    <a:pt x="234" y="156"/>
                    <a:pt x="280" y="141"/>
                    <a:pt x="311" y="141"/>
                  </a:cubicBezTo>
                  <a:cubicBezTo>
                    <a:pt x="373" y="141"/>
                    <a:pt x="420" y="156"/>
                    <a:pt x="451" y="203"/>
                  </a:cubicBezTo>
                  <a:cubicBezTo>
                    <a:pt x="466" y="234"/>
                    <a:pt x="497" y="280"/>
                    <a:pt x="497" y="311"/>
                  </a:cubicBezTo>
                  <a:cubicBezTo>
                    <a:pt x="497" y="373"/>
                    <a:pt x="466" y="420"/>
                    <a:pt x="435" y="451"/>
                  </a:cubicBezTo>
                  <a:lnTo>
                    <a:pt x="32" y="823"/>
                  </a:lnTo>
                  <a:cubicBezTo>
                    <a:pt x="1" y="839"/>
                    <a:pt x="1" y="854"/>
                    <a:pt x="1" y="885"/>
                  </a:cubicBezTo>
                  <a:cubicBezTo>
                    <a:pt x="1" y="916"/>
                    <a:pt x="47" y="963"/>
                    <a:pt x="78" y="963"/>
                  </a:cubicBezTo>
                  <a:lnTo>
                    <a:pt x="575" y="963"/>
                  </a:lnTo>
                  <a:cubicBezTo>
                    <a:pt x="606" y="963"/>
                    <a:pt x="652" y="916"/>
                    <a:pt x="652" y="885"/>
                  </a:cubicBezTo>
                  <a:cubicBezTo>
                    <a:pt x="652" y="839"/>
                    <a:pt x="606" y="823"/>
                    <a:pt x="575" y="777"/>
                  </a:cubicBezTo>
                  <a:lnTo>
                    <a:pt x="280" y="777"/>
                  </a:lnTo>
                  <a:lnTo>
                    <a:pt x="528" y="544"/>
                  </a:lnTo>
                  <a:cubicBezTo>
                    <a:pt x="606" y="497"/>
                    <a:pt x="652" y="420"/>
                    <a:pt x="652" y="311"/>
                  </a:cubicBezTo>
                  <a:cubicBezTo>
                    <a:pt x="652" y="234"/>
                    <a:pt x="621" y="156"/>
                    <a:pt x="575" y="110"/>
                  </a:cubicBezTo>
                  <a:cubicBezTo>
                    <a:pt x="501" y="36"/>
                    <a:pt x="409" y="1"/>
                    <a:pt x="3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3833450" y="4429975"/>
              <a:ext cx="15525" cy="23275"/>
            </a:xfrm>
            <a:custGeom>
              <a:avLst/>
              <a:gdLst/>
              <a:ahLst/>
              <a:cxnLst/>
              <a:rect l="l" t="t" r="r" b="b"/>
              <a:pathLst>
                <a:path w="621" h="931" extrusionOk="0">
                  <a:moveTo>
                    <a:pt x="140" y="0"/>
                  </a:moveTo>
                  <a:cubicBezTo>
                    <a:pt x="109" y="0"/>
                    <a:pt x="78" y="47"/>
                    <a:pt x="78" y="78"/>
                  </a:cubicBezTo>
                  <a:cubicBezTo>
                    <a:pt x="78" y="124"/>
                    <a:pt x="124" y="140"/>
                    <a:pt x="155" y="140"/>
                  </a:cubicBezTo>
                  <a:lnTo>
                    <a:pt x="373" y="140"/>
                  </a:lnTo>
                  <a:lnTo>
                    <a:pt x="233" y="279"/>
                  </a:lnTo>
                  <a:cubicBezTo>
                    <a:pt x="202" y="310"/>
                    <a:pt x="202" y="372"/>
                    <a:pt x="233" y="388"/>
                  </a:cubicBezTo>
                  <a:cubicBezTo>
                    <a:pt x="264" y="419"/>
                    <a:pt x="280" y="419"/>
                    <a:pt x="295" y="419"/>
                  </a:cubicBezTo>
                  <a:cubicBezTo>
                    <a:pt x="357" y="419"/>
                    <a:pt x="388" y="434"/>
                    <a:pt x="435" y="465"/>
                  </a:cubicBezTo>
                  <a:cubicBezTo>
                    <a:pt x="466" y="512"/>
                    <a:pt x="497" y="574"/>
                    <a:pt x="497" y="605"/>
                  </a:cubicBezTo>
                  <a:cubicBezTo>
                    <a:pt x="497" y="652"/>
                    <a:pt x="466" y="683"/>
                    <a:pt x="435" y="729"/>
                  </a:cubicBezTo>
                  <a:cubicBezTo>
                    <a:pt x="388" y="760"/>
                    <a:pt x="342" y="776"/>
                    <a:pt x="295" y="776"/>
                  </a:cubicBezTo>
                  <a:cubicBezTo>
                    <a:pt x="233" y="776"/>
                    <a:pt x="202" y="760"/>
                    <a:pt x="155" y="729"/>
                  </a:cubicBezTo>
                  <a:cubicBezTo>
                    <a:pt x="140" y="706"/>
                    <a:pt x="121" y="694"/>
                    <a:pt x="101" y="694"/>
                  </a:cubicBezTo>
                  <a:cubicBezTo>
                    <a:pt x="82" y="694"/>
                    <a:pt x="62" y="706"/>
                    <a:pt x="47" y="729"/>
                  </a:cubicBezTo>
                  <a:cubicBezTo>
                    <a:pt x="0" y="760"/>
                    <a:pt x="0" y="807"/>
                    <a:pt x="47" y="838"/>
                  </a:cubicBezTo>
                  <a:cubicBezTo>
                    <a:pt x="109" y="900"/>
                    <a:pt x="202" y="931"/>
                    <a:pt x="280" y="931"/>
                  </a:cubicBezTo>
                  <a:cubicBezTo>
                    <a:pt x="466" y="931"/>
                    <a:pt x="621" y="807"/>
                    <a:pt x="621" y="605"/>
                  </a:cubicBezTo>
                  <a:cubicBezTo>
                    <a:pt x="621" y="527"/>
                    <a:pt x="590" y="434"/>
                    <a:pt x="528" y="372"/>
                  </a:cubicBezTo>
                  <a:cubicBezTo>
                    <a:pt x="481" y="357"/>
                    <a:pt x="466" y="341"/>
                    <a:pt x="419" y="310"/>
                  </a:cubicBezTo>
                  <a:lnTo>
                    <a:pt x="590" y="140"/>
                  </a:lnTo>
                  <a:cubicBezTo>
                    <a:pt x="605" y="140"/>
                    <a:pt x="605" y="124"/>
                    <a:pt x="605" y="124"/>
                  </a:cubicBezTo>
                  <a:cubicBezTo>
                    <a:pt x="621" y="109"/>
                    <a:pt x="621" y="109"/>
                    <a:pt x="621" y="78"/>
                  </a:cubicBezTo>
                  <a:cubicBezTo>
                    <a:pt x="621" y="47"/>
                    <a:pt x="590" y="0"/>
                    <a:pt x="5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3305725" y="4462925"/>
              <a:ext cx="12825" cy="7775"/>
            </a:xfrm>
            <a:custGeom>
              <a:avLst/>
              <a:gdLst/>
              <a:ahLst/>
              <a:cxnLst/>
              <a:rect l="l" t="t" r="r" b="b"/>
              <a:pathLst>
                <a:path w="513" h="311" extrusionOk="0">
                  <a:moveTo>
                    <a:pt x="1" y="0"/>
                  </a:moveTo>
                  <a:lnTo>
                    <a:pt x="249" y="311"/>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3555050" y="4462925"/>
              <a:ext cx="12425" cy="7775"/>
            </a:xfrm>
            <a:custGeom>
              <a:avLst/>
              <a:gdLst/>
              <a:ahLst/>
              <a:cxnLst/>
              <a:rect l="l" t="t" r="r" b="b"/>
              <a:pathLst>
                <a:path w="497" h="311" extrusionOk="0">
                  <a:moveTo>
                    <a:pt x="0" y="0"/>
                  </a:moveTo>
                  <a:lnTo>
                    <a:pt x="249" y="311"/>
                  </a:lnTo>
                  <a:lnTo>
                    <a:pt x="4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3835375" y="4462925"/>
              <a:ext cx="12825" cy="7775"/>
            </a:xfrm>
            <a:custGeom>
              <a:avLst/>
              <a:gdLst/>
              <a:ahLst/>
              <a:cxnLst/>
              <a:rect l="l" t="t" r="r" b="b"/>
              <a:pathLst>
                <a:path w="513" h="311" extrusionOk="0">
                  <a:moveTo>
                    <a:pt x="1" y="0"/>
                  </a:moveTo>
                  <a:lnTo>
                    <a:pt x="265" y="311"/>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3677575" y="4755275"/>
              <a:ext cx="46550" cy="26775"/>
            </a:xfrm>
            <a:custGeom>
              <a:avLst/>
              <a:gdLst/>
              <a:ahLst/>
              <a:cxnLst/>
              <a:rect l="l" t="t" r="r" b="b"/>
              <a:pathLst>
                <a:path w="1862" h="1071" extrusionOk="0">
                  <a:moveTo>
                    <a:pt x="0" y="1"/>
                  </a:moveTo>
                  <a:lnTo>
                    <a:pt x="0" y="1071"/>
                  </a:lnTo>
                  <a:lnTo>
                    <a:pt x="1862" y="1071"/>
                  </a:lnTo>
                  <a:lnTo>
                    <a:pt x="1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829950"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3828800" y="4753725"/>
              <a:ext cx="48875" cy="29875"/>
            </a:xfrm>
            <a:custGeom>
              <a:avLst/>
              <a:gdLst/>
              <a:ahLst/>
              <a:cxnLst/>
              <a:rect l="l" t="t" r="r" b="b"/>
              <a:pathLst>
                <a:path w="1955" h="1195" extrusionOk="0">
                  <a:moveTo>
                    <a:pt x="1861" y="125"/>
                  </a:moveTo>
                  <a:lnTo>
                    <a:pt x="1861" y="1071"/>
                  </a:lnTo>
                  <a:lnTo>
                    <a:pt x="109" y="1071"/>
                  </a:lnTo>
                  <a:lnTo>
                    <a:pt x="109" y="125"/>
                  </a:lnTo>
                  <a:close/>
                  <a:moveTo>
                    <a:pt x="0" y="1"/>
                  </a:moveTo>
                  <a:lnTo>
                    <a:pt x="0" y="1195"/>
                  </a:lnTo>
                  <a:lnTo>
                    <a:pt x="1954" y="1195"/>
                  </a:lnTo>
                  <a:lnTo>
                    <a:pt x="19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3737675" y="4756825"/>
              <a:ext cx="50825" cy="2750"/>
            </a:xfrm>
            <a:custGeom>
              <a:avLst/>
              <a:gdLst/>
              <a:ahLst/>
              <a:cxnLst/>
              <a:rect l="l" t="t" r="r" b="b"/>
              <a:pathLst>
                <a:path w="2033" h="110" extrusionOk="0">
                  <a:moveTo>
                    <a:pt x="0" y="1"/>
                  </a:moveTo>
                  <a:lnTo>
                    <a:pt x="0" y="109"/>
                  </a:lnTo>
                  <a:lnTo>
                    <a:pt x="2032" y="109"/>
                  </a:lnTo>
                  <a:lnTo>
                    <a:pt x="2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3737675" y="4766125"/>
              <a:ext cx="32200" cy="2750"/>
            </a:xfrm>
            <a:custGeom>
              <a:avLst/>
              <a:gdLst/>
              <a:ahLst/>
              <a:cxnLst/>
              <a:rect l="l" t="t" r="r" b="b"/>
              <a:pathLst>
                <a:path w="1288" h="110" extrusionOk="0">
                  <a:moveTo>
                    <a:pt x="0" y="1"/>
                  </a:moveTo>
                  <a:lnTo>
                    <a:pt x="0" y="110"/>
                  </a:lnTo>
                  <a:lnTo>
                    <a:pt x="1288" y="110"/>
                  </a:lnTo>
                  <a:lnTo>
                    <a:pt x="1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3889675" y="4756825"/>
              <a:ext cx="51200" cy="2750"/>
            </a:xfrm>
            <a:custGeom>
              <a:avLst/>
              <a:gdLst/>
              <a:ahLst/>
              <a:cxnLst/>
              <a:rect l="l" t="t" r="r" b="b"/>
              <a:pathLst>
                <a:path w="2048" h="110" extrusionOk="0">
                  <a:moveTo>
                    <a:pt x="0" y="1"/>
                  </a:moveTo>
                  <a:lnTo>
                    <a:pt x="0" y="109"/>
                  </a:lnTo>
                  <a:lnTo>
                    <a:pt x="2047" y="109"/>
                  </a:lnTo>
                  <a:lnTo>
                    <a:pt x="2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3889675" y="4766125"/>
              <a:ext cx="25225" cy="2750"/>
            </a:xfrm>
            <a:custGeom>
              <a:avLst/>
              <a:gdLst/>
              <a:ahLst/>
              <a:cxnLst/>
              <a:rect l="l" t="t" r="r" b="b"/>
              <a:pathLst>
                <a:path w="1009" h="110" extrusionOk="0">
                  <a:moveTo>
                    <a:pt x="0" y="1"/>
                  </a:moveTo>
                  <a:lnTo>
                    <a:pt x="0" y="110"/>
                  </a:lnTo>
                  <a:lnTo>
                    <a:pt x="1008" y="110"/>
                  </a:lnTo>
                  <a:lnTo>
                    <a:pt x="10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4041650" y="4756825"/>
              <a:ext cx="25250" cy="2750"/>
            </a:xfrm>
            <a:custGeom>
              <a:avLst/>
              <a:gdLst/>
              <a:ahLst/>
              <a:cxnLst/>
              <a:rect l="l" t="t" r="r" b="b"/>
              <a:pathLst>
                <a:path w="1010" h="110" extrusionOk="0">
                  <a:moveTo>
                    <a:pt x="1" y="1"/>
                  </a:moveTo>
                  <a:lnTo>
                    <a:pt x="1" y="109"/>
                  </a:lnTo>
                  <a:lnTo>
                    <a:pt x="1009" y="109"/>
                  </a:lnTo>
                  <a:lnTo>
                    <a:pt x="10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041650" y="4766125"/>
              <a:ext cx="39975" cy="2750"/>
            </a:xfrm>
            <a:custGeom>
              <a:avLst/>
              <a:gdLst/>
              <a:ahLst/>
              <a:cxnLst/>
              <a:rect l="l" t="t" r="r" b="b"/>
              <a:pathLst>
                <a:path w="1599" h="110" extrusionOk="0">
                  <a:moveTo>
                    <a:pt x="1" y="1"/>
                  </a:moveTo>
                  <a:lnTo>
                    <a:pt x="1" y="110"/>
                  </a:lnTo>
                  <a:lnTo>
                    <a:pt x="1598" y="110"/>
                  </a:lnTo>
                  <a:lnTo>
                    <a:pt x="1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4193275" y="4756825"/>
              <a:ext cx="36475" cy="2750"/>
            </a:xfrm>
            <a:custGeom>
              <a:avLst/>
              <a:gdLst/>
              <a:ahLst/>
              <a:cxnLst/>
              <a:rect l="l" t="t" r="r" b="b"/>
              <a:pathLst>
                <a:path w="1459" h="110" extrusionOk="0">
                  <a:moveTo>
                    <a:pt x="0" y="1"/>
                  </a:moveTo>
                  <a:lnTo>
                    <a:pt x="0" y="109"/>
                  </a:lnTo>
                  <a:lnTo>
                    <a:pt x="1458" y="109"/>
                  </a:lnTo>
                  <a:lnTo>
                    <a:pt x="14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4193275" y="4766125"/>
              <a:ext cx="50800" cy="2750"/>
            </a:xfrm>
            <a:custGeom>
              <a:avLst/>
              <a:gdLst/>
              <a:ahLst/>
              <a:cxnLst/>
              <a:rect l="l" t="t" r="r" b="b"/>
              <a:pathLst>
                <a:path w="2032" h="110" extrusionOk="0">
                  <a:moveTo>
                    <a:pt x="0" y="1"/>
                  </a:moveTo>
                  <a:lnTo>
                    <a:pt x="0" y="110"/>
                  </a:lnTo>
                  <a:lnTo>
                    <a:pt x="2032" y="110"/>
                  </a:lnTo>
                  <a:lnTo>
                    <a:pt x="20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3835775" y="4177925"/>
              <a:ext cx="263300" cy="216400"/>
            </a:xfrm>
            <a:custGeom>
              <a:avLst/>
              <a:gdLst/>
              <a:ahLst/>
              <a:cxnLst/>
              <a:rect l="l" t="t" r="r" b="b"/>
              <a:pathLst>
                <a:path w="10532" h="8656" extrusionOk="0">
                  <a:moveTo>
                    <a:pt x="0" y="1"/>
                  </a:moveTo>
                  <a:lnTo>
                    <a:pt x="0" y="8655"/>
                  </a:lnTo>
                  <a:lnTo>
                    <a:pt x="10531" y="8655"/>
                  </a:lnTo>
                  <a:lnTo>
                    <a:pt x="1053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3835375" y="4177925"/>
              <a:ext cx="265250" cy="217175"/>
            </a:xfrm>
            <a:custGeom>
              <a:avLst/>
              <a:gdLst/>
              <a:ahLst/>
              <a:cxnLst/>
              <a:rect l="l" t="t" r="r" b="b"/>
              <a:pathLst>
                <a:path w="10610" h="8687" extrusionOk="0">
                  <a:moveTo>
                    <a:pt x="47" y="1"/>
                  </a:moveTo>
                  <a:lnTo>
                    <a:pt x="1" y="8686"/>
                  </a:lnTo>
                  <a:lnTo>
                    <a:pt x="10609" y="8686"/>
                  </a:lnTo>
                  <a:lnTo>
                    <a:pt x="10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3835775" y="4177925"/>
              <a:ext cx="263300" cy="19025"/>
            </a:xfrm>
            <a:custGeom>
              <a:avLst/>
              <a:gdLst/>
              <a:ahLst/>
              <a:cxnLst/>
              <a:rect l="l" t="t" r="r" b="b"/>
              <a:pathLst>
                <a:path w="10532" h="761" extrusionOk="0">
                  <a:moveTo>
                    <a:pt x="0" y="1"/>
                  </a:moveTo>
                  <a:lnTo>
                    <a:pt x="0" y="761"/>
                  </a:lnTo>
                  <a:lnTo>
                    <a:pt x="10531" y="761"/>
                  </a:lnTo>
                  <a:lnTo>
                    <a:pt x="105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3844300" y="4182975"/>
              <a:ext cx="9725" cy="9725"/>
            </a:xfrm>
            <a:custGeom>
              <a:avLst/>
              <a:gdLst/>
              <a:ahLst/>
              <a:cxnLst/>
              <a:rect l="l" t="t" r="r" b="b"/>
              <a:pathLst>
                <a:path w="389" h="389" extrusionOk="0">
                  <a:moveTo>
                    <a:pt x="187" y="1"/>
                  </a:moveTo>
                  <a:cubicBezTo>
                    <a:pt x="78" y="1"/>
                    <a:pt x="1" y="94"/>
                    <a:pt x="1" y="187"/>
                  </a:cubicBezTo>
                  <a:cubicBezTo>
                    <a:pt x="1" y="311"/>
                    <a:pt x="94" y="388"/>
                    <a:pt x="187" y="388"/>
                  </a:cubicBezTo>
                  <a:cubicBezTo>
                    <a:pt x="311" y="388"/>
                    <a:pt x="388" y="295"/>
                    <a:pt x="388" y="187"/>
                  </a:cubicBezTo>
                  <a:cubicBezTo>
                    <a:pt x="388" y="78"/>
                    <a:pt x="311" y="1"/>
                    <a:pt x="1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863700" y="4182975"/>
              <a:ext cx="9700" cy="9725"/>
            </a:xfrm>
            <a:custGeom>
              <a:avLst/>
              <a:gdLst/>
              <a:ahLst/>
              <a:cxnLst/>
              <a:rect l="l" t="t" r="r" b="b"/>
              <a:pathLst>
                <a:path w="388" h="389" extrusionOk="0">
                  <a:moveTo>
                    <a:pt x="186" y="1"/>
                  </a:moveTo>
                  <a:cubicBezTo>
                    <a:pt x="78" y="1"/>
                    <a:pt x="0" y="94"/>
                    <a:pt x="0" y="187"/>
                  </a:cubicBezTo>
                  <a:cubicBezTo>
                    <a:pt x="0" y="311"/>
                    <a:pt x="93" y="388"/>
                    <a:pt x="186" y="388"/>
                  </a:cubicBezTo>
                  <a:cubicBezTo>
                    <a:pt x="310" y="388"/>
                    <a:pt x="388" y="295"/>
                    <a:pt x="388" y="187"/>
                  </a:cubicBezTo>
                  <a:cubicBezTo>
                    <a:pt x="388" y="78"/>
                    <a:pt x="310"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883475" y="4182975"/>
              <a:ext cx="9700" cy="9725"/>
            </a:xfrm>
            <a:custGeom>
              <a:avLst/>
              <a:gdLst/>
              <a:ahLst/>
              <a:cxnLst/>
              <a:rect l="l" t="t" r="r" b="b"/>
              <a:pathLst>
                <a:path w="388" h="389" extrusionOk="0">
                  <a:moveTo>
                    <a:pt x="202" y="1"/>
                  </a:moveTo>
                  <a:cubicBezTo>
                    <a:pt x="78" y="1"/>
                    <a:pt x="0" y="94"/>
                    <a:pt x="0" y="187"/>
                  </a:cubicBezTo>
                  <a:cubicBezTo>
                    <a:pt x="0" y="311"/>
                    <a:pt x="93" y="388"/>
                    <a:pt x="202" y="388"/>
                  </a:cubicBezTo>
                  <a:cubicBezTo>
                    <a:pt x="310" y="388"/>
                    <a:pt x="388" y="295"/>
                    <a:pt x="388" y="187"/>
                  </a:cubicBezTo>
                  <a:cubicBezTo>
                    <a:pt x="388" y="78"/>
                    <a:pt x="295" y="1"/>
                    <a:pt x="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3856325" y="423455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3874150" y="4234550"/>
              <a:ext cx="117125" cy="3900"/>
            </a:xfrm>
            <a:custGeom>
              <a:avLst/>
              <a:gdLst/>
              <a:ahLst/>
              <a:cxnLst/>
              <a:rect l="l" t="t" r="r" b="b"/>
              <a:pathLst>
                <a:path w="4685" h="156" extrusionOk="0">
                  <a:moveTo>
                    <a:pt x="1" y="0"/>
                  </a:moveTo>
                  <a:lnTo>
                    <a:pt x="1" y="155"/>
                  </a:lnTo>
                  <a:lnTo>
                    <a:pt x="4685" y="155"/>
                  </a:lnTo>
                  <a:lnTo>
                    <a:pt x="4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3997450" y="4234550"/>
              <a:ext cx="19425" cy="3900"/>
            </a:xfrm>
            <a:custGeom>
              <a:avLst/>
              <a:gdLst/>
              <a:ahLst/>
              <a:cxnLst/>
              <a:rect l="l" t="t" r="r" b="b"/>
              <a:pathLst>
                <a:path w="777" h="156" extrusionOk="0">
                  <a:moveTo>
                    <a:pt x="1" y="0"/>
                  </a:moveTo>
                  <a:lnTo>
                    <a:pt x="1" y="155"/>
                  </a:lnTo>
                  <a:lnTo>
                    <a:pt x="776" y="155"/>
                  </a:lnTo>
                  <a:lnTo>
                    <a:pt x="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4041650" y="4284575"/>
              <a:ext cx="19425" cy="3900"/>
            </a:xfrm>
            <a:custGeom>
              <a:avLst/>
              <a:gdLst/>
              <a:ahLst/>
              <a:cxnLst/>
              <a:rect l="l" t="t" r="r" b="b"/>
              <a:pathLst>
                <a:path w="777" h="156" extrusionOk="0">
                  <a:moveTo>
                    <a:pt x="1" y="0"/>
                  </a:moveTo>
                  <a:lnTo>
                    <a:pt x="1" y="155"/>
                  </a:lnTo>
                  <a:lnTo>
                    <a:pt x="776" y="155"/>
                  </a:lnTo>
                  <a:lnTo>
                    <a:pt x="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4020725" y="4234550"/>
              <a:ext cx="33375" cy="3900"/>
            </a:xfrm>
            <a:custGeom>
              <a:avLst/>
              <a:gdLst/>
              <a:ahLst/>
              <a:cxnLst/>
              <a:rect l="l" t="t" r="r" b="b"/>
              <a:pathLst>
                <a:path w="1335" h="156" extrusionOk="0">
                  <a:moveTo>
                    <a:pt x="0" y="0"/>
                  </a:moveTo>
                  <a:lnTo>
                    <a:pt x="0" y="155"/>
                  </a:lnTo>
                  <a:lnTo>
                    <a:pt x="1334" y="155"/>
                  </a:lnTo>
                  <a:lnTo>
                    <a:pt x="13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3866400" y="4245025"/>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3883850" y="4245025"/>
              <a:ext cx="76800" cy="3900"/>
            </a:xfrm>
            <a:custGeom>
              <a:avLst/>
              <a:gdLst/>
              <a:ahLst/>
              <a:cxnLst/>
              <a:rect l="l" t="t" r="r" b="b"/>
              <a:pathLst>
                <a:path w="3072" h="156" extrusionOk="0">
                  <a:moveTo>
                    <a:pt x="1" y="0"/>
                  </a:moveTo>
                  <a:lnTo>
                    <a:pt x="1" y="155"/>
                  </a:lnTo>
                  <a:lnTo>
                    <a:pt x="3071" y="155"/>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3992025" y="4284575"/>
              <a:ext cx="45000" cy="3900"/>
            </a:xfrm>
            <a:custGeom>
              <a:avLst/>
              <a:gdLst/>
              <a:ahLst/>
              <a:cxnLst/>
              <a:rect l="l" t="t" r="r" b="b"/>
              <a:pathLst>
                <a:path w="1800" h="156" extrusionOk="0">
                  <a:moveTo>
                    <a:pt x="1" y="0"/>
                  </a:moveTo>
                  <a:lnTo>
                    <a:pt x="1" y="155"/>
                  </a:lnTo>
                  <a:lnTo>
                    <a:pt x="1800" y="155"/>
                  </a:lnTo>
                  <a:lnTo>
                    <a:pt x="18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3874150" y="4274875"/>
              <a:ext cx="73325" cy="3900"/>
            </a:xfrm>
            <a:custGeom>
              <a:avLst/>
              <a:gdLst/>
              <a:ahLst/>
              <a:cxnLst/>
              <a:rect l="l" t="t" r="r" b="b"/>
              <a:pathLst>
                <a:path w="2933" h="156" extrusionOk="0">
                  <a:moveTo>
                    <a:pt x="1" y="0"/>
                  </a:moveTo>
                  <a:lnTo>
                    <a:pt x="1"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3883850" y="4255100"/>
              <a:ext cx="51600" cy="3900"/>
            </a:xfrm>
            <a:custGeom>
              <a:avLst/>
              <a:gdLst/>
              <a:ahLst/>
              <a:cxnLst/>
              <a:rect l="l" t="t" r="r" b="b"/>
              <a:pathLst>
                <a:path w="2064" h="156" extrusionOk="0">
                  <a:moveTo>
                    <a:pt x="1" y="0"/>
                  </a:moveTo>
                  <a:lnTo>
                    <a:pt x="1" y="155"/>
                  </a:lnTo>
                  <a:lnTo>
                    <a:pt x="2063" y="155"/>
                  </a:lnTo>
                  <a:lnTo>
                    <a:pt x="20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4009875" y="4264800"/>
              <a:ext cx="19400" cy="3900"/>
            </a:xfrm>
            <a:custGeom>
              <a:avLst/>
              <a:gdLst/>
              <a:ahLst/>
              <a:cxnLst/>
              <a:rect l="l" t="t" r="r" b="b"/>
              <a:pathLst>
                <a:path w="776" h="156" extrusionOk="0">
                  <a:moveTo>
                    <a:pt x="0" y="0"/>
                  </a:moveTo>
                  <a:lnTo>
                    <a:pt x="0" y="155"/>
                  </a:lnTo>
                  <a:lnTo>
                    <a:pt x="776" y="155"/>
                  </a:lnTo>
                  <a:lnTo>
                    <a:pt x="7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3941250" y="4255100"/>
              <a:ext cx="81825" cy="3900"/>
            </a:xfrm>
            <a:custGeom>
              <a:avLst/>
              <a:gdLst/>
              <a:ahLst/>
              <a:cxnLst/>
              <a:rect l="l" t="t" r="r" b="b"/>
              <a:pathLst>
                <a:path w="3273" h="156" extrusionOk="0">
                  <a:moveTo>
                    <a:pt x="0" y="0"/>
                  </a:moveTo>
                  <a:lnTo>
                    <a:pt x="0" y="155"/>
                  </a:lnTo>
                  <a:lnTo>
                    <a:pt x="3273" y="155"/>
                  </a:lnTo>
                  <a:lnTo>
                    <a:pt x="3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3874150" y="4284575"/>
              <a:ext cx="98125" cy="3900"/>
            </a:xfrm>
            <a:custGeom>
              <a:avLst/>
              <a:gdLst/>
              <a:ahLst/>
              <a:cxnLst/>
              <a:rect l="l" t="t" r="r" b="b"/>
              <a:pathLst>
                <a:path w="3925" h="156" extrusionOk="0">
                  <a:moveTo>
                    <a:pt x="1" y="0"/>
                  </a:moveTo>
                  <a:lnTo>
                    <a:pt x="1" y="155"/>
                  </a:lnTo>
                  <a:lnTo>
                    <a:pt x="3925" y="155"/>
                  </a:lnTo>
                  <a:lnTo>
                    <a:pt x="39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4018775" y="4245025"/>
              <a:ext cx="52775" cy="3900"/>
            </a:xfrm>
            <a:custGeom>
              <a:avLst/>
              <a:gdLst/>
              <a:ahLst/>
              <a:cxnLst/>
              <a:rect l="l" t="t" r="r" b="b"/>
              <a:pathLst>
                <a:path w="2111" h="156" extrusionOk="0">
                  <a:moveTo>
                    <a:pt x="1" y="0"/>
                  </a:moveTo>
                  <a:lnTo>
                    <a:pt x="1" y="155"/>
                  </a:lnTo>
                  <a:lnTo>
                    <a:pt x="2110" y="155"/>
                  </a:lnTo>
                  <a:lnTo>
                    <a:pt x="2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3965275" y="4245025"/>
              <a:ext cx="49275" cy="3900"/>
            </a:xfrm>
            <a:custGeom>
              <a:avLst/>
              <a:gdLst/>
              <a:ahLst/>
              <a:cxnLst/>
              <a:rect l="l" t="t" r="r" b="b"/>
              <a:pathLst>
                <a:path w="1971" h="156" extrusionOk="0">
                  <a:moveTo>
                    <a:pt x="1" y="0"/>
                  </a:moveTo>
                  <a:lnTo>
                    <a:pt x="1" y="155"/>
                  </a:lnTo>
                  <a:lnTo>
                    <a:pt x="1970" y="155"/>
                  </a:lnTo>
                  <a:lnTo>
                    <a:pt x="1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4026925" y="4255100"/>
              <a:ext cx="32975" cy="3900"/>
            </a:xfrm>
            <a:custGeom>
              <a:avLst/>
              <a:gdLst/>
              <a:ahLst/>
              <a:cxnLst/>
              <a:rect l="l" t="t" r="r" b="b"/>
              <a:pathLst>
                <a:path w="1319" h="156" extrusionOk="0">
                  <a:moveTo>
                    <a:pt x="1" y="0"/>
                  </a:moveTo>
                  <a:lnTo>
                    <a:pt x="1" y="155"/>
                  </a:lnTo>
                  <a:lnTo>
                    <a:pt x="1319" y="155"/>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3866400" y="4255100"/>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3856325" y="426480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3874150" y="4264800"/>
              <a:ext cx="60125" cy="3900"/>
            </a:xfrm>
            <a:custGeom>
              <a:avLst/>
              <a:gdLst/>
              <a:ahLst/>
              <a:cxnLst/>
              <a:rect l="l" t="t" r="r" b="b"/>
              <a:pathLst>
                <a:path w="2405" h="156" extrusionOk="0">
                  <a:moveTo>
                    <a:pt x="1" y="0"/>
                  </a:moveTo>
                  <a:lnTo>
                    <a:pt x="1" y="155"/>
                  </a:lnTo>
                  <a:lnTo>
                    <a:pt x="2405" y="155"/>
                  </a:lnTo>
                  <a:lnTo>
                    <a:pt x="2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3883850" y="4295025"/>
              <a:ext cx="60125" cy="3900"/>
            </a:xfrm>
            <a:custGeom>
              <a:avLst/>
              <a:gdLst/>
              <a:ahLst/>
              <a:cxnLst/>
              <a:rect l="l" t="t" r="r" b="b"/>
              <a:pathLst>
                <a:path w="2405" h="156" extrusionOk="0">
                  <a:moveTo>
                    <a:pt x="1" y="1"/>
                  </a:moveTo>
                  <a:lnTo>
                    <a:pt x="1" y="156"/>
                  </a:lnTo>
                  <a:lnTo>
                    <a:pt x="2405" y="156"/>
                  </a:lnTo>
                  <a:lnTo>
                    <a:pt x="2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3996300" y="4304725"/>
              <a:ext cx="45775" cy="3900"/>
            </a:xfrm>
            <a:custGeom>
              <a:avLst/>
              <a:gdLst/>
              <a:ahLst/>
              <a:cxnLst/>
              <a:rect l="l" t="t" r="r" b="b"/>
              <a:pathLst>
                <a:path w="1831" h="156" extrusionOk="0">
                  <a:moveTo>
                    <a:pt x="0" y="1"/>
                  </a:moveTo>
                  <a:lnTo>
                    <a:pt x="0" y="156"/>
                  </a:lnTo>
                  <a:lnTo>
                    <a:pt x="1830" y="156"/>
                  </a:lnTo>
                  <a:lnTo>
                    <a:pt x="18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3949000" y="4295025"/>
              <a:ext cx="60500" cy="3900"/>
            </a:xfrm>
            <a:custGeom>
              <a:avLst/>
              <a:gdLst/>
              <a:ahLst/>
              <a:cxnLst/>
              <a:rect l="l" t="t" r="r" b="b"/>
              <a:pathLst>
                <a:path w="2420" h="156" extrusionOk="0">
                  <a:moveTo>
                    <a:pt x="0" y="1"/>
                  </a:moveTo>
                  <a:lnTo>
                    <a:pt x="0" y="156"/>
                  </a:lnTo>
                  <a:lnTo>
                    <a:pt x="2420" y="156"/>
                  </a:lnTo>
                  <a:lnTo>
                    <a:pt x="24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3938125" y="4304725"/>
              <a:ext cx="52375" cy="3900"/>
            </a:xfrm>
            <a:custGeom>
              <a:avLst/>
              <a:gdLst/>
              <a:ahLst/>
              <a:cxnLst/>
              <a:rect l="l" t="t" r="r" b="b"/>
              <a:pathLst>
                <a:path w="2095" h="156" extrusionOk="0">
                  <a:moveTo>
                    <a:pt x="1" y="1"/>
                  </a:moveTo>
                  <a:lnTo>
                    <a:pt x="1" y="156"/>
                  </a:lnTo>
                  <a:lnTo>
                    <a:pt x="2095" y="156"/>
                  </a:lnTo>
                  <a:lnTo>
                    <a:pt x="20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3905950" y="4304725"/>
              <a:ext cx="28325" cy="3900"/>
            </a:xfrm>
            <a:custGeom>
              <a:avLst/>
              <a:gdLst/>
              <a:ahLst/>
              <a:cxnLst/>
              <a:rect l="l" t="t" r="r" b="b"/>
              <a:pathLst>
                <a:path w="1133" h="156" extrusionOk="0">
                  <a:moveTo>
                    <a:pt x="1" y="1"/>
                  </a:moveTo>
                  <a:lnTo>
                    <a:pt x="1" y="156"/>
                  </a:lnTo>
                  <a:lnTo>
                    <a:pt x="1133" y="156"/>
                  </a:lnTo>
                  <a:lnTo>
                    <a:pt x="1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3883850" y="4304725"/>
              <a:ext cx="17475" cy="3900"/>
            </a:xfrm>
            <a:custGeom>
              <a:avLst/>
              <a:gdLst/>
              <a:ahLst/>
              <a:cxnLst/>
              <a:rect l="l" t="t" r="r" b="b"/>
              <a:pathLst>
                <a:path w="699" h="156" extrusionOk="0">
                  <a:moveTo>
                    <a:pt x="1" y="1"/>
                  </a:moveTo>
                  <a:lnTo>
                    <a:pt x="1" y="156"/>
                  </a:lnTo>
                  <a:lnTo>
                    <a:pt x="699" y="156"/>
                  </a:lnTo>
                  <a:lnTo>
                    <a:pt x="6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3951325" y="4274875"/>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4020725" y="4274875"/>
              <a:ext cx="41125" cy="3900"/>
            </a:xfrm>
            <a:custGeom>
              <a:avLst/>
              <a:gdLst/>
              <a:ahLst/>
              <a:cxnLst/>
              <a:rect l="l" t="t" r="r" b="b"/>
              <a:pathLst>
                <a:path w="1645" h="156" extrusionOk="0">
                  <a:moveTo>
                    <a:pt x="0" y="0"/>
                  </a:moveTo>
                  <a:lnTo>
                    <a:pt x="0" y="155"/>
                  </a:lnTo>
                  <a:lnTo>
                    <a:pt x="1644" y="155"/>
                  </a:lnTo>
                  <a:lnTo>
                    <a:pt x="16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3940075" y="4264800"/>
              <a:ext cx="65175" cy="3900"/>
            </a:xfrm>
            <a:custGeom>
              <a:avLst/>
              <a:gdLst/>
              <a:ahLst/>
              <a:cxnLst/>
              <a:rect l="l" t="t" r="r" b="b"/>
              <a:pathLst>
                <a:path w="2607" h="156" extrusionOk="0">
                  <a:moveTo>
                    <a:pt x="0" y="0"/>
                  </a:moveTo>
                  <a:lnTo>
                    <a:pt x="0" y="155"/>
                  </a:lnTo>
                  <a:lnTo>
                    <a:pt x="2606" y="155"/>
                  </a:lnTo>
                  <a:lnTo>
                    <a:pt x="26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3856325" y="42748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3856325" y="42845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3866400" y="4295025"/>
              <a:ext cx="10100" cy="3900"/>
            </a:xfrm>
            <a:custGeom>
              <a:avLst/>
              <a:gdLst/>
              <a:ahLst/>
              <a:cxnLst/>
              <a:rect l="l" t="t" r="r" b="b"/>
              <a:pathLst>
                <a:path w="404" h="156" extrusionOk="0">
                  <a:moveTo>
                    <a:pt x="1" y="1"/>
                  </a:moveTo>
                  <a:lnTo>
                    <a:pt x="1" y="156"/>
                  </a:lnTo>
                  <a:lnTo>
                    <a:pt x="404" y="156"/>
                  </a:lnTo>
                  <a:lnTo>
                    <a:pt x="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3866400" y="4304725"/>
              <a:ext cx="10100" cy="3900"/>
            </a:xfrm>
            <a:custGeom>
              <a:avLst/>
              <a:gdLst/>
              <a:ahLst/>
              <a:cxnLst/>
              <a:rect l="l" t="t" r="r" b="b"/>
              <a:pathLst>
                <a:path w="404" h="156" extrusionOk="0">
                  <a:moveTo>
                    <a:pt x="1" y="1"/>
                  </a:moveTo>
                  <a:lnTo>
                    <a:pt x="1" y="156"/>
                  </a:lnTo>
                  <a:lnTo>
                    <a:pt x="404" y="156"/>
                  </a:lnTo>
                  <a:lnTo>
                    <a:pt x="4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3856325" y="43128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3874150" y="4312875"/>
              <a:ext cx="71375" cy="3900"/>
            </a:xfrm>
            <a:custGeom>
              <a:avLst/>
              <a:gdLst/>
              <a:ahLst/>
              <a:cxnLst/>
              <a:rect l="l" t="t" r="r" b="b"/>
              <a:pathLst>
                <a:path w="2855" h="156" extrusionOk="0">
                  <a:moveTo>
                    <a:pt x="1" y="0"/>
                  </a:moveTo>
                  <a:lnTo>
                    <a:pt x="1" y="155"/>
                  </a:lnTo>
                  <a:lnTo>
                    <a:pt x="2855" y="155"/>
                  </a:lnTo>
                  <a:lnTo>
                    <a:pt x="2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3866400" y="4322950"/>
              <a:ext cx="10100" cy="3900"/>
            </a:xfrm>
            <a:custGeom>
              <a:avLst/>
              <a:gdLst/>
              <a:ahLst/>
              <a:cxnLst/>
              <a:rect l="l" t="t" r="r" b="b"/>
              <a:pathLst>
                <a:path w="404" h="156" extrusionOk="0">
                  <a:moveTo>
                    <a:pt x="1" y="0"/>
                  </a:moveTo>
                  <a:lnTo>
                    <a:pt x="1" y="156"/>
                  </a:lnTo>
                  <a:lnTo>
                    <a:pt x="404" y="156"/>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3883850" y="4322950"/>
              <a:ext cx="76800" cy="3900"/>
            </a:xfrm>
            <a:custGeom>
              <a:avLst/>
              <a:gdLst/>
              <a:ahLst/>
              <a:cxnLst/>
              <a:rect l="l" t="t" r="r" b="b"/>
              <a:pathLst>
                <a:path w="3072" h="156" extrusionOk="0">
                  <a:moveTo>
                    <a:pt x="1" y="0"/>
                  </a:moveTo>
                  <a:lnTo>
                    <a:pt x="1" y="156"/>
                  </a:lnTo>
                  <a:lnTo>
                    <a:pt x="3071" y="156"/>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3874150" y="4353200"/>
              <a:ext cx="73325" cy="3900"/>
            </a:xfrm>
            <a:custGeom>
              <a:avLst/>
              <a:gdLst/>
              <a:ahLst/>
              <a:cxnLst/>
              <a:rect l="l" t="t" r="r" b="b"/>
              <a:pathLst>
                <a:path w="2933" h="156" extrusionOk="0">
                  <a:moveTo>
                    <a:pt x="1" y="0"/>
                  </a:moveTo>
                  <a:lnTo>
                    <a:pt x="1"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3883850" y="4332650"/>
              <a:ext cx="51600" cy="3900"/>
            </a:xfrm>
            <a:custGeom>
              <a:avLst/>
              <a:gdLst/>
              <a:ahLst/>
              <a:cxnLst/>
              <a:rect l="l" t="t" r="r" b="b"/>
              <a:pathLst>
                <a:path w="2064" h="156" extrusionOk="0">
                  <a:moveTo>
                    <a:pt x="1" y="0"/>
                  </a:moveTo>
                  <a:lnTo>
                    <a:pt x="1" y="155"/>
                  </a:lnTo>
                  <a:lnTo>
                    <a:pt x="2063" y="155"/>
                  </a:lnTo>
                  <a:lnTo>
                    <a:pt x="20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3941250" y="4332650"/>
              <a:ext cx="81825" cy="3900"/>
            </a:xfrm>
            <a:custGeom>
              <a:avLst/>
              <a:gdLst/>
              <a:ahLst/>
              <a:cxnLst/>
              <a:rect l="l" t="t" r="r" b="b"/>
              <a:pathLst>
                <a:path w="3273" h="156" extrusionOk="0">
                  <a:moveTo>
                    <a:pt x="0" y="0"/>
                  </a:moveTo>
                  <a:lnTo>
                    <a:pt x="0" y="155"/>
                  </a:lnTo>
                  <a:lnTo>
                    <a:pt x="3273" y="155"/>
                  </a:lnTo>
                  <a:lnTo>
                    <a:pt x="3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874150" y="4362875"/>
              <a:ext cx="98125" cy="3925"/>
            </a:xfrm>
            <a:custGeom>
              <a:avLst/>
              <a:gdLst/>
              <a:ahLst/>
              <a:cxnLst/>
              <a:rect l="l" t="t" r="r" b="b"/>
              <a:pathLst>
                <a:path w="3925" h="157" extrusionOk="0">
                  <a:moveTo>
                    <a:pt x="1" y="1"/>
                  </a:moveTo>
                  <a:lnTo>
                    <a:pt x="1" y="156"/>
                  </a:lnTo>
                  <a:lnTo>
                    <a:pt x="3925" y="156"/>
                  </a:lnTo>
                  <a:lnTo>
                    <a:pt x="3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4018775" y="4322950"/>
              <a:ext cx="52775" cy="3900"/>
            </a:xfrm>
            <a:custGeom>
              <a:avLst/>
              <a:gdLst/>
              <a:ahLst/>
              <a:cxnLst/>
              <a:rect l="l" t="t" r="r" b="b"/>
              <a:pathLst>
                <a:path w="2111" h="156" extrusionOk="0">
                  <a:moveTo>
                    <a:pt x="1" y="0"/>
                  </a:moveTo>
                  <a:lnTo>
                    <a:pt x="1" y="156"/>
                  </a:lnTo>
                  <a:lnTo>
                    <a:pt x="2110" y="156"/>
                  </a:lnTo>
                  <a:lnTo>
                    <a:pt x="2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965275" y="4322950"/>
              <a:ext cx="49275" cy="3900"/>
            </a:xfrm>
            <a:custGeom>
              <a:avLst/>
              <a:gdLst/>
              <a:ahLst/>
              <a:cxnLst/>
              <a:rect l="l" t="t" r="r" b="b"/>
              <a:pathLst>
                <a:path w="1971" h="156" extrusionOk="0">
                  <a:moveTo>
                    <a:pt x="1" y="0"/>
                  </a:moveTo>
                  <a:lnTo>
                    <a:pt x="1" y="156"/>
                  </a:lnTo>
                  <a:lnTo>
                    <a:pt x="1970" y="156"/>
                  </a:lnTo>
                  <a:lnTo>
                    <a:pt x="19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4026925" y="4332650"/>
              <a:ext cx="32975" cy="3900"/>
            </a:xfrm>
            <a:custGeom>
              <a:avLst/>
              <a:gdLst/>
              <a:ahLst/>
              <a:cxnLst/>
              <a:rect l="l" t="t" r="r" b="b"/>
              <a:pathLst>
                <a:path w="1319" h="156" extrusionOk="0">
                  <a:moveTo>
                    <a:pt x="1" y="0"/>
                  </a:moveTo>
                  <a:lnTo>
                    <a:pt x="1" y="155"/>
                  </a:lnTo>
                  <a:lnTo>
                    <a:pt x="1319" y="155"/>
                  </a:lnTo>
                  <a:lnTo>
                    <a:pt x="13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3866400" y="4332650"/>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3856325" y="4342725"/>
              <a:ext cx="10100" cy="3900"/>
            </a:xfrm>
            <a:custGeom>
              <a:avLst/>
              <a:gdLst/>
              <a:ahLst/>
              <a:cxnLst/>
              <a:rect l="l" t="t" r="r" b="b"/>
              <a:pathLst>
                <a:path w="404" h="156" extrusionOk="0">
                  <a:moveTo>
                    <a:pt x="0" y="0"/>
                  </a:moveTo>
                  <a:lnTo>
                    <a:pt x="0" y="156"/>
                  </a:lnTo>
                  <a:lnTo>
                    <a:pt x="404" y="156"/>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3874150" y="4342725"/>
              <a:ext cx="60125" cy="3900"/>
            </a:xfrm>
            <a:custGeom>
              <a:avLst/>
              <a:gdLst/>
              <a:ahLst/>
              <a:cxnLst/>
              <a:rect l="l" t="t" r="r" b="b"/>
              <a:pathLst>
                <a:path w="2405" h="156" extrusionOk="0">
                  <a:moveTo>
                    <a:pt x="1" y="0"/>
                  </a:moveTo>
                  <a:lnTo>
                    <a:pt x="1" y="156"/>
                  </a:lnTo>
                  <a:lnTo>
                    <a:pt x="2405" y="156"/>
                  </a:lnTo>
                  <a:lnTo>
                    <a:pt x="2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3951325" y="4353200"/>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3940075" y="4342725"/>
              <a:ext cx="65175" cy="3900"/>
            </a:xfrm>
            <a:custGeom>
              <a:avLst/>
              <a:gdLst/>
              <a:ahLst/>
              <a:cxnLst/>
              <a:rect l="l" t="t" r="r" b="b"/>
              <a:pathLst>
                <a:path w="2607" h="156" extrusionOk="0">
                  <a:moveTo>
                    <a:pt x="0" y="0"/>
                  </a:moveTo>
                  <a:lnTo>
                    <a:pt x="0" y="156"/>
                  </a:lnTo>
                  <a:lnTo>
                    <a:pt x="2606" y="156"/>
                  </a:lnTo>
                  <a:lnTo>
                    <a:pt x="26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3856325" y="435320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3857875" y="4217975"/>
              <a:ext cx="5850" cy="8450"/>
            </a:xfrm>
            <a:custGeom>
              <a:avLst/>
              <a:gdLst/>
              <a:ahLst/>
              <a:cxnLst/>
              <a:rect l="l" t="t" r="r" b="b"/>
              <a:pathLst>
                <a:path w="234" h="338" extrusionOk="0">
                  <a:moveTo>
                    <a:pt x="179" y="0"/>
                  </a:moveTo>
                  <a:cubicBezTo>
                    <a:pt x="171" y="0"/>
                    <a:pt x="163" y="4"/>
                    <a:pt x="156" y="12"/>
                  </a:cubicBezTo>
                  <a:lnTo>
                    <a:pt x="0" y="167"/>
                  </a:lnTo>
                  <a:lnTo>
                    <a:pt x="156" y="322"/>
                  </a:lnTo>
                  <a:cubicBezTo>
                    <a:pt x="156" y="338"/>
                    <a:pt x="171" y="338"/>
                    <a:pt x="171" y="338"/>
                  </a:cubicBezTo>
                  <a:lnTo>
                    <a:pt x="187" y="322"/>
                  </a:lnTo>
                  <a:cubicBezTo>
                    <a:pt x="218" y="322"/>
                    <a:pt x="218" y="307"/>
                    <a:pt x="187" y="291"/>
                  </a:cubicBezTo>
                  <a:lnTo>
                    <a:pt x="78" y="214"/>
                  </a:lnTo>
                  <a:lnTo>
                    <a:pt x="202" y="74"/>
                  </a:lnTo>
                  <a:cubicBezTo>
                    <a:pt x="233" y="58"/>
                    <a:pt x="233" y="27"/>
                    <a:pt x="202" y="12"/>
                  </a:cubicBezTo>
                  <a:cubicBezTo>
                    <a:pt x="194" y="4"/>
                    <a:pt x="187"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3866025" y="4216700"/>
              <a:ext cx="5450" cy="9725"/>
            </a:xfrm>
            <a:custGeom>
              <a:avLst/>
              <a:gdLst/>
              <a:ahLst/>
              <a:cxnLst/>
              <a:rect l="l" t="t" r="r" b="b"/>
              <a:pathLst>
                <a:path w="218" h="389" extrusionOk="0">
                  <a:moveTo>
                    <a:pt x="202" y="1"/>
                  </a:moveTo>
                  <a:cubicBezTo>
                    <a:pt x="171" y="1"/>
                    <a:pt x="155" y="1"/>
                    <a:pt x="155" y="32"/>
                  </a:cubicBezTo>
                  <a:lnTo>
                    <a:pt x="16" y="358"/>
                  </a:lnTo>
                  <a:cubicBezTo>
                    <a:pt x="0" y="373"/>
                    <a:pt x="16" y="389"/>
                    <a:pt x="47" y="389"/>
                  </a:cubicBezTo>
                  <a:lnTo>
                    <a:pt x="62" y="389"/>
                  </a:lnTo>
                  <a:cubicBezTo>
                    <a:pt x="62" y="389"/>
                    <a:pt x="78" y="389"/>
                    <a:pt x="78" y="373"/>
                  </a:cubicBezTo>
                  <a:lnTo>
                    <a:pt x="217" y="47"/>
                  </a:lnTo>
                  <a:cubicBezTo>
                    <a:pt x="217" y="32"/>
                    <a:pt x="217"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3873000" y="4216425"/>
              <a:ext cx="5450" cy="10000"/>
            </a:xfrm>
            <a:custGeom>
              <a:avLst/>
              <a:gdLst/>
              <a:ahLst/>
              <a:cxnLst/>
              <a:rect l="l" t="t" r="r" b="b"/>
              <a:pathLst>
                <a:path w="218" h="400" extrusionOk="0">
                  <a:moveTo>
                    <a:pt x="39" y="0"/>
                  </a:moveTo>
                  <a:cubicBezTo>
                    <a:pt x="31" y="0"/>
                    <a:pt x="24" y="4"/>
                    <a:pt x="16" y="12"/>
                  </a:cubicBezTo>
                  <a:cubicBezTo>
                    <a:pt x="0" y="27"/>
                    <a:pt x="0" y="58"/>
                    <a:pt x="16" y="74"/>
                  </a:cubicBezTo>
                  <a:lnTo>
                    <a:pt x="155" y="213"/>
                  </a:lnTo>
                  <a:lnTo>
                    <a:pt x="16" y="338"/>
                  </a:lnTo>
                  <a:cubicBezTo>
                    <a:pt x="0" y="338"/>
                    <a:pt x="0" y="369"/>
                    <a:pt x="16" y="384"/>
                  </a:cubicBezTo>
                  <a:cubicBezTo>
                    <a:pt x="16" y="400"/>
                    <a:pt x="31" y="400"/>
                    <a:pt x="31" y="400"/>
                  </a:cubicBezTo>
                  <a:lnTo>
                    <a:pt x="47" y="384"/>
                  </a:lnTo>
                  <a:lnTo>
                    <a:pt x="202" y="229"/>
                  </a:lnTo>
                  <a:cubicBezTo>
                    <a:pt x="202" y="213"/>
                    <a:pt x="202" y="213"/>
                    <a:pt x="217" y="182"/>
                  </a:cubicBezTo>
                  <a:lnTo>
                    <a:pt x="217" y="167"/>
                  </a:lnTo>
                  <a:lnTo>
                    <a:pt x="62" y="12"/>
                  </a:lnTo>
                  <a:cubicBezTo>
                    <a:pt x="55" y="4"/>
                    <a:pt x="47" y="0"/>
                    <a:pt x="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021100" y="4343500"/>
              <a:ext cx="319525" cy="216000"/>
            </a:xfrm>
            <a:custGeom>
              <a:avLst/>
              <a:gdLst/>
              <a:ahLst/>
              <a:cxnLst/>
              <a:rect l="l" t="t" r="r" b="b"/>
              <a:pathLst>
                <a:path w="12781" h="8640" extrusionOk="0">
                  <a:moveTo>
                    <a:pt x="1" y="0"/>
                  </a:moveTo>
                  <a:lnTo>
                    <a:pt x="1" y="8639"/>
                  </a:lnTo>
                  <a:lnTo>
                    <a:pt x="12781" y="8639"/>
                  </a:lnTo>
                  <a:lnTo>
                    <a:pt x="1278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4020325" y="4343500"/>
              <a:ext cx="321075" cy="217150"/>
            </a:xfrm>
            <a:custGeom>
              <a:avLst/>
              <a:gdLst/>
              <a:ahLst/>
              <a:cxnLst/>
              <a:rect l="l" t="t" r="r" b="b"/>
              <a:pathLst>
                <a:path w="12843" h="8686" extrusionOk="0">
                  <a:moveTo>
                    <a:pt x="32" y="0"/>
                  </a:moveTo>
                  <a:lnTo>
                    <a:pt x="1" y="8686"/>
                  </a:lnTo>
                  <a:lnTo>
                    <a:pt x="12843" y="8686"/>
                  </a:lnTo>
                  <a:lnTo>
                    <a:pt x="128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021100" y="4343500"/>
              <a:ext cx="319525" cy="18625"/>
            </a:xfrm>
            <a:custGeom>
              <a:avLst/>
              <a:gdLst/>
              <a:ahLst/>
              <a:cxnLst/>
              <a:rect l="l" t="t" r="r" b="b"/>
              <a:pathLst>
                <a:path w="12781" h="745" extrusionOk="0">
                  <a:moveTo>
                    <a:pt x="1" y="0"/>
                  </a:moveTo>
                  <a:lnTo>
                    <a:pt x="1" y="745"/>
                  </a:lnTo>
                  <a:lnTo>
                    <a:pt x="12781" y="745"/>
                  </a:lnTo>
                  <a:lnTo>
                    <a:pt x="127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029250" y="4348150"/>
              <a:ext cx="9725" cy="9725"/>
            </a:xfrm>
            <a:custGeom>
              <a:avLst/>
              <a:gdLst/>
              <a:ahLst/>
              <a:cxnLst/>
              <a:rect l="l" t="t" r="r" b="b"/>
              <a:pathLst>
                <a:path w="389" h="389" extrusionOk="0">
                  <a:moveTo>
                    <a:pt x="202" y="1"/>
                  </a:moveTo>
                  <a:cubicBezTo>
                    <a:pt x="78" y="1"/>
                    <a:pt x="1" y="94"/>
                    <a:pt x="1" y="202"/>
                  </a:cubicBezTo>
                  <a:cubicBezTo>
                    <a:pt x="1" y="311"/>
                    <a:pt x="78" y="388"/>
                    <a:pt x="202" y="388"/>
                  </a:cubicBezTo>
                  <a:cubicBezTo>
                    <a:pt x="311" y="388"/>
                    <a:pt x="388" y="295"/>
                    <a:pt x="388" y="202"/>
                  </a:cubicBezTo>
                  <a:cubicBezTo>
                    <a:pt x="388" y="78"/>
                    <a:pt x="295"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4048650" y="4348150"/>
              <a:ext cx="9700" cy="9725"/>
            </a:xfrm>
            <a:custGeom>
              <a:avLst/>
              <a:gdLst/>
              <a:ahLst/>
              <a:cxnLst/>
              <a:rect l="l" t="t" r="r" b="b"/>
              <a:pathLst>
                <a:path w="388" h="389" extrusionOk="0">
                  <a:moveTo>
                    <a:pt x="202" y="1"/>
                  </a:moveTo>
                  <a:cubicBezTo>
                    <a:pt x="93" y="1"/>
                    <a:pt x="0" y="94"/>
                    <a:pt x="0" y="202"/>
                  </a:cubicBezTo>
                  <a:cubicBezTo>
                    <a:pt x="0" y="295"/>
                    <a:pt x="93" y="388"/>
                    <a:pt x="202" y="388"/>
                  </a:cubicBezTo>
                  <a:cubicBezTo>
                    <a:pt x="310" y="388"/>
                    <a:pt x="388" y="295"/>
                    <a:pt x="388" y="202"/>
                  </a:cubicBezTo>
                  <a:cubicBezTo>
                    <a:pt x="388" y="94"/>
                    <a:pt x="310"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4068425" y="4348150"/>
              <a:ext cx="9700" cy="9725"/>
            </a:xfrm>
            <a:custGeom>
              <a:avLst/>
              <a:gdLst/>
              <a:ahLst/>
              <a:cxnLst/>
              <a:rect l="l" t="t" r="r" b="b"/>
              <a:pathLst>
                <a:path w="388" h="389" extrusionOk="0">
                  <a:moveTo>
                    <a:pt x="202" y="1"/>
                  </a:moveTo>
                  <a:cubicBezTo>
                    <a:pt x="78" y="1"/>
                    <a:pt x="0" y="94"/>
                    <a:pt x="0" y="202"/>
                  </a:cubicBezTo>
                  <a:cubicBezTo>
                    <a:pt x="0" y="311"/>
                    <a:pt x="109" y="388"/>
                    <a:pt x="202" y="388"/>
                  </a:cubicBezTo>
                  <a:cubicBezTo>
                    <a:pt x="326" y="388"/>
                    <a:pt x="388" y="295"/>
                    <a:pt x="388" y="202"/>
                  </a:cubicBezTo>
                  <a:cubicBezTo>
                    <a:pt x="372" y="78"/>
                    <a:pt x="295" y="1"/>
                    <a:pt x="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4041650" y="4400100"/>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4058725" y="4400100"/>
              <a:ext cx="60900" cy="3900"/>
            </a:xfrm>
            <a:custGeom>
              <a:avLst/>
              <a:gdLst/>
              <a:ahLst/>
              <a:cxnLst/>
              <a:rect l="l" t="t" r="r" b="b"/>
              <a:pathLst>
                <a:path w="2436" h="156" extrusionOk="0">
                  <a:moveTo>
                    <a:pt x="0" y="1"/>
                  </a:moveTo>
                  <a:lnTo>
                    <a:pt x="0" y="156"/>
                  </a:lnTo>
                  <a:lnTo>
                    <a:pt x="2435" y="156"/>
                  </a:lnTo>
                  <a:lnTo>
                    <a:pt x="24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4268500" y="4400100"/>
              <a:ext cx="24825" cy="3900"/>
            </a:xfrm>
            <a:custGeom>
              <a:avLst/>
              <a:gdLst/>
              <a:ahLst/>
              <a:cxnLst/>
              <a:rect l="l" t="t" r="r" b="b"/>
              <a:pathLst>
                <a:path w="993" h="156" extrusionOk="0">
                  <a:moveTo>
                    <a:pt x="0" y="1"/>
                  </a:moveTo>
                  <a:lnTo>
                    <a:pt x="0" y="156"/>
                  </a:lnTo>
                  <a:lnTo>
                    <a:pt x="993" y="156"/>
                  </a:lnTo>
                  <a:lnTo>
                    <a:pt x="9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4125800" y="4400100"/>
              <a:ext cx="19425" cy="3900"/>
            </a:xfrm>
            <a:custGeom>
              <a:avLst/>
              <a:gdLst/>
              <a:ahLst/>
              <a:cxnLst/>
              <a:rect l="l" t="t" r="r" b="b"/>
              <a:pathLst>
                <a:path w="777" h="156" extrusionOk="0">
                  <a:moveTo>
                    <a:pt x="1" y="1"/>
                  </a:moveTo>
                  <a:lnTo>
                    <a:pt x="1" y="156"/>
                  </a:lnTo>
                  <a:lnTo>
                    <a:pt x="776" y="156"/>
                  </a:lnTo>
                  <a:lnTo>
                    <a:pt x="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4188625" y="4400100"/>
              <a:ext cx="74850" cy="3900"/>
            </a:xfrm>
            <a:custGeom>
              <a:avLst/>
              <a:gdLst/>
              <a:ahLst/>
              <a:cxnLst/>
              <a:rect l="l" t="t" r="r" b="b"/>
              <a:pathLst>
                <a:path w="2994" h="156" extrusionOk="0">
                  <a:moveTo>
                    <a:pt x="0" y="1"/>
                  </a:moveTo>
                  <a:lnTo>
                    <a:pt x="0" y="156"/>
                  </a:lnTo>
                  <a:lnTo>
                    <a:pt x="2993" y="156"/>
                  </a:lnTo>
                  <a:lnTo>
                    <a:pt x="29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4226225" y="4450125"/>
              <a:ext cx="58950" cy="3900"/>
            </a:xfrm>
            <a:custGeom>
              <a:avLst/>
              <a:gdLst/>
              <a:ahLst/>
              <a:cxnLst/>
              <a:rect l="l" t="t" r="r" b="b"/>
              <a:pathLst>
                <a:path w="2358" h="156" extrusionOk="0">
                  <a:moveTo>
                    <a:pt x="1" y="1"/>
                  </a:moveTo>
                  <a:lnTo>
                    <a:pt x="1" y="156"/>
                  </a:lnTo>
                  <a:lnTo>
                    <a:pt x="2358" y="156"/>
                  </a:lnTo>
                  <a:lnTo>
                    <a:pt x="23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4149450" y="4400100"/>
              <a:ext cx="33750" cy="3900"/>
            </a:xfrm>
            <a:custGeom>
              <a:avLst/>
              <a:gdLst/>
              <a:ahLst/>
              <a:cxnLst/>
              <a:rect l="l" t="t" r="r" b="b"/>
              <a:pathLst>
                <a:path w="1350" h="156" extrusionOk="0">
                  <a:moveTo>
                    <a:pt x="1" y="1"/>
                  </a:moveTo>
                  <a:lnTo>
                    <a:pt x="1" y="156"/>
                  </a:lnTo>
                  <a:lnTo>
                    <a:pt x="1350" y="156"/>
                  </a:lnTo>
                  <a:lnTo>
                    <a:pt x="13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4051750" y="4410200"/>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4069200" y="4410200"/>
              <a:ext cx="76400" cy="3900"/>
            </a:xfrm>
            <a:custGeom>
              <a:avLst/>
              <a:gdLst/>
              <a:ahLst/>
              <a:cxnLst/>
              <a:rect l="l" t="t" r="r" b="b"/>
              <a:pathLst>
                <a:path w="3056" h="156" extrusionOk="0">
                  <a:moveTo>
                    <a:pt x="0" y="0"/>
                  </a:moveTo>
                  <a:lnTo>
                    <a:pt x="0" y="155"/>
                  </a:lnTo>
                  <a:lnTo>
                    <a:pt x="3056" y="155"/>
                  </a:lnTo>
                  <a:lnTo>
                    <a:pt x="30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4176600" y="4450125"/>
              <a:ext cx="45000" cy="3900"/>
            </a:xfrm>
            <a:custGeom>
              <a:avLst/>
              <a:gdLst/>
              <a:ahLst/>
              <a:cxnLst/>
              <a:rect l="l" t="t" r="r" b="b"/>
              <a:pathLst>
                <a:path w="1800" h="156" extrusionOk="0">
                  <a:moveTo>
                    <a:pt x="0" y="1"/>
                  </a:moveTo>
                  <a:lnTo>
                    <a:pt x="0" y="156"/>
                  </a:lnTo>
                  <a:lnTo>
                    <a:pt x="1799" y="156"/>
                  </a:lnTo>
                  <a:lnTo>
                    <a:pt x="1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4058725" y="4440425"/>
              <a:ext cx="73300" cy="3900"/>
            </a:xfrm>
            <a:custGeom>
              <a:avLst/>
              <a:gdLst/>
              <a:ahLst/>
              <a:cxnLst/>
              <a:rect l="l" t="t" r="r" b="b"/>
              <a:pathLst>
                <a:path w="2932" h="156" extrusionOk="0">
                  <a:moveTo>
                    <a:pt x="0" y="1"/>
                  </a:moveTo>
                  <a:lnTo>
                    <a:pt x="0" y="156"/>
                  </a:lnTo>
                  <a:lnTo>
                    <a:pt x="2932" y="156"/>
                  </a:lnTo>
                  <a:lnTo>
                    <a:pt x="29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40692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42495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4195200" y="4429975"/>
              <a:ext cx="19425" cy="3900"/>
            </a:xfrm>
            <a:custGeom>
              <a:avLst/>
              <a:gdLst/>
              <a:ahLst/>
              <a:cxnLst/>
              <a:rect l="l" t="t" r="r" b="b"/>
              <a:pathLst>
                <a:path w="777" h="156" extrusionOk="0">
                  <a:moveTo>
                    <a:pt x="1" y="0"/>
                  </a:moveTo>
                  <a:lnTo>
                    <a:pt x="1" y="155"/>
                  </a:lnTo>
                  <a:lnTo>
                    <a:pt x="776" y="155"/>
                  </a:lnTo>
                  <a:lnTo>
                    <a:pt x="7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4126200" y="442027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058725" y="4450125"/>
              <a:ext cx="98125" cy="3900"/>
            </a:xfrm>
            <a:custGeom>
              <a:avLst/>
              <a:gdLst/>
              <a:ahLst/>
              <a:cxnLst/>
              <a:rect l="l" t="t" r="r" b="b"/>
              <a:pathLst>
                <a:path w="3925" h="156" extrusionOk="0">
                  <a:moveTo>
                    <a:pt x="0" y="1"/>
                  </a:moveTo>
                  <a:lnTo>
                    <a:pt x="0" y="156"/>
                  </a:lnTo>
                  <a:lnTo>
                    <a:pt x="3924" y="156"/>
                  </a:lnTo>
                  <a:lnTo>
                    <a:pt x="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173500" y="4410200"/>
              <a:ext cx="52750" cy="3900"/>
            </a:xfrm>
            <a:custGeom>
              <a:avLst/>
              <a:gdLst/>
              <a:ahLst/>
              <a:cxnLst/>
              <a:rect l="l" t="t" r="r" b="b"/>
              <a:pathLst>
                <a:path w="2110" h="156" extrusionOk="0">
                  <a:moveTo>
                    <a:pt x="0" y="0"/>
                  </a:moveTo>
                  <a:lnTo>
                    <a:pt x="0" y="155"/>
                  </a:lnTo>
                  <a:lnTo>
                    <a:pt x="2110" y="155"/>
                  </a:lnTo>
                  <a:lnTo>
                    <a:pt x="21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150625" y="4410200"/>
              <a:ext cx="18250" cy="3900"/>
            </a:xfrm>
            <a:custGeom>
              <a:avLst/>
              <a:gdLst/>
              <a:ahLst/>
              <a:cxnLst/>
              <a:rect l="l" t="t" r="r" b="b"/>
              <a:pathLst>
                <a:path w="730" h="156" extrusionOk="0">
                  <a:moveTo>
                    <a:pt x="0" y="0"/>
                  </a:moveTo>
                  <a:lnTo>
                    <a:pt x="0" y="155"/>
                  </a:lnTo>
                  <a:lnTo>
                    <a:pt x="729" y="155"/>
                  </a:lnTo>
                  <a:lnTo>
                    <a:pt x="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4232425" y="4410200"/>
              <a:ext cx="77200" cy="3900"/>
            </a:xfrm>
            <a:custGeom>
              <a:avLst/>
              <a:gdLst/>
              <a:ahLst/>
              <a:cxnLst/>
              <a:rect l="l" t="t" r="r" b="b"/>
              <a:pathLst>
                <a:path w="3088" h="156" extrusionOk="0">
                  <a:moveTo>
                    <a:pt x="1" y="0"/>
                  </a:moveTo>
                  <a:lnTo>
                    <a:pt x="1" y="155"/>
                  </a:lnTo>
                  <a:lnTo>
                    <a:pt x="3087" y="155"/>
                  </a:lnTo>
                  <a:lnTo>
                    <a:pt x="30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4212275" y="442027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4051750" y="442027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041650" y="44299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05872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21847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4069200" y="4460200"/>
              <a:ext cx="60125" cy="3900"/>
            </a:xfrm>
            <a:custGeom>
              <a:avLst/>
              <a:gdLst/>
              <a:ahLst/>
              <a:cxnLst/>
              <a:rect l="l" t="t" r="r" b="b"/>
              <a:pathLst>
                <a:path w="2405" h="156" extrusionOk="0">
                  <a:moveTo>
                    <a:pt x="0" y="1"/>
                  </a:moveTo>
                  <a:lnTo>
                    <a:pt x="0" y="156"/>
                  </a:lnTo>
                  <a:lnTo>
                    <a:pt x="2404" y="156"/>
                  </a:lnTo>
                  <a:lnTo>
                    <a:pt x="2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154100" y="4469900"/>
              <a:ext cx="45400" cy="3900"/>
            </a:xfrm>
            <a:custGeom>
              <a:avLst/>
              <a:gdLst/>
              <a:ahLst/>
              <a:cxnLst/>
              <a:rect l="l" t="t" r="r" b="b"/>
              <a:pathLst>
                <a:path w="1816" h="156" extrusionOk="0">
                  <a:moveTo>
                    <a:pt x="1" y="1"/>
                  </a:moveTo>
                  <a:lnTo>
                    <a:pt x="1" y="156"/>
                  </a:lnTo>
                  <a:lnTo>
                    <a:pt x="1815" y="156"/>
                  </a:lnTo>
                  <a:lnTo>
                    <a:pt x="18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4133950" y="4460200"/>
              <a:ext cx="60500" cy="3900"/>
            </a:xfrm>
            <a:custGeom>
              <a:avLst/>
              <a:gdLst/>
              <a:ahLst/>
              <a:cxnLst/>
              <a:rect l="l" t="t" r="r" b="b"/>
              <a:pathLst>
                <a:path w="2420" h="156" extrusionOk="0">
                  <a:moveTo>
                    <a:pt x="0" y="1"/>
                  </a:moveTo>
                  <a:lnTo>
                    <a:pt x="0" y="156"/>
                  </a:lnTo>
                  <a:lnTo>
                    <a:pt x="2420" y="156"/>
                  </a:lnTo>
                  <a:lnTo>
                    <a:pt x="24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094400" y="4469900"/>
              <a:ext cx="52375" cy="3900"/>
            </a:xfrm>
            <a:custGeom>
              <a:avLst/>
              <a:gdLst/>
              <a:ahLst/>
              <a:cxnLst/>
              <a:rect l="l" t="t" r="r" b="b"/>
              <a:pathLst>
                <a:path w="2095" h="156" extrusionOk="0">
                  <a:moveTo>
                    <a:pt x="0" y="1"/>
                  </a:moveTo>
                  <a:lnTo>
                    <a:pt x="0" y="156"/>
                  </a:lnTo>
                  <a:lnTo>
                    <a:pt x="2094" y="156"/>
                  </a:lnTo>
                  <a:lnTo>
                    <a:pt x="20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4069200" y="4469900"/>
              <a:ext cx="17475" cy="3900"/>
            </a:xfrm>
            <a:custGeom>
              <a:avLst/>
              <a:gdLst/>
              <a:ahLst/>
              <a:cxnLst/>
              <a:rect l="l" t="t" r="r" b="b"/>
              <a:pathLst>
                <a:path w="699" h="156" extrusionOk="0">
                  <a:moveTo>
                    <a:pt x="0" y="1"/>
                  </a:moveTo>
                  <a:lnTo>
                    <a:pt x="0" y="156"/>
                  </a:lnTo>
                  <a:lnTo>
                    <a:pt x="698" y="156"/>
                  </a:lnTo>
                  <a:lnTo>
                    <a:pt x="6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4204125" y="4469900"/>
              <a:ext cx="42675" cy="3900"/>
            </a:xfrm>
            <a:custGeom>
              <a:avLst/>
              <a:gdLst/>
              <a:ahLst/>
              <a:cxnLst/>
              <a:rect l="l" t="t" r="r" b="b"/>
              <a:pathLst>
                <a:path w="1707" h="156" extrusionOk="0">
                  <a:moveTo>
                    <a:pt x="1" y="1"/>
                  </a:moveTo>
                  <a:lnTo>
                    <a:pt x="1" y="156"/>
                  </a:lnTo>
                  <a:lnTo>
                    <a:pt x="1707" y="156"/>
                  </a:lnTo>
                  <a:lnTo>
                    <a:pt x="17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4136275" y="4440425"/>
              <a:ext cx="65150" cy="3900"/>
            </a:xfrm>
            <a:custGeom>
              <a:avLst/>
              <a:gdLst/>
              <a:ahLst/>
              <a:cxnLst/>
              <a:rect l="l" t="t" r="r" b="b"/>
              <a:pathLst>
                <a:path w="2606" h="156" extrusionOk="0">
                  <a:moveTo>
                    <a:pt x="0" y="1"/>
                  </a:moveTo>
                  <a:lnTo>
                    <a:pt x="0" y="156"/>
                  </a:lnTo>
                  <a:lnTo>
                    <a:pt x="2606" y="156"/>
                  </a:lnTo>
                  <a:lnTo>
                    <a:pt x="26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4205675" y="4440425"/>
              <a:ext cx="41125" cy="3900"/>
            </a:xfrm>
            <a:custGeom>
              <a:avLst/>
              <a:gdLst/>
              <a:ahLst/>
              <a:cxnLst/>
              <a:rect l="l" t="t" r="r" b="b"/>
              <a:pathLst>
                <a:path w="1645" h="156" extrusionOk="0">
                  <a:moveTo>
                    <a:pt x="1" y="1"/>
                  </a:moveTo>
                  <a:lnTo>
                    <a:pt x="1" y="156"/>
                  </a:lnTo>
                  <a:lnTo>
                    <a:pt x="1645" y="156"/>
                  </a:lnTo>
                  <a:lnTo>
                    <a:pt x="16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4125425" y="4429975"/>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4041650" y="44404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4041650" y="44501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4051750" y="44602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4199475" y="4460200"/>
              <a:ext cx="61675" cy="3900"/>
            </a:xfrm>
            <a:custGeom>
              <a:avLst/>
              <a:gdLst/>
              <a:ahLst/>
              <a:cxnLst/>
              <a:rect l="l" t="t" r="r" b="b"/>
              <a:pathLst>
                <a:path w="2467" h="156" extrusionOk="0">
                  <a:moveTo>
                    <a:pt x="0" y="1"/>
                  </a:moveTo>
                  <a:lnTo>
                    <a:pt x="0" y="156"/>
                  </a:lnTo>
                  <a:lnTo>
                    <a:pt x="2466" y="156"/>
                  </a:lnTo>
                  <a:lnTo>
                    <a:pt x="2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4051750" y="44699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4041650" y="447805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4058725" y="4478050"/>
              <a:ext cx="117125" cy="3900"/>
            </a:xfrm>
            <a:custGeom>
              <a:avLst/>
              <a:gdLst/>
              <a:ahLst/>
              <a:cxnLst/>
              <a:rect l="l" t="t" r="r" b="b"/>
              <a:pathLst>
                <a:path w="4685" h="156" extrusionOk="0">
                  <a:moveTo>
                    <a:pt x="0" y="0"/>
                  </a:moveTo>
                  <a:lnTo>
                    <a:pt x="0" y="155"/>
                  </a:lnTo>
                  <a:lnTo>
                    <a:pt x="4684" y="155"/>
                  </a:lnTo>
                  <a:lnTo>
                    <a:pt x="46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4051750" y="4488125"/>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4069200" y="4488125"/>
              <a:ext cx="76400" cy="3900"/>
            </a:xfrm>
            <a:custGeom>
              <a:avLst/>
              <a:gdLst/>
              <a:ahLst/>
              <a:cxnLst/>
              <a:rect l="l" t="t" r="r" b="b"/>
              <a:pathLst>
                <a:path w="3056" h="156" extrusionOk="0">
                  <a:moveTo>
                    <a:pt x="0" y="1"/>
                  </a:moveTo>
                  <a:lnTo>
                    <a:pt x="0" y="156"/>
                  </a:lnTo>
                  <a:lnTo>
                    <a:pt x="3056" y="156"/>
                  </a:lnTo>
                  <a:lnTo>
                    <a:pt x="30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4058725" y="4518375"/>
              <a:ext cx="73300" cy="3900"/>
            </a:xfrm>
            <a:custGeom>
              <a:avLst/>
              <a:gdLst/>
              <a:ahLst/>
              <a:cxnLst/>
              <a:rect l="l" t="t" r="r" b="b"/>
              <a:pathLst>
                <a:path w="2932" h="156" extrusionOk="0">
                  <a:moveTo>
                    <a:pt x="0" y="0"/>
                  </a:moveTo>
                  <a:lnTo>
                    <a:pt x="0"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4069200" y="449782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4126200" y="449782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4058725" y="4528075"/>
              <a:ext cx="98125" cy="3900"/>
            </a:xfrm>
            <a:custGeom>
              <a:avLst/>
              <a:gdLst/>
              <a:ahLst/>
              <a:cxnLst/>
              <a:rect l="l" t="t" r="r" b="b"/>
              <a:pathLst>
                <a:path w="3925" h="156" extrusionOk="0">
                  <a:moveTo>
                    <a:pt x="0" y="0"/>
                  </a:moveTo>
                  <a:lnTo>
                    <a:pt x="0" y="155"/>
                  </a:lnTo>
                  <a:lnTo>
                    <a:pt x="3924" y="155"/>
                  </a:lnTo>
                  <a:lnTo>
                    <a:pt x="3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4203350" y="4488125"/>
              <a:ext cx="52750" cy="3900"/>
            </a:xfrm>
            <a:custGeom>
              <a:avLst/>
              <a:gdLst/>
              <a:ahLst/>
              <a:cxnLst/>
              <a:rect l="l" t="t" r="r" b="b"/>
              <a:pathLst>
                <a:path w="2110" h="156" extrusionOk="0">
                  <a:moveTo>
                    <a:pt x="0" y="1"/>
                  </a:moveTo>
                  <a:lnTo>
                    <a:pt x="0" y="156"/>
                  </a:lnTo>
                  <a:lnTo>
                    <a:pt x="2110" y="156"/>
                  </a:lnTo>
                  <a:lnTo>
                    <a:pt x="21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4150625" y="4488125"/>
              <a:ext cx="48875" cy="3900"/>
            </a:xfrm>
            <a:custGeom>
              <a:avLst/>
              <a:gdLst/>
              <a:ahLst/>
              <a:cxnLst/>
              <a:rect l="l" t="t" r="r" b="b"/>
              <a:pathLst>
                <a:path w="1955" h="156" extrusionOk="0">
                  <a:moveTo>
                    <a:pt x="0" y="1"/>
                  </a:moveTo>
                  <a:lnTo>
                    <a:pt x="0" y="156"/>
                  </a:lnTo>
                  <a:lnTo>
                    <a:pt x="1954" y="156"/>
                  </a:lnTo>
                  <a:lnTo>
                    <a:pt x="19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4212275" y="449782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4051750" y="449782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4041650" y="450830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4194425" y="4508300"/>
              <a:ext cx="39975" cy="3900"/>
            </a:xfrm>
            <a:custGeom>
              <a:avLst/>
              <a:gdLst/>
              <a:ahLst/>
              <a:cxnLst/>
              <a:rect l="l" t="t" r="r" b="b"/>
              <a:pathLst>
                <a:path w="1599" h="156" extrusionOk="0">
                  <a:moveTo>
                    <a:pt x="1" y="0"/>
                  </a:moveTo>
                  <a:lnTo>
                    <a:pt x="1" y="155"/>
                  </a:lnTo>
                  <a:lnTo>
                    <a:pt x="1598" y="155"/>
                  </a:lnTo>
                  <a:lnTo>
                    <a:pt x="1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4058725" y="4508300"/>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4240575" y="4508300"/>
              <a:ext cx="33375" cy="3900"/>
            </a:xfrm>
            <a:custGeom>
              <a:avLst/>
              <a:gdLst/>
              <a:ahLst/>
              <a:cxnLst/>
              <a:rect l="l" t="t" r="r" b="b"/>
              <a:pathLst>
                <a:path w="1335" h="156" extrusionOk="0">
                  <a:moveTo>
                    <a:pt x="0" y="0"/>
                  </a:moveTo>
                  <a:lnTo>
                    <a:pt x="0" y="155"/>
                  </a:lnTo>
                  <a:lnTo>
                    <a:pt x="1334" y="155"/>
                  </a:lnTo>
                  <a:lnTo>
                    <a:pt x="1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4136275" y="4518375"/>
              <a:ext cx="65150" cy="3900"/>
            </a:xfrm>
            <a:custGeom>
              <a:avLst/>
              <a:gdLst/>
              <a:ahLst/>
              <a:cxnLst/>
              <a:rect l="l" t="t" r="r" b="b"/>
              <a:pathLst>
                <a:path w="2606" h="156" extrusionOk="0">
                  <a:moveTo>
                    <a:pt x="0" y="0"/>
                  </a:moveTo>
                  <a:lnTo>
                    <a:pt x="0" y="155"/>
                  </a:lnTo>
                  <a:lnTo>
                    <a:pt x="2606" y="155"/>
                  </a:lnTo>
                  <a:lnTo>
                    <a:pt x="26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4125425" y="4508300"/>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4041650" y="45183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4042450" y="4383625"/>
              <a:ext cx="5825" cy="8650"/>
            </a:xfrm>
            <a:custGeom>
              <a:avLst/>
              <a:gdLst/>
              <a:ahLst/>
              <a:cxnLst/>
              <a:rect l="l" t="t" r="r" b="b"/>
              <a:pathLst>
                <a:path w="233" h="346" extrusionOk="0">
                  <a:moveTo>
                    <a:pt x="186" y="1"/>
                  </a:moveTo>
                  <a:cubicBezTo>
                    <a:pt x="174" y="1"/>
                    <a:pt x="163" y="8"/>
                    <a:pt x="155" y="24"/>
                  </a:cubicBezTo>
                  <a:lnTo>
                    <a:pt x="0" y="179"/>
                  </a:lnTo>
                  <a:lnTo>
                    <a:pt x="155" y="334"/>
                  </a:lnTo>
                  <a:cubicBezTo>
                    <a:pt x="163" y="342"/>
                    <a:pt x="174" y="346"/>
                    <a:pt x="186" y="346"/>
                  </a:cubicBezTo>
                  <a:cubicBezTo>
                    <a:pt x="198" y="346"/>
                    <a:pt x="209" y="342"/>
                    <a:pt x="217" y="334"/>
                  </a:cubicBezTo>
                  <a:cubicBezTo>
                    <a:pt x="233" y="303"/>
                    <a:pt x="233" y="288"/>
                    <a:pt x="217" y="272"/>
                  </a:cubicBezTo>
                  <a:lnTo>
                    <a:pt x="78" y="210"/>
                  </a:lnTo>
                  <a:lnTo>
                    <a:pt x="217" y="71"/>
                  </a:lnTo>
                  <a:cubicBezTo>
                    <a:pt x="233" y="55"/>
                    <a:pt x="233" y="40"/>
                    <a:pt x="217" y="24"/>
                  </a:cubicBezTo>
                  <a:cubicBezTo>
                    <a:pt x="209" y="8"/>
                    <a:pt x="198"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4051350" y="4381875"/>
              <a:ext cx="4675" cy="10125"/>
            </a:xfrm>
            <a:custGeom>
              <a:avLst/>
              <a:gdLst/>
              <a:ahLst/>
              <a:cxnLst/>
              <a:rect l="l" t="t" r="r" b="b"/>
              <a:pathLst>
                <a:path w="187" h="405" extrusionOk="0">
                  <a:moveTo>
                    <a:pt x="171" y="1"/>
                  </a:moveTo>
                  <a:cubicBezTo>
                    <a:pt x="156" y="1"/>
                    <a:pt x="125" y="1"/>
                    <a:pt x="125" y="32"/>
                  </a:cubicBezTo>
                  <a:lnTo>
                    <a:pt x="1" y="358"/>
                  </a:lnTo>
                  <a:cubicBezTo>
                    <a:pt x="1" y="373"/>
                    <a:pt x="1" y="404"/>
                    <a:pt x="16" y="404"/>
                  </a:cubicBezTo>
                  <a:lnTo>
                    <a:pt x="32" y="404"/>
                  </a:lnTo>
                  <a:cubicBezTo>
                    <a:pt x="32" y="404"/>
                    <a:pt x="47" y="404"/>
                    <a:pt x="47" y="373"/>
                  </a:cubicBezTo>
                  <a:lnTo>
                    <a:pt x="187" y="47"/>
                  </a:lnTo>
                  <a:cubicBezTo>
                    <a:pt x="187" y="32"/>
                    <a:pt x="187" y="1"/>
                    <a:pt x="1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4057550" y="4381600"/>
              <a:ext cx="5850" cy="10400"/>
            </a:xfrm>
            <a:custGeom>
              <a:avLst/>
              <a:gdLst/>
              <a:ahLst/>
              <a:cxnLst/>
              <a:rect l="l" t="t" r="r" b="b"/>
              <a:pathLst>
                <a:path w="234" h="416" extrusionOk="0">
                  <a:moveTo>
                    <a:pt x="47" y="0"/>
                  </a:moveTo>
                  <a:cubicBezTo>
                    <a:pt x="36" y="0"/>
                    <a:pt x="24" y="4"/>
                    <a:pt x="16" y="12"/>
                  </a:cubicBezTo>
                  <a:cubicBezTo>
                    <a:pt x="1" y="43"/>
                    <a:pt x="1" y="58"/>
                    <a:pt x="16" y="74"/>
                  </a:cubicBezTo>
                  <a:lnTo>
                    <a:pt x="156" y="214"/>
                  </a:lnTo>
                  <a:lnTo>
                    <a:pt x="16" y="353"/>
                  </a:lnTo>
                  <a:cubicBezTo>
                    <a:pt x="1" y="353"/>
                    <a:pt x="1" y="369"/>
                    <a:pt x="1" y="369"/>
                  </a:cubicBezTo>
                  <a:cubicBezTo>
                    <a:pt x="1" y="384"/>
                    <a:pt x="16" y="415"/>
                    <a:pt x="32" y="415"/>
                  </a:cubicBezTo>
                  <a:lnTo>
                    <a:pt x="63" y="384"/>
                  </a:lnTo>
                  <a:lnTo>
                    <a:pt x="218" y="229"/>
                  </a:lnTo>
                  <a:lnTo>
                    <a:pt x="234" y="167"/>
                  </a:lnTo>
                  <a:lnTo>
                    <a:pt x="78" y="12"/>
                  </a:lnTo>
                  <a:cubicBezTo>
                    <a:pt x="71" y="4"/>
                    <a:pt x="59" y="0"/>
                    <a:pt x="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3925725" y="4414075"/>
              <a:ext cx="62075" cy="99275"/>
            </a:xfrm>
            <a:custGeom>
              <a:avLst/>
              <a:gdLst/>
              <a:ahLst/>
              <a:cxnLst/>
              <a:rect l="l" t="t" r="r" b="b"/>
              <a:pathLst>
                <a:path w="2483" h="3971" extrusionOk="0">
                  <a:moveTo>
                    <a:pt x="1" y="0"/>
                  </a:moveTo>
                  <a:lnTo>
                    <a:pt x="1" y="3971"/>
                  </a:lnTo>
                  <a:lnTo>
                    <a:pt x="2482" y="3971"/>
                  </a:lnTo>
                  <a:lnTo>
                    <a:pt x="2482" y="3862"/>
                  </a:lnTo>
                  <a:lnTo>
                    <a:pt x="109" y="3862"/>
                  </a:lnTo>
                  <a:lnTo>
                    <a:pt x="1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3985450" y="4503250"/>
              <a:ext cx="14350" cy="17075"/>
            </a:xfrm>
            <a:custGeom>
              <a:avLst/>
              <a:gdLst/>
              <a:ahLst/>
              <a:cxnLst/>
              <a:rect l="l" t="t" r="r" b="b"/>
              <a:pathLst>
                <a:path w="574" h="683" extrusionOk="0">
                  <a:moveTo>
                    <a:pt x="0" y="0"/>
                  </a:moveTo>
                  <a:lnTo>
                    <a:pt x="0" y="683"/>
                  </a:lnTo>
                  <a:lnTo>
                    <a:pt x="574" y="35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3251050" y="4751025"/>
              <a:ext cx="378475" cy="438925"/>
            </a:xfrm>
            <a:custGeom>
              <a:avLst/>
              <a:gdLst/>
              <a:ahLst/>
              <a:cxnLst/>
              <a:rect l="l" t="t" r="r" b="b"/>
              <a:pathLst>
                <a:path w="15139" h="17557" extrusionOk="0">
                  <a:moveTo>
                    <a:pt x="807" y="0"/>
                  </a:moveTo>
                  <a:lnTo>
                    <a:pt x="1" y="17557"/>
                  </a:lnTo>
                  <a:lnTo>
                    <a:pt x="15138" y="17557"/>
                  </a:lnTo>
                  <a:lnTo>
                    <a:pt x="121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3251050" y="4751025"/>
              <a:ext cx="52000" cy="438925"/>
            </a:xfrm>
            <a:custGeom>
              <a:avLst/>
              <a:gdLst/>
              <a:ahLst/>
              <a:cxnLst/>
              <a:rect l="l" t="t" r="r" b="b"/>
              <a:pathLst>
                <a:path w="2080" h="17557" extrusionOk="0">
                  <a:moveTo>
                    <a:pt x="807" y="0"/>
                  </a:moveTo>
                  <a:lnTo>
                    <a:pt x="1" y="17557"/>
                  </a:lnTo>
                  <a:lnTo>
                    <a:pt x="1335" y="17557"/>
                  </a:lnTo>
                  <a:lnTo>
                    <a:pt x="207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3575700" y="4757825"/>
              <a:ext cx="392925" cy="384850"/>
            </a:xfrm>
            <a:custGeom>
              <a:avLst/>
              <a:gdLst/>
              <a:ahLst/>
              <a:cxnLst/>
              <a:rect l="l" t="t" r="r" b="b"/>
              <a:pathLst>
                <a:path w="15717" h="15394" extrusionOk="0">
                  <a:moveTo>
                    <a:pt x="769" y="1"/>
                  </a:moveTo>
                  <a:cubicBezTo>
                    <a:pt x="242" y="1"/>
                    <a:pt x="1" y="654"/>
                    <a:pt x="307" y="2039"/>
                  </a:cubicBezTo>
                  <a:cubicBezTo>
                    <a:pt x="1299" y="6335"/>
                    <a:pt x="3362" y="11500"/>
                    <a:pt x="4231" y="12353"/>
                  </a:cubicBezTo>
                  <a:cubicBezTo>
                    <a:pt x="5332" y="13408"/>
                    <a:pt x="12637" y="15346"/>
                    <a:pt x="13009" y="15393"/>
                  </a:cubicBezTo>
                  <a:cubicBezTo>
                    <a:pt x="13015" y="15393"/>
                    <a:pt x="13022" y="15394"/>
                    <a:pt x="13028" y="15394"/>
                  </a:cubicBezTo>
                  <a:cubicBezTo>
                    <a:pt x="13919" y="15394"/>
                    <a:pt x="15716" y="8971"/>
                    <a:pt x="14746" y="8832"/>
                  </a:cubicBezTo>
                  <a:cubicBezTo>
                    <a:pt x="13304" y="8631"/>
                    <a:pt x="7968" y="8336"/>
                    <a:pt x="7643" y="8010"/>
                  </a:cubicBezTo>
                  <a:cubicBezTo>
                    <a:pt x="7332" y="7669"/>
                    <a:pt x="5053" y="4831"/>
                    <a:pt x="2757" y="1620"/>
                  </a:cubicBezTo>
                  <a:cubicBezTo>
                    <a:pt x="1989" y="561"/>
                    <a:pt x="1257" y="1"/>
                    <a:pt x="76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3883075" y="4975975"/>
              <a:ext cx="308675" cy="194850"/>
            </a:xfrm>
            <a:custGeom>
              <a:avLst/>
              <a:gdLst/>
              <a:ahLst/>
              <a:cxnLst/>
              <a:rect l="l" t="t" r="r" b="b"/>
              <a:pathLst>
                <a:path w="12347" h="7794" extrusionOk="0">
                  <a:moveTo>
                    <a:pt x="2473" y="0"/>
                  </a:moveTo>
                  <a:cubicBezTo>
                    <a:pt x="2001" y="0"/>
                    <a:pt x="1722" y="13"/>
                    <a:pt x="1722" y="13"/>
                  </a:cubicBezTo>
                  <a:cubicBezTo>
                    <a:pt x="497" y="1021"/>
                    <a:pt x="1" y="6310"/>
                    <a:pt x="1" y="6310"/>
                  </a:cubicBezTo>
                  <a:cubicBezTo>
                    <a:pt x="109" y="6372"/>
                    <a:pt x="1629" y="7132"/>
                    <a:pt x="2575" y="7427"/>
                  </a:cubicBezTo>
                  <a:cubicBezTo>
                    <a:pt x="3000" y="7550"/>
                    <a:pt x="3932" y="7793"/>
                    <a:pt x="4658" y="7793"/>
                  </a:cubicBezTo>
                  <a:cubicBezTo>
                    <a:pt x="5124" y="7793"/>
                    <a:pt x="5506" y="7693"/>
                    <a:pt x="5615" y="7396"/>
                  </a:cubicBezTo>
                  <a:cubicBezTo>
                    <a:pt x="5832" y="6884"/>
                    <a:pt x="4669" y="6434"/>
                    <a:pt x="3831" y="6077"/>
                  </a:cubicBezTo>
                  <a:cubicBezTo>
                    <a:pt x="3413" y="5907"/>
                    <a:pt x="2870" y="5441"/>
                    <a:pt x="3009" y="5178"/>
                  </a:cubicBezTo>
                  <a:cubicBezTo>
                    <a:pt x="3079" y="5030"/>
                    <a:pt x="3225" y="4970"/>
                    <a:pt x="3415" y="4970"/>
                  </a:cubicBezTo>
                  <a:cubicBezTo>
                    <a:pt x="3864" y="4970"/>
                    <a:pt x="4556" y="5303"/>
                    <a:pt x="5057" y="5597"/>
                  </a:cubicBezTo>
                  <a:cubicBezTo>
                    <a:pt x="6202" y="6264"/>
                    <a:pt x="7664" y="7360"/>
                    <a:pt x="8630" y="7360"/>
                  </a:cubicBezTo>
                  <a:cubicBezTo>
                    <a:pt x="8855" y="7360"/>
                    <a:pt x="9052" y="7300"/>
                    <a:pt x="9213" y="7163"/>
                  </a:cubicBezTo>
                  <a:cubicBezTo>
                    <a:pt x="9539" y="6899"/>
                    <a:pt x="9151" y="6419"/>
                    <a:pt x="8608" y="5922"/>
                  </a:cubicBezTo>
                  <a:lnTo>
                    <a:pt x="8608" y="5922"/>
                  </a:lnTo>
                  <a:cubicBezTo>
                    <a:pt x="9304" y="6374"/>
                    <a:pt x="10057" y="6758"/>
                    <a:pt x="10528" y="6758"/>
                  </a:cubicBezTo>
                  <a:cubicBezTo>
                    <a:pt x="10655" y="6758"/>
                    <a:pt x="10762" y="6730"/>
                    <a:pt x="10842" y="6667"/>
                  </a:cubicBezTo>
                  <a:cubicBezTo>
                    <a:pt x="11043" y="6512"/>
                    <a:pt x="11074" y="6279"/>
                    <a:pt x="10935" y="6031"/>
                  </a:cubicBezTo>
                  <a:lnTo>
                    <a:pt x="10935" y="6031"/>
                  </a:lnTo>
                  <a:cubicBezTo>
                    <a:pt x="11034" y="6066"/>
                    <a:pt x="11134" y="6086"/>
                    <a:pt x="11229" y="6086"/>
                  </a:cubicBezTo>
                  <a:cubicBezTo>
                    <a:pt x="11384" y="6086"/>
                    <a:pt x="11527" y="6032"/>
                    <a:pt x="11633" y="5907"/>
                  </a:cubicBezTo>
                  <a:cubicBezTo>
                    <a:pt x="11927" y="5597"/>
                    <a:pt x="11788" y="5147"/>
                    <a:pt x="11462" y="4682"/>
                  </a:cubicBezTo>
                  <a:cubicBezTo>
                    <a:pt x="11571" y="4666"/>
                    <a:pt x="11664" y="4604"/>
                    <a:pt x="11726" y="4511"/>
                  </a:cubicBezTo>
                  <a:cubicBezTo>
                    <a:pt x="12346" y="3565"/>
                    <a:pt x="9244" y="866"/>
                    <a:pt x="8174" y="618"/>
                  </a:cubicBezTo>
                  <a:cubicBezTo>
                    <a:pt x="5949" y="78"/>
                    <a:pt x="3631" y="0"/>
                    <a:pt x="247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3998225" y="5061600"/>
              <a:ext cx="102400" cy="65150"/>
            </a:xfrm>
            <a:custGeom>
              <a:avLst/>
              <a:gdLst/>
              <a:ahLst/>
              <a:cxnLst/>
              <a:rect l="l" t="t" r="r" b="b"/>
              <a:pathLst>
                <a:path w="4096" h="2606" extrusionOk="0">
                  <a:moveTo>
                    <a:pt x="1" y="0"/>
                  </a:moveTo>
                  <a:lnTo>
                    <a:pt x="1" y="0"/>
                  </a:lnTo>
                  <a:cubicBezTo>
                    <a:pt x="761" y="155"/>
                    <a:pt x="1474" y="466"/>
                    <a:pt x="2095" y="946"/>
                  </a:cubicBezTo>
                  <a:cubicBezTo>
                    <a:pt x="2420" y="1210"/>
                    <a:pt x="3770" y="2311"/>
                    <a:pt x="4080" y="2606"/>
                  </a:cubicBezTo>
                  <a:lnTo>
                    <a:pt x="4095" y="2606"/>
                  </a:lnTo>
                  <a:lnTo>
                    <a:pt x="4095" y="2575"/>
                  </a:lnTo>
                  <a:cubicBezTo>
                    <a:pt x="3413" y="1954"/>
                    <a:pt x="2886" y="1334"/>
                    <a:pt x="2095" y="822"/>
                  </a:cubicBezTo>
                  <a:cubicBezTo>
                    <a:pt x="1459" y="388"/>
                    <a:pt x="761" y="12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4012975" y="5028250"/>
              <a:ext cx="143750" cy="97900"/>
            </a:xfrm>
            <a:custGeom>
              <a:avLst/>
              <a:gdLst/>
              <a:ahLst/>
              <a:cxnLst/>
              <a:rect l="l" t="t" r="r" b="b"/>
              <a:pathLst>
                <a:path w="5750" h="3916" extrusionOk="0">
                  <a:moveTo>
                    <a:pt x="0" y="0"/>
                  </a:moveTo>
                  <a:lnTo>
                    <a:pt x="0" y="0"/>
                  </a:lnTo>
                  <a:cubicBezTo>
                    <a:pt x="481" y="156"/>
                    <a:pt x="993" y="311"/>
                    <a:pt x="1474" y="497"/>
                  </a:cubicBezTo>
                  <a:cubicBezTo>
                    <a:pt x="2296" y="807"/>
                    <a:pt x="3056" y="1288"/>
                    <a:pt x="3707" y="1893"/>
                  </a:cubicBezTo>
                  <a:cubicBezTo>
                    <a:pt x="4374" y="2528"/>
                    <a:pt x="5056" y="3211"/>
                    <a:pt x="5708" y="3909"/>
                  </a:cubicBezTo>
                  <a:cubicBezTo>
                    <a:pt x="5717" y="3913"/>
                    <a:pt x="5725" y="3915"/>
                    <a:pt x="5731" y="3915"/>
                  </a:cubicBezTo>
                  <a:cubicBezTo>
                    <a:pt x="5745" y="3915"/>
                    <a:pt x="5750" y="3904"/>
                    <a:pt x="5739" y="3893"/>
                  </a:cubicBezTo>
                  <a:cubicBezTo>
                    <a:pt x="5367" y="3475"/>
                    <a:pt x="4979" y="3056"/>
                    <a:pt x="4591" y="2653"/>
                  </a:cubicBezTo>
                  <a:cubicBezTo>
                    <a:pt x="3940" y="1970"/>
                    <a:pt x="3273" y="1272"/>
                    <a:pt x="2435" y="853"/>
                  </a:cubicBezTo>
                  <a:cubicBezTo>
                    <a:pt x="1660" y="435"/>
                    <a:pt x="822" y="233"/>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4035075" y="4999175"/>
              <a:ext cx="135625" cy="94775"/>
            </a:xfrm>
            <a:custGeom>
              <a:avLst/>
              <a:gdLst/>
              <a:ahLst/>
              <a:cxnLst/>
              <a:rect l="l" t="t" r="r" b="b"/>
              <a:pathLst>
                <a:path w="5425" h="3791" extrusionOk="0">
                  <a:moveTo>
                    <a:pt x="0" y="0"/>
                  </a:moveTo>
                  <a:cubicBezTo>
                    <a:pt x="528" y="109"/>
                    <a:pt x="1055" y="264"/>
                    <a:pt x="1567" y="465"/>
                  </a:cubicBezTo>
                  <a:cubicBezTo>
                    <a:pt x="2079" y="698"/>
                    <a:pt x="2544" y="993"/>
                    <a:pt x="2947" y="1350"/>
                  </a:cubicBezTo>
                  <a:cubicBezTo>
                    <a:pt x="3800" y="2110"/>
                    <a:pt x="4638" y="2932"/>
                    <a:pt x="5398" y="3785"/>
                  </a:cubicBezTo>
                  <a:cubicBezTo>
                    <a:pt x="5398" y="3789"/>
                    <a:pt x="5400" y="3791"/>
                    <a:pt x="5403" y="3791"/>
                  </a:cubicBezTo>
                  <a:cubicBezTo>
                    <a:pt x="5411" y="3791"/>
                    <a:pt x="5425" y="3776"/>
                    <a:pt x="5413" y="3754"/>
                  </a:cubicBezTo>
                  <a:cubicBezTo>
                    <a:pt x="5087" y="3350"/>
                    <a:pt x="4731" y="2963"/>
                    <a:pt x="4390" y="2590"/>
                  </a:cubicBezTo>
                  <a:cubicBezTo>
                    <a:pt x="4048" y="2265"/>
                    <a:pt x="3164" y="1287"/>
                    <a:pt x="2218" y="729"/>
                  </a:cubicBezTo>
                  <a:cubicBezTo>
                    <a:pt x="1520" y="310"/>
                    <a:pt x="807" y="155"/>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3575050" y="4755175"/>
              <a:ext cx="339075" cy="393300"/>
            </a:xfrm>
            <a:custGeom>
              <a:avLst/>
              <a:gdLst/>
              <a:ahLst/>
              <a:cxnLst/>
              <a:rect l="l" t="t" r="r" b="b"/>
              <a:pathLst>
                <a:path w="13563" h="15732" extrusionOk="0">
                  <a:moveTo>
                    <a:pt x="886" y="1"/>
                  </a:moveTo>
                  <a:cubicBezTo>
                    <a:pt x="309" y="1"/>
                    <a:pt x="1" y="719"/>
                    <a:pt x="333" y="2362"/>
                  </a:cubicBezTo>
                  <a:cubicBezTo>
                    <a:pt x="938" y="5371"/>
                    <a:pt x="3016" y="11575"/>
                    <a:pt x="4117" y="12785"/>
                  </a:cubicBezTo>
                  <a:cubicBezTo>
                    <a:pt x="5218" y="13979"/>
                    <a:pt x="11313" y="15731"/>
                    <a:pt x="11313" y="15731"/>
                  </a:cubicBezTo>
                  <a:lnTo>
                    <a:pt x="13562" y="8597"/>
                  </a:lnTo>
                  <a:cubicBezTo>
                    <a:pt x="13562" y="8597"/>
                    <a:pt x="7901" y="8039"/>
                    <a:pt x="7700" y="7930"/>
                  </a:cubicBezTo>
                  <a:cubicBezTo>
                    <a:pt x="7514" y="7822"/>
                    <a:pt x="4039" y="3246"/>
                    <a:pt x="2644" y="1338"/>
                  </a:cubicBezTo>
                  <a:cubicBezTo>
                    <a:pt x="2014" y="485"/>
                    <a:pt x="1359" y="1"/>
                    <a:pt x="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3820650" y="4968775"/>
              <a:ext cx="52375" cy="162625"/>
            </a:xfrm>
            <a:custGeom>
              <a:avLst/>
              <a:gdLst/>
              <a:ahLst/>
              <a:cxnLst/>
              <a:rect l="l" t="t" r="r" b="b"/>
              <a:pathLst>
                <a:path w="2095" h="6505" extrusionOk="0">
                  <a:moveTo>
                    <a:pt x="2063" y="0"/>
                  </a:moveTo>
                  <a:cubicBezTo>
                    <a:pt x="2057" y="0"/>
                    <a:pt x="2052" y="2"/>
                    <a:pt x="2048" y="6"/>
                  </a:cubicBezTo>
                  <a:cubicBezTo>
                    <a:pt x="1738" y="844"/>
                    <a:pt x="1427" y="1681"/>
                    <a:pt x="1179" y="2535"/>
                  </a:cubicBezTo>
                  <a:cubicBezTo>
                    <a:pt x="931" y="3388"/>
                    <a:pt x="636" y="4225"/>
                    <a:pt x="388" y="5047"/>
                  </a:cubicBezTo>
                  <a:cubicBezTo>
                    <a:pt x="233" y="5543"/>
                    <a:pt x="109" y="6024"/>
                    <a:pt x="1" y="6505"/>
                  </a:cubicBezTo>
                  <a:lnTo>
                    <a:pt x="16" y="6505"/>
                  </a:lnTo>
                  <a:cubicBezTo>
                    <a:pt x="342" y="5698"/>
                    <a:pt x="605" y="4861"/>
                    <a:pt x="885" y="4008"/>
                  </a:cubicBezTo>
                  <a:cubicBezTo>
                    <a:pt x="1164" y="3170"/>
                    <a:pt x="1427" y="2317"/>
                    <a:pt x="1676" y="1480"/>
                  </a:cubicBezTo>
                  <a:lnTo>
                    <a:pt x="2094" y="37"/>
                  </a:lnTo>
                  <a:cubicBezTo>
                    <a:pt x="2094" y="15"/>
                    <a:pt x="2078" y="0"/>
                    <a:pt x="20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3578700" y="4755675"/>
              <a:ext cx="202050" cy="367975"/>
            </a:xfrm>
            <a:custGeom>
              <a:avLst/>
              <a:gdLst/>
              <a:ahLst/>
              <a:cxnLst/>
              <a:rect l="l" t="t" r="r" b="b"/>
              <a:pathLst>
                <a:path w="8082" h="14719" extrusionOk="0">
                  <a:moveTo>
                    <a:pt x="761" y="0"/>
                  </a:moveTo>
                  <a:cubicBezTo>
                    <a:pt x="295" y="0"/>
                    <a:pt x="1" y="450"/>
                    <a:pt x="63" y="1443"/>
                  </a:cubicBezTo>
                  <a:cubicBezTo>
                    <a:pt x="78" y="1753"/>
                    <a:pt x="109" y="2016"/>
                    <a:pt x="156" y="2249"/>
                  </a:cubicBezTo>
                  <a:cubicBezTo>
                    <a:pt x="156" y="2296"/>
                    <a:pt x="171" y="2327"/>
                    <a:pt x="171" y="2373"/>
                  </a:cubicBezTo>
                  <a:cubicBezTo>
                    <a:pt x="792" y="5382"/>
                    <a:pt x="2854" y="11586"/>
                    <a:pt x="3955" y="12780"/>
                  </a:cubicBezTo>
                  <a:lnTo>
                    <a:pt x="4018" y="12842"/>
                  </a:lnTo>
                  <a:lnTo>
                    <a:pt x="4064" y="12904"/>
                  </a:lnTo>
                  <a:cubicBezTo>
                    <a:pt x="4297" y="13075"/>
                    <a:pt x="4560" y="13245"/>
                    <a:pt x="4824" y="13385"/>
                  </a:cubicBezTo>
                  <a:lnTo>
                    <a:pt x="4948" y="13447"/>
                  </a:lnTo>
                  <a:cubicBezTo>
                    <a:pt x="5150" y="13556"/>
                    <a:pt x="5413" y="13680"/>
                    <a:pt x="5677" y="13788"/>
                  </a:cubicBezTo>
                  <a:lnTo>
                    <a:pt x="5817" y="13850"/>
                  </a:lnTo>
                  <a:cubicBezTo>
                    <a:pt x="6437" y="14114"/>
                    <a:pt x="7135" y="14393"/>
                    <a:pt x="7817" y="14626"/>
                  </a:cubicBezTo>
                  <a:lnTo>
                    <a:pt x="8081" y="14719"/>
                  </a:lnTo>
                  <a:cubicBezTo>
                    <a:pt x="6887" y="12377"/>
                    <a:pt x="2699" y="3831"/>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3334425" y="4739625"/>
              <a:ext cx="389325" cy="450325"/>
            </a:xfrm>
            <a:custGeom>
              <a:avLst/>
              <a:gdLst/>
              <a:ahLst/>
              <a:cxnLst/>
              <a:rect l="l" t="t" r="r" b="b"/>
              <a:pathLst>
                <a:path w="15573" h="18013" extrusionOk="0">
                  <a:moveTo>
                    <a:pt x="9150" y="1"/>
                  </a:moveTo>
                  <a:cubicBezTo>
                    <a:pt x="8627" y="1"/>
                    <a:pt x="8111" y="121"/>
                    <a:pt x="7709" y="410"/>
                  </a:cubicBezTo>
                  <a:cubicBezTo>
                    <a:pt x="2513" y="4209"/>
                    <a:pt x="1" y="17703"/>
                    <a:pt x="171" y="18013"/>
                  </a:cubicBezTo>
                  <a:lnTo>
                    <a:pt x="15572" y="18013"/>
                  </a:lnTo>
                  <a:cubicBezTo>
                    <a:pt x="15572" y="18013"/>
                    <a:pt x="14347" y="5047"/>
                    <a:pt x="11478" y="937"/>
                  </a:cubicBezTo>
                  <a:cubicBezTo>
                    <a:pt x="11115" y="413"/>
                    <a:pt x="10118" y="1"/>
                    <a:pt x="9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3660900" y="4852225"/>
              <a:ext cx="49275" cy="231000"/>
            </a:xfrm>
            <a:custGeom>
              <a:avLst/>
              <a:gdLst/>
              <a:ahLst/>
              <a:cxnLst/>
              <a:rect l="l" t="t" r="r" b="b"/>
              <a:pathLst>
                <a:path w="1971" h="9240" extrusionOk="0">
                  <a:moveTo>
                    <a:pt x="1" y="0"/>
                  </a:moveTo>
                  <a:lnTo>
                    <a:pt x="419" y="2032"/>
                  </a:lnTo>
                  <a:lnTo>
                    <a:pt x="1164" y="5646"/>
                  </a:lnTo>
                  <a:cubicBezTo>
                    <a:pt x="1303" y="6219"/>
                    <a:pt x="1427" y="6824"/>
                    <a:pt x="1552" y="7429"/>
                  </a:cubicBezTo>
                  <a:cubicBezTo>
                    <a:pt x="1691" y="8034"/>
                    <a:pt x="1831" y="8623"/>
                    <a:pt x="1939" y="9228"/>
                  </a:cubicBezTo>
                  <a:cubicBezTo>
                    <a:pt x="1939" y="9236"/>
                    <a:pt x="1947" y="9240"/>
                    <a:pt x="1955" y="9240"/>
                  </a:cubicBezTo>
                  <a:cubicBezTo>
                    <a:pt x="1963" y="9240"/>
                    <a:pt x="1970" y="9236"/>
                    <a:pt x="1970" y="9228"/>
                  </a:cubicBezTo>
                  <a:cubicBezTo>
                    <a:pt x="1846" y="8546"/>
                    <a:pt x="1769" y="7848"/>
                    <a:pt x="1660" y="7181"/>
                  </a:cubicBezTo>
                  <a:cubicBezTo>
                    <a:pt x="1458" y="5971"/>
                    <a:pt x="1226" y="4777"/>
                    <a:pt x="962" y="3567"/>
                  </a:cubicBezTo>
                  <a:cubicBezTo>
                    <a:pt x="823" y="2947"/>
                    <a:pt x="667" y="2327"/>
                    <a:pt x="512" y="1706"/>
                  </a:cubicBezTo>
                  <a:cubicBezTo>
                    <a:pt x="497" y="1442"/>
                    <a:pt x="466" y="1148"/>
                    <a:pt x="419" y="869"/>
                  </a:cubicBezTo>
                  <a:cubicBezTo>
                    <a:pt x="419" y="861"/>
                    <a:pt x="412" y="857"/>
                    <a:pt x="404" y="857"/>
                  </a:cubicBezTo>
                  <a:cubicBezTo>
                    <a:pt x="396" y="857"/>
                    <a:pt x="388" y="861"/>
                    <a:pt x="388" y="869"/>
                  </a:cubicBezTo>
                  <a:cubicBezTo>
                    <a:pt x="435" y="1101"/>
                    <a:pt x="450" y="1318"/>
                    <a:pt x="466" y="1551"/>
                  </a:cubicBezTo>
                  <a:cubicBezTo>
                    <a:pt x="342" y="1055"/>
                    <a:pt x="202" y="527"/>
                    <a:pt x="63" y="16"/>
                  </a:cubicBezTo>
                  <a:cubicBezTo>
                    <a:pt x="47" y="8"/>
                    <a:pt x="39" y="8"/>
                    <a:pt x="32" y="8"/>
                  </a:cubicBezTo>
                  <a:cubicBezTo>
                    <a:pt x="24" y="8"/>
                    <a:pt x="16" y="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3273950" y="4755325"/>
              <a:ext cx="458700" cy="406875"/>
            </a:xfrm>
            <a:custGeom>
              <a:avLst/>
              <a:gdLst/>
              <a:ahLst/>
              <a:cxnLst/>
              <a:rect l="l" t="t" r="r" b="b"/>
              <a:pathLst>
                <a:path w="18348" h="16275" extrusionOk="0">
                  <a:moveTo>
                    <a:pt x="10168" y="1"/>
                  </a:moveTo>
                  <a:cubicBezTo>
                    <a:pt x="9646" y="1"/>
                    <a:pt x="8904" y="574"/>
                    <a:pt x="8391" y="1131"/>
                  </a:cubicBezTo>
                  <a:cubicBezTo>
                    <a:pt x="5909" y="3783"/>
                    <a:pt x="0" y="13787"/>
                    <a:pt x="1908" y="15617"/>
                  </a:cubicBezTo>
                  <a:cubicBezTo>
                    <a:pt x="2395" y="16084"/>
                    <a:pt x="3441" y="16274"/>
                    <a:pt x="4780" y="16274"/>
                  </a:cubicBezTo>
                  <a:cubicBezTo>
                    <a:pt x="8730" y="16274"/>
                    <a:pt x="15229" y="14623"/>
                    <a:pt x="17464" y="13570"/>
                  </a:cubicBezTo>
                  <a:cubicBezTo>
                    <a:pt x="18348" y="13135"/>
                    <a:pt x="14982" y="7598"/>
                    <a:pt x="13928" y="7474"/>
                  </a:cubicBezTo>
                  <a:cubicBezTo>
                    <a:pt x="13905" y="7471"/>
                    <a:pt x="13880" y="7470"/>
                    <a:pt x="13853" y="7470"/>
                  </a:cubicBezTo>
                  <a:cubicBezTo>
                    <a:pt x="12891" y="7470"/>
                    <a:pt x="9107" y="9170"/>
                    <a:pt x="8549" y="9170"/>
                  </a:cubicBezTo>
                  <a:cubicBezTo>
                    <a:pt x="8514" y="9170"/>
                    <a:pt x="8492" y="9164"/>
                    <a:pt x="8484" y="9149"/>
                  </a:cubicBezTo>
                  <a:cubicBezTo>
                    <a:pt x="8329" y="8855"/>
                    <a:pt x="9352" y="6993"/>
                    <a:pt x="10422" y="3147"/>
                  </a:cubicBezTo>
                  <a:cubicBezTo>
                    <a:pt x="11077" y="754"/>
                    <a:pt x="10767" y="1"/>
                    <a:pt x="10168"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732250" y="4855225"/>
              <a:ext cx="157925" cy="109450"/>
            </a:xfrm>
            <a:custGeom>
              <a:avLst/>
              <a:gdLst/>
              <a:ahLst/>
              <a:cxnLst/>
              <a:rect l="l" t="t" r="r" b="b"/>
              <a:pathLst>
                <a:path w="6317" h="4378" extrusionOk="0">
                  <a:moveTo>
                    <a:pt x="5539" y="0"/>
                  </a:moveTo>
                  <a:cubicBezTo>
                    <a:pt x="5244" y="0"/>
                    <a:pt x="4863" y="138"/>
                    <a:pt x="4467" y="423"/>
                  </a:cubicBezTo>
                  <a:cubicBezTo>
                    <a:pt x="2761" y="1648"/>
                    <a:pt x="2156" y="1400"/>
                    <a:pt x="0" y="1679"/>
                  </a:cubicBezTo>
                  <a:lnTo>
                    <a:pt x="1148" y="4378"/>
                  </a:lnTo>
                  <a:cubicBezTo>
                    <a:pt x="2172" y="4316"/>
                    <a:pt x="4886" y="3354"/>
                    <a:pt x="5909" y="1260"/>
                  </a:cubicBezTo>
                  <a:cubicBezTo>
                    <a:pt x="6316" y="437"/>
                    <a:pt x="6063" y="0"/>
                    <a:pt x="5539"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3588775" y="4895400"/>
              <a:ext cx="356575" cy="199400"/>
            </a:xfrm>
            <a:custGeom>
              <a:avLst/>
              <a:gdLst/>
              <a:ahLst/>
              <a:cxnLst/>
              <a:rect l="l" t="t" r="r" b="b"/>
              <a:pathLst>
                <a:path w="14263" h="7976" extrusionOk="0">
                  <a:moveTo>
                    <a:pt x="6776" y="1"/>
                  </a:moveTo>
                  <a:cubicBezTo>
                    <a:pt x="5927" y="1"/>
                    <a:pt x="5210" y="132"/>
                    <a:pt x="4700" y="258"/>
                  </a:cubicBezTo>
                  <a:cubicBezTo>
                    <a:pt x="2420" y="801"/>
                    <a:pt x="1" y="2150"/>
                    <a:pt x="1" y="2150"/>
                  </a:cubicBezTo>
                  <a:lnTo>
                    <a:pt x="4328" y="7951"/>
                  </a:lnTo>
                  <a:cubicBezTo>
                    <a:pt x="4505" y="7968"/>
                    <a:pt x="4673" y="7975"/>
                    <a:pt x="4832" y="7975"/>
                  </a:cubicBezTo>
                  <a:cubicBezTo>
                    <a:pt x="6135" y="7975"/>
                    <a:pt x="6825" y="7470"/>
                    <a:pt x="6825" y="7470"/>
                  </a:cubicBezTo>
                  <a:cubicBezTo>
                    <a:pt x="6949" y="7594"/>
                    <a:pt x="7073" y="7734"/>
                    <a:pt x="7213" y="7873"/>
                  </a:cubicBezTo>
                  <a:cubicBezTo>
                    <a:pt x="8128" y="7284"/>
                    <a:pt x="9198" y="6354"/>
                    <a:pt x="9586" y="6028"/>
                  </a:cubicBezTo>
                  <a:cubicBezTo>
                    <a:pt x="10439" y="5252"/>
                    <a:pt x="9989" y="2973"/>
                    <a:pt x="9989" y="2972"/>
                  </a:cubicBezTo>
                  <a:lnTo>
                    <a:pt x="9989" y="2972"/>
                  </a:lnTo>
                  <a:cubicBezTo>
                    <a:pt x="10795" y="3174"/>
                    <a:pt x="11400" y="3950"/>
                    <a:pt x="12688" y="4570"/>
                  </a:cubicBezTo>
                  <a:cubicBezTo>
                    <a:pt x="13035" y="4741"/>
                    <a:pt x="13294" y="4813"/>
                    <a:pt x="13481" y="4813"/>
                  </a:cubicBezTo>
                  <a:cubicBezTo>
                    <a:pt x="14262" y="4813"/>
                    <a:pt x="13773" y="3546"/>
                    <a:pt x="13122" y="2895"/>
                  </a:cubicBezTo>
                  <a:cubicBezTo>
                    <a:pt x="10863" y="563"/>
                    <a:pt x="8534" y="1"/>
                    <a:pt x="6776"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3730300" y="4898750"/>
              <a:ext cx="176075" cy="235000"/>
            </a:xfrm>
            <a:custGeom>
              <a:avLst/>
              <a:gdLst/>
              <a:ahLst/>
              <a:cxnLst/>
              <a:rect l="l" t="t" r="r" b="b"/>
              <a:pathLst>
                <a:path w="7043" h="9400" extrusionOk="0">
                  <a:moveTo>
                    <a:pt x="606" y="0"/>
                  </a:moveTo>
                  <a:cubicBezTo>
                    <a:pt x="606" y="0"/>
                    <a:pt x="1" y="7212"/>
                    <a:pt x="249" y="7352"/>
                  </a:cubicBezTo>
                  <a:cubicBezTo>
                    <a:pt x="1312" y="7797"/>
                    <a:pt x="1630" y="9400"/>
                    <a:pt x="2361" y="9400"/>
                  </a:cubicBezTo>
                  <a:cubicBezTo>
                    <a:pt x="2419" y="9400"/>
                    <a:pt x="2480" y="9390"/>
                    <a:pt x="2544" y="9368"/>
                  </a:cubicBezTo>
                  <a:cubicBezTo>
                    <a:pt x="3273" y="9104"/>
                    <a:pt x="3087" y="8267"/>
                    <a:pt x="3087" y="8267"/>
                  </a:cubicBezTo>
                  <a:lnTo>
                    <a:pt x="3087" y="8267"/>
                  </a:lnTo>
                  <a:cubicBezTo>
                    <a:pt x="3087" y="8267"/>
                    <a:pt x="3480" y="8791"/>
                    <a:pt x="3982" y="8791"/>
                  </a:cubicBezTo>
                  <a:cubicBezTo>
                    <a:pt x="4103" y="8791"/>
                    <a:pt x="4230" y="8761"/>
                    <a:pt x="4359" y="8686"/>
                  </a:cubicBezTo>
                  <a:cubicBezTo>
                    <a:pt x="5119" y="8267"/>
                    <a:pt x="4576" y="6949"/>
                    <a:pt x="4576" y="6949"/>
                  </a:cubicBezTo>
                  <a:lnTo>
                    <a:pt x="4576" y="6949"/>
                  </a:lnTo>
                  <a:cubicBezTo>
                    <a:pt x="4576" y="6949"/>
                    <a:pt x="5041" y="7511"/>
                    <a:pt x="5577" y="7511"/>
                  </a:cubicBezTo>
                  <a:cubicBezTo>
                    <a:pt x="5747" y="7511"/>
                    <a:pt x="5924" y="7455"/>
                    <a:pt x="6096" y="7305"/>
                  </a:cubicBezTo>
                  <a:cubicBezTo>
                    <a:pt x="7042" y="6452"/>
                    <a:pt x="5134" y="3691"/>
                    <a:pt x="3971" y="2404"/>
                  </a:cubicBezTo>
                  <a:cubicBezTo>
                    <a:pt x="2932" y="1241"/>
                    <a:pt x="1366" y="388"/>
                    <a:pt x="606"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3790800" y="4983650"/>
              <a:ext cx="53925" cy="88375"/>
            </a:xfrm>
            <a:custGeom>
              <a:avLst/>
              <a:gdLst/>
              <a:ahLst/>
              <a:cxnLst/>
              <a:rect l="l" t="t" r="r" b="b"/>
              <a:pathLst>
                <a:path w="2157" h="3535" extrusionOk="0">
                  <a:moveTo>
                    <a:pt x="0" y="1"/>
                  </a:moveTo>
                  <a:cubicBezTo>
                    <a:pt x="838" y="1086"/>
                    <a:pt x="1551" y="2265"/>
                    <a:pt x="2141" y="3521"/>
                  </a:cubicBezTo>
                  <a:cubicBezTo>
                    <a:pt x="2141" y="3531"/>
                    <a:pt x="2142" y="3534"/>
                    <a:pt x="2144" y="3534"/>
                  </a:cubicBezTo>
                  <a:cubicBezTo>
                    <a:pt x="2148" y="3534"/>
                    <a:pt x="2156" y="3512"/>
                    <a:pt x="2156" y="3490"/>
                  </a:cubicBezTo>
                  <a:cubicBezTo>
                    <a:pt x="1830" y="1955"/>
                    <a:pt x="636" y="48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3759125" y="5013950"/>
              <a:ext cx="48750" cy="91400"/>
            </a:xfrm>
            <a:custGeom>
              <a:avLst/>
              <a:gdLst/>
              <a:ahLst/>
              <a:cxnLst/>
              <a:rect l="l" t="t" r="r" b="b"/>
              <a:pathLst>
                <a:path w="1950" h="3656" extrusionOk="0">
                  <a:moveTo>
                    <a:pt x="8" y="0"/>
                  </a:moveTo>
                  <a:cubicBezTo>
                    <a:pt x="4" y="0"/>
                    <a:pt x="1" y="14"/>
                    <a:pt x="11" y="14"/>
                  </a:cubicBezTo>
                  <a:cubicBezTo>
                    <a:pt x="11" y="4"/>
                    <a:pt x="9" y="0"/>
                    <a:pt x="8" y="0"/>
                  </a:cubicBezTo>
                  <a:close/>
                  <a:moveTo>
                    <a:pt x="11" y="14"/>
                  </a:moveTo>
                  <a:lnTo>
                    <a:pt x="11" y="14"/>
                  </a:lnTo>
                  <a:cubicBezTo>
                    <a:pt x="771" y="1146"/>
                    <a:pt x="1422" y="2356"/>
                    <a:pt x="1903" y="3628"/>
                  </a:cubicBezTo>
                  <a:cubicBezTo>
                    <a:pt x="1916" y="3647"/>
                    <a:pt x="1926" y="3656"/>
                    <a:pt x="1934" y="3656"/>
                  </a:cubicBezTo>
                  <a:cubicBezTo>
                    <a:pt x="1944" y="3656"/>
                    <a:pt x="1950" y="3639"/>
                    <a:pt x="1950" y="3612"/>
                  </a:cubicBezTo>
                  <a:cubicBezTo>
                    <a:pt x="1686" y="2061"/>
                    <a:pt x="538" y="479"/>
                    <a:pt x="11" y="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3838475" y="4968925"/>
              <a:ext cx="99675" cy="48975"/>
            </a:xfrm>
            <a:custGeom>
              <a:avLst/>
              <a:gdLst/>
              <a:ahLst/>
              <a:cxnLst/>
              <a:rect l="l" t="t" r="r" b="b"/>
              <a:pathLst>
                <a:path w="3987" h="1959" extrusionOk="0">
                  <a:moveTo>
                    <a:pt x="16" y="0"/>
                  </a:moveTo>
                  <a:cubicBezTo>
                    <a:pt x="1" y="0"/>
                    <a:pt x="1" y="31"/>
                    <a:pt x="1" y="47"/>
                  </a:cubicBezTo>
                  <a:cubicBezTo>
                    <a:pt x="342" y="218"/>
                    <a:pt x="683" y="419"/>
                    <a:pt x="1009" y="621"/>
                  </a:cubicBezTo>
                  <a:lnTo>
                    <a:pt x="2002" y="1319"/>
                  </a:lnTo>
                  <a:cubicBezTo>
                    <a:pt x="2172" y="1427"/>
                    <a:pt x="2327" y="1536"/>
                    <a:pt x="2498" y="1629"/>
                  </a:cubicBezTo>
                  <a:cubicBezTo>
                    <a:pt x="2669" y="1753"/>
                    <a:pt x="2870" y="1831"/>
                    <a:pt x="3056" y="1908"/>
                  </a:cubicBezTo>
                  <a:cubicBezTo>
                    <a:pt x="3158" y="1940"/>
                    <a:pt x="3270" y="1959"/>
                    <a:pt x="3380" y="1959"/>
                  </a:cubicBezTo>
                  <a:cubicBezTo>
                    <a:pt x="3641" y="1959"/>
                    <a:pt x="3890" y="1855"/>
                    <a:pt x="3956" y="1582"/>
                  </a:cubicBezTo>
                  <a:cubicBezTo>
                    <a:pt x="3987" y="1396"/>
                    <a:pt x="3971" y="1210"/>
                    <a:pt x="3894" y="1040"/>
                  </a:cubicBezTo>
                  <a:cubicBezTo>
                    <a:pt x="3785" y="776"/>
                    <a:pt x="3646" y="528"/>
                    <a:pt x="3475" y="311"/>
                  </a:cubicBezTo>
                  <a:cubicBezTo>
                    <a:pt x="3444" y="311"/>
                    <a:pt x="3444" y="342"/>
                    <a:pt x="3444" y="342"/>
                  </a:cubicBezTo>
                  <a:cubicBezTo>
                    <a:pt x="3630" y="574"/>
                    <a:pt x="3754" y="838"/>
                    <a:pt x="3832" y="1133"/>
                  </a:cubicBezTo>
                  <a:cubicBezTo>
                    <a:pt x="3878" y="1319"/>
                    <a:pt x="3878" y="1582"/>
                    <a:pt x="3708" y="1707"/>
                  </a:cubicBezTo>
                  <a:cubicBezTo>
                    <a:pt x="3618" y="1777"/>
                    <a:pt x="3516" y="1805"/>
                    <a:pt x="3409" y="1805"/>
                  </a:cubicBezTo>
                  <a:cubicBezTo>
                    <a:pt x="3163" y="1805"/>
                    <a:pt x="2894" y="1659"/>
                    <a:pt x="2700" y="1551"/>
                  </a:cubicBezTo>
                  <a:cubicBezTo>
                    <a:pt x="2389" y="1381"/>
                    <a:pt x="2079" y="1195"/>
                    <a:pt x="1785" y="978"/>
                  </a:cubicBezTo>
                  <a:cubicBezTo>
                    <a:pt x="1180" y="574"/>
                    <a:pt x="714" y="218"/>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3838475" y="4968925"/>
              <a:ext cx="52375" cy="119350"/>
            </a:xfrm>
            <a:custGeom>
              <a:avLst/>
              <a:gdLst/>
              <a:ahLst/>
              <a:cxnLst/>
              <a:rect l="l" t="t" r="r" b="b"/>
              <a:pathLst>
                <a:path w="2095" h="4774" extrusionOk="0">
                  <a:moveTo>
                    <a:pt x="1" y="0"/>
                  </a:moveTo>
                  <a:lnTo>
                    <a:pt x="1" y="31"/>
                  </a:lnTo>
                  <a:cubicBezTo>
                    <a:pt x="327" y="419"/>
                    <a:pt x="1319" y="2079"/>
                    <a:pt x="1490" y="2482"/>
                  </a:cubicBezTo>
                  <a:cubicBezTo>
                    <a:pt x="1692" y="2901"/>
                    <a:pt x="1862" y="3320"/>
                    <a:pt x="1909" y="3769"/>
                  </a:cubicBezTo>
                  <a:cubicBezTo>
                    <a:pt x="1955" y="3986"/>
                    <a:pt x="1909" y="4188"/>
                    <a:pt x="1800" y="4374"/>
                  </a:cubicBezTo>
                  <a:cubicBezTo>
                    <a:pt x="1707" y="4498"/>
                    <a:pt x="1521" y="4607"/>
                    <a:pt x="1350" y="4622"/>
                  </a:cubicBezTo>
                  <a:cubicBezTo>
                    <a:pt x="1314" y="4628"/>
                    <a:pt x="1277" y="4631"/>
                    <a:pt x="1239" y="4631"/>
                  </a:cubicBezTo>
                  <a:cubicBezTo>
                    <a:pt x="869" y="4631"/>
                    <a:pt x="490" y="4363"/>
                    <a:pt x="265" y="4095"/>
                  </a:cubicBezTo>
                  <a:cubicBezTo>
                    <a:pt x="249" y="4095"/>
                    <a:pt x="249" y="4095"/>
                    <a:pt x="249" y="4110"/>
                  </a:cubicBezTo>
                  <a:cubicBezTo>
                    <a:pt x="404" y="4343"/>
                    <a:pt x="590" y="4529"/>
                    <a:pt x="807" y="4653"/>
                  </a:cubicBezTo>
                  <a:cubicBezTo>
                    <a:pt x="960" y="4736"/>
                    <a:pt x="1113" y="4773"/>
                    <a:pt x="1272" y="4773"/>
                  </a:cubicBezTo>
                  <a:cubicBezTo>
                    <a:pt x="1323" y="4773"/>
                    <a:pt x="1375" y="4769"/>
                    <a:pt x="1428" y="4762"/>
                  </a:cubicBezTo>
                  <a:cubicBezTo>
                    <a:pt x="1598" y="4715"/>
                    <a:pt x="2095" y="4576"/>
                    <a:pt x="2095" y="3847"/>
                  </a:cubicBezTo>
                  <a:cubicBezTo>
                    <a:pt x="2095" y="3335"/>
                    <a:pt x="1862" y="2792"/>
                    <a:pt x="1645" y="2358"/>
                  </a:cubicBezTo>
                  <a:cubicBezTo>
                    <a:pt x="1443" y="1908"/>
                    <a:pt x="559" y="528"/>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3284025" y="4754025"/>
              <a:ext cx="390075" cy="413325"/>
            </a:xfrm>
            <a:custGeom>
              <a:avLst/>
              <a:gdLst/>
              <a:ahLst/>
              <a:cxnLst/>
              <a:rect l="l" t="t" r="r" b="b"/>
              <a:pathLst>
                <a:path w="15603" h="16533" extrusionOk="0">
                  <a:moveTo>
                    <a:pt x="9735" y="1"/>
                  </a:moveTo>
                  <a:cubicBezTo>
                    <a:pt x="9239" y="1"/>
                    <a:pt x="8487" y="506"/>
                    <a:pt x="7507" y="1617"/>
                  </a:cubicBezTo>
                  <a:cubicBezTo>
                    <a:pt x="5180" y="4254"/>
                    <a:pt x="0" y="13342"/>
                    <a:pt x="1132" y="15653"/>
                  </a:cubicBezTo>
                  <a:cubicBezTo>
                    <a:pt x="1453" y="16299"/>
                    <a:pt x="2726" y="16532"/>
                    <a:pt x="4392" y="16532"/>
                  </a:cubicBezTo>
                  <a:cubicBezTo>
                    <a:pt x="8688" y="16532"/>
                    <a:pt x="15603" y="14986"/>
                    <a:pt x="15603" y="14986"/>
                  </a:cubicBezTo>
                  <a:lnTo>
                    <a:pt x="12191" y="7805"/>
                  </a:lnTo>
                  <a:lnTo>
                    <a:pt x="8112" y="9263"/>
                  </a:lnTo>
                  <a:cubicBezTo>
                    <a:pt x="8112" y="9263"/>
                    <a:pt x="9632" y="5448"/>
                    <a:pt x="10252" y="2594"/>
                  </a:cubicBezTo>
                  <a:cubicBezTo>
                    <a:pt x="10611" y="952"/>
                    <a:pt x="10414" y="1"/>
                    <a:pt x="9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3385225" y="4974350"/>
              <a:ext cx="131450" cy="59350"/>
            </a:xfrm>
            <a:custGeom>
              <a:avLst/>
              <a:gdLst/>
              <a:ahLst/>
              <a:cxnLst/>
              <a:rect l="l" t="t" r="r" b="b"/>
              <a:pathLst>
                <a:path w="5258" h="2374" extrusionOk="0">
                  <a:moveTo>
                    <a:pt x="5242" y="1"/>
                  </a:moveTo>
                  <a:cubicBezTo>
                    <a:pt x="4824" y="125"/>
                    <a:pt x="4420" y="233"/>
                    <a:pt x="4017" y="373"/>
                  </a:cubicBezTo>
                  <a:cubicBezTo>
                    <a:pt x="3304" y="605"/>
                    <a:pt x="2606" y="869"/>
                    <a:pt x="1939" y="1210"/>
                  </a:cubicBezTo>
                  <a:cubicBezTo>
                    <a:pt x="1257" y="1536"/>
                    <a:pt x="621" y="1924"/>
                    <a:pt x="0" y="2343"/>
                  </a:cubicBezTo>
                  <a:lnTo>
                    <a:pt x="0" y="2374"/>
                  </a:lnTo>
                  <a:cubicBezTo>
                    <a:pt x="388" y="2172"/>
                    <a:pt x="760" y="1986"/>
                    <a:pt x="1132" y="1784"/>
                  </a:cubicBezTo>
                  <a:cubicBezTo>
                    <a:pt x="1799" y="1458"/>
                    <a:pt x="2466" y="1133"/>
                    <a:pt x="3149" y="838"/>
                  </a:cubicBezTo>
                  <a:cubicBezTo>
                    <a:pt x="3816" y="528"/>
                    <a:pt x="4514" y="249"/>
                    <a:pt x="5242" y="16"/>
                  </a:cubicBezTo>
                  <a:cubicBezTo>
                    <a:pt x="5258" y="16"/>
                    <a:pt x="5258"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3486025" y="4878000"/>
              <a:ext cx="103175" cy="108400"/>
            </a:xfrm>
            <a:custGeom>
              <a:avLst/>
              <a:gdLst/>
              <a:ahLst/>
              <a:cxnLst/>
              <a:rect l="l" t="t" r="r" b="b"/>
              <a:pathLst>
                <a:path w="4127" h="4336" extrusionOk="0">
                  <a:moveTo>
                    <a:pt x="1559" y="0"/>
                  </a:moveTo>
                  <a:cubicBezTo>
                    <a:pt x="1556" y="0"/>
                    <a:pt x="1552" y="8"/>
                    <a:pt x="1552" y="24"/>
                  </a:cubicBezTo>
                  <a:cubicBezTo>
                    <a:pt x="1366" y="582"/>
                    <a:pt x="1148" y="1140"/>
                    <a:pt x="947" y="1699"/>
                  </a:cubicBezTo>
                  <a:cubicBezTo>
                    <a:pt x="761" y="2273"/>
                    <a:pt x="1" y="4335"/>
                    <a:pt x="16" y="4335"/>
                  </a:cubicBezTo>
                  <a:cubicBezTo>
                    <a:pt x="16" y="4335"/>
                    <a:pt x="4033" y="2924"/>
                    <a:pt x="4111" y="2893"/>
                  </a:cubicBezTo>
                  <a:cubicBezTo>
                    <a:pt x="4126" y="2893"/>
                    <a:pt x="4126" y="2862"/>
                    <a:pt x="4126" y="2846"/>
                  </a:cubicBezTo>
                  <a:cubicBezTo>
                    <a:pt x="4111" y="2831"/>
                    <a:pt x="4095" y="2831"/>
                    <a:pt x="4080" y="2831"/>
                  </a:cubicBezTo>
                  <a:cubicBezTo>
                    <a:pt x="4018" y="2846"/>
                    <a:pt x="373" y="4056"/>
                    <a:pt x="249" y="4103"/>
                  </a:cubicBezTo>
                  <a:cubicBezTo>
                    <a:pt x="280" y="4056"/>
                    <a:pt x="916" y="2118"/>
                    <a:pt x="1024" y="1838"/>
                  </a:cubicBezTo>
                  <a:cubicBezTo>
                    <a:pt x="1055" y="1792"/>
                    <a:pt x="1055" y="1776"/>
                    <a:pt x="1055" y="1761"/>
                  </a:cubicBezTo>
                  <a:cubicBezTo>
                    <a:pt x="1102" y="1621"/>
                    <a:pt x="1179" y="1513"/>
                    <a:pt x="1242" y="1373"/>
                  </a:cubicBezTo>
                  <a:cubicBezTo>
                    <a:pt x="1319" y="1202"/>
                    <a:pt x="1397" y="1047"/>
                    <a:pt x="1474" y="877"/>
                  </a:cubicBezTo>
                  <a:lnTo>
                    <a:pt x="1474" y="877"/>
                  </a:lnTo>
                  <a:cubicBezTo>
                    <a:pt x="1397" y="1016"/>
                    <a:pt x="1304" y="1202"/>
                    <a:pt x="1226" y="1358"/>
                  </a:cubicBezTo>
                  <a:lnTo>
                    <a:pt x="1102" y="1590"/>
                  </a:lnTo>
                  <a:cubicBezTo>
                    <a:pt x="1164" y="1389"/>
                    <a:pt x="1226" y="1187"/>
                    <a:pt x="1304" y="985"/>
                  </a:cubicBezTo>
                  <a:cubicBezTo>
                    <a:pt x="1397" y="660"/>
                    <a:pt x="1490" y="349"/>
                    <a:pt x="1567" y="24"/>
                  </a:cubicBezTo>
                  <a:cubicBezTo>
                    <a:pt x="1567" y="8"/>
                    <a:pt x="1563" y="0"/>
                    <a:pt x="1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3547300" y="4972250"/>
              <a:ext cx="72925" cy="154900"/>
            </a:xfrm>
            <a:custGeom>
              <a:avLst/>
              <a:gdLst/>
              <a:ahLst/>
              <a:cxnLst/>
              <a:rect l="l" t="t" r="r" b="b"/>
              <a:pathLst>
                <a:path w="2917" h="6196" extrusionOk="0">
                  <a:moveTo>
                    <a:pt x="25" y="1"/>
                  </a:moveTo>
                  <a:cubicBezTo>
                    <a:pt x="16" y="1"/>
                    <a:pt x="0" y="12"/>
                    <a:pt x="0" y="23"/>
                  </a:cubicBezTo>
                  <a:cubicBezTo>
                    <a:pt x="341" y="845"/>
                    <a:pt x="698" y="1651"/>
                    <a:pt x="1055" y="2473"/>
                  </a:cubicBezTo>
                  <a:cubicBezTo>
                    <a:pt x="1443" y="3264"/>
                    <a:pt x="1815" y="4055"/>
                    <a:pt x="2203" y="4862"/>
                  </a:cubicBezTo>
                  <a:lnTo>
                    <a:pt x="2901" y="6195"/>
                  </a:lnTo>
                  <a:lnTo>
                    <a:pt x="2916" y="6195"/>
                  </a:lnTo>
                  <a:cubicBezTo>
                    <a:pt x="2637" y="5342"/>
                    <a:pt x="2249" y="4520"/>
                    <a:pt x="1877" y="3729"/>
                  </a:cubicBezTo>
                  <a:cubicBezTo>
                    <a:pt x="1505" y="2938"/>
                    <a:pt x="1132" y="2116"/>
                    <a:pt x="729" y="1341"/>
                  </a:cubicBezTo>
                  <a:lnTo>
                    <a:pt x="31" y="7"/>
                  </a:lnTo>
                  <a:cubicBezTo>
                    <a:pt x="31" y="2"/>
                    <a:pt x="29"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3342175" y="5111125"/>
              <a:ext cx="336975" cy="56500"/>
            </a:xfrm>
            <a:custGeom>
              <a:avLst/>
              <a:gdLst/>
              <a:ahLst/>
              <a:cxnLst/>
              <a:rect l="l" t="t" r="r" b="b"/>
              <a:pathLst>
                <a:path w="13479" h="2260" extrusionOk="0">
                  <a:moveTo>
                    <a:pt x="12963" y="1"/>
                  </a:moveTo>
                  <a:cubicBezTo>
                    <a:pt x="12949" y="1"/>
                    <a:pt x="12942" y="23"/>
                    <a:pt x="12951" y="51"/>
                  </a:cubicBezTo>
                  <a:cubicBezTo>
                    <a:pt x="13044" y="253"/>
                    <a:pt x="13137" y="485"/>
                    <a:pt x="13230" y="702"/>
                  </a:cubicBezTo>
                  <a:cubicBezTo>
                    <a:pt x="13044" y="733"/>
                    <a:pt x="12874" y="780"/>
                    <a:pt x="12672" y="811"/>
                  </a:cubicBezTo>
                  <a:lnTo>
                    <a:pt x="12036" y="951"/>
                  </a:lnTo>
                  <a:cubicBezTo>
                    <a:pt x="11602" y="1028"/>
                    <a:pt x="11183" y="1121"/>
                    <a:pt x="10749" y="1199"/>
                  </a:cubicBezTo>
                  <a:cubicBezTo>
                    <a:pt x="9896" y="1354"/>
                    <a:pt x="9027" y="1493"/>
                    <a:pt x="8174" y="1633"/>
                  </a:cubicBezTo>
                  <a:cubicBezTo>
                    <a:pt x="6437" y="1881"/>
                    <a:pt x="4685" y="2052"/>
                    <a:pt x="2948" y="2114"/>
                  </a:cubicBezTo>
                  <a:cubicBezTo>
                    <a:pt x="2451" y="2129"/>
                    <a:pt x="1955" y="2129"/>
                    <a:pt x="1474" y="2129"/>
                  </a:cubicBezTo>
                  <a:cubicBezTo>
                    <a:pt x="978" y="2129"/>
                    <a:pt x="497" y="2114"/>
                    <a:pt x="16" y="2052"/>
                  </a:cubicBezTo>
                  <a:cubicBezTo>
                    <a:pt x="1" y="2052"/>
                    <a:pt x="1" y="2067"/>
                    <a:pt x="16" y="2067"/>
                  </a:cubicBezTo>
                  <a:cubicBezTo>
                    <a:pt x="419" y="2176"/>
                    <a:pt x="854" y="2207"/>
                    <a:pt x="1272" y="2222"/>
                  </a:cubicBezTo>
                  <a:cubicBezTo>
                    <a:pt x="1602" y="2245"/>
                    <a:pt x="1931" y="2259"/>
                    <a:pt x="2254" y="2259"/>
                  </a:cubicBezTo>
                  <a:cubicBezTo>
                    <a:pt x="2372" y="2259"/>
                    <a:pt x="2490" y="2258"/>
                    <a:pt x="2606" y="2253"/>
                  </a:cubicBezTo>
                  <a:cubicBezTo>
                    <a:pt x="3506" y="2222"/>
                    <a:pt x="4374" y="2191"/>
                    <a:pt x="5274" y="2098"/>
                  </a:cubicBezTo>
                  <a:cubicBezTo>
                    <a:pt x="7011" y="1943"/>
                    <a:pt x="8764" y="1711"/>
                    <a:pt x="10485" y="1400"/>
                  </a:cubicBezTo>
                  <a:cubicBezTo>
                    <a:pt x="10966" y="1323"/>
                    <a:pt x="11447" y="1214"/>
                    <a:pt x="11943" y="1121"/>
                  </a:cubicBezTo>
                  <a:cubicBezTo>
                    <a:pt x="12191" y="1059"/>
                    <a:pt x="12424" y="1028"/>
                    <a:pt x="12672" y="966"/>
                  </a:cubicBezTo>
                  <a:cubicBezTo>
                    <a:pt x="12889" y="935"/>
                    <a:pt x="13479" y="826"/>
                    <a:pt x="13448" y="795"/>
                  </a:cubicBezTo>
                  <a:cubicBezTo>
                    <a:pt x="13308" y="563"/>
                    <a:pt x="13137" y="253"/>
                    <a:pt x="12998" y="35"/>
                  </a:cubicBezTo>
                  <a:cubicBezTo>
                    <a:pt x="12985" y="11"/>
                    <a:pt x="12973" y="1"/>
                    <a:pt x="129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3538375" y="4667500"/>
              <a:ext cx="117900" cy="163425"/>
            </a:xfrm>
            <a:custGeom>
              <a:avLst/>
              <a:gdLst/>
              <a:ahLst/>
              <a:cxnLst/>
              <a:rect l="l" t="t" r="r" b="b"/>
              <a:pathLst>
                <a:path w="4716" h="6537" extrusionOk="0">
                  <a:moveTo>
                    <a:pt x="1193" y="1"/>
                  </a:moveTo>
                  <a:cubicBezTo>
                    <a:pt x="1185" y="1"/>
                    <a:pt x="1181" y="3"/>
                    <a:pt x="1179" y="7"/>
                  </a:cubicBezTo>
                  <a:cubicBezTo>
                    <a:pt x="1024" y="611"/>
                    <a:pt x="1" y="3512"/>
                    <a:pt x="16" y="3589"/>
                  </a:cubicBezTo>
                  <a:cubicBezTo>
                    <a:pt x="357" y="4830"/>
                    <a:pt x="1536" y="6536"/>
                    <a:pt x="2467" y="6536"/>
                  </a:cubicBezTo>
                  <a:cubicBezTo>
                    <a:pt x="3351" y="6536"/>
                    <a:pt x="3769" y="4117"/>
                    <a:pt x="3800" y="4039"/>
                  </a:cubicBezTo>
                  <a:cubicBezTo>
                    <a:pt x="4033" y="2984"/>
                    <a:pt x="4715" y="1821"/>
                    <a:pt x="4715" y="1821"/>
                  </a:cubicBezTo>
                  <a:cubicBezTo>
                    <a:pt x="4715" y="1821"/>
                    <a:pt x="1439" y="1"/>
                    <a:pt x="1193"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3569775" y="4668050"/>
              <a:ext cx="86500" cy="107025"/>
            </a:xfrm>
            <a:custGeom>
              <a:avLst/>
              <a:gdLst/>
              <a:ahLst/>
              <a:cxnLst/>
              <a:rect l="l" t="t" r="r" b="b"/>
              <a:pathLst>
                <a:path w="3460" h="4281" extrusionOk="0">
                  <a:moveTo>
                    <a:pt x="32" y="0"/>
                  </a:moveTo>
                  <a:cubicBezTo>
                    <a:pt x="1" y="1008"/>
                    <a:pt x="78" y="3691"/>
                    <a:pt x="2095" y="4234"/>
                  </a:cubicBezTo>
                  <a:lnTo>
                    <a:pt x="3211" y="1691"/>
                  </a:lnTo>
                  <a:lnTo>
                    <a:pt x="3134" y="1644"/>
                  </a:lnTo>
                  <a:lnTo>
                    <a:pt x="3025" y="1598"/>
                  </a:lnTo>
                  <a:cubicBezTo>
                    <a:pt x="2994" y="1566"/>
                    <a:pt x="2979" y="1551"/>
                    <a:pt x="2932" y="1535"/>
                  </a:cubicBezTo>
                  <a:lnTo>
                    <a:pt x="2917" y="1520"/>
                  </a:lnTo>
                  <a:lnTo>
                    <a:pt x="2793" y="1458"/>
                  </a:lnTo>
                  <a:lnTo>
                    <a:pt x="2777" y="1442"/>
                  </a:lnTo>
                  <a:lnTo>
                    <a:pt x="2653" y="1380"/>
                  </a:lnTo>
                  <a:lnTo>
                    <a:pt x="2606" y="1334"/>
                  </a:lnTo>
                  <a:lnTo>
                    <a:pt x="2405" y="1225"/>
                  </a:lnTo>
                  <a:lnTo>
                    <a:pt x="2250" y="1148"/>
                  </a:lnTo>
                  <a:lnTo>
                    <a:pt x="2110" y="1070"/>
                  </a:lnTo>
                  <a:lnTo>
                    <a:pt x="1676" y="838"/>
                  </a:lnTo>
                  <a:lnTo>
                    <a:pt x="1536" y="760"/>
                  </a:lnTo>
                  <a:cubicBezTo>
                    <a:pt x="1366" y="667"/>
                    <a:pt x="1180" y="589"/>
                    <a:pt x="1024" y="481"/>
                  </a:cubicBezTo>
                  <a:lnTo>
                    <a:pt x="916" y="434"/>
                  </a:lnTo>
                  <a:lnTo>
                    <a:pt x="838" y="388"/>
                  </a:lnTo>
                  <a:lnTo>
                    <a:pt x="761" y="357"/>
                  </a:lnTo>
                  <a:lnTo>
                    <a:pt x="559" y="248"/>
                  </a:lnTo>
                  <a:lnTo>
                    <a:pt x="451" y="202"/>
                  </a:lnTo>
                  <a:cubicBezTo>
                    <a:pt x="389" y="171"/>
                    <a:pt x="327" y="140"/>
                    <a:pt x="296" y="124"/>
                  </a:cubicBezTo>
                  <a:cubicBezTo>
                    <a:pt x="280" y="93"/>
                    <a:pt x="249" y="93"/>
                    <a:pt x="218" y="78"/>
                  </a:cubicBezTo>
                  <a:cubicBezTo>
                    <a:pt x="156" y="47"/>
                    <a:pt x="94" y="16"/>
                    <a:pt x="47" y="0"/>
                  </a:cubicBezTo>
                  <a:close/>
                  <a:moveTo>
                    <a:pt x="3242" y="1675"/>
                  </a:moveTo>
                  <a:lnTo>
                    <a:pt x="2095" y="4234"/>
                  </a:lnTo>
                  <a:cubicBezTo>
                    <a:pt x="2219" y="4265"/>
                    <a:pt x="2358" y="4281"/>
                    <a:pt x="2467" y="4281"/>
                  </a:cubicBezTo>
                  <a:cubicBezTo>
                    <a:pt x="2482" y="4203"/>
                    <a:pt x="2482" y="4141"/>
                    <a:pt x="2498" y="4110"/>
                  </a:cubicBezTo>
                  <a:lnTo>
                    <a:pt x="2498" y="4095"/>
                  </a:lnTo>
                  <a:cubicBezTo>
                    <a:pt x="2498" y="4064"/>
                    <a:pt x="2498" y="4048"/>
                    <a:pt x="2529" y="4033"/>
                  </a:cubicBezTo>
                  <a:lnTo>
                    <a:pt x="2529" y="4017"/>
                  </a:lnTo>
                  <a:lnTo>
                    <a:pt x="2529" y="3986"/>
                  </a:lnTo>
                  <a:cubicBezTo>
                    <a:pt x="2591" y="3753"/>
                    <a:pt x="2668" y="3536"/>
                    <a:pt x="2746" y="3319"/>
                  </a:cubicBezTo>
                  <a:cubicBezTo>
                    <a:pt x="2901" y="2885"/>
                    <a:pt x="3087" y="2466"/>
                    <a:pt x="3320" y="2032"/>
                  </a:cubicBezTo>
                  <a:cubicBezTo>
                    <a:pt x="3335" y="2001"/>
                    <a:pt x="3366" y="1985"/>
                    <a:pt x="3382" y="1939"/>
                  </a:cubicBezTo>
                  <a:cubicBezTo>
                    <a:pt x="3413" y="1861"/>
                    <a:pt x="3459" y="1799"/>
                    <a:pt x="3459" y="1784"/>
                  </a:cubicBezTo>
                  <a:lnTo>
                    <a:pt x="3366" y="1722"/>
                  </a:lnTo>
                  <a:lnTo>
                    <a:pt x="3242" y="167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3558925" y="4523800"/>
              <a:ext cx="186150" cy="234525"/>
            </a:xfrm>
            <a:custGeom>
              <a:avLst/>
              <a:gdLst/>
              <a:ahLst/>
              <a:cxnLst/>
              <a:rect l="l" t="t" r="r" b="b"/>
              <a:pathLst>
                <a:path w="7446" h="9381" extrusionOk="0">
                  <a:moveTo>
                    <a:pt x="4031" y="0"/>
                  </a:moveTo>
                  <a:cubicBezTo>
                    <a:pt x="3023" y="0"/>
                    <a:pt x="2008" y="408"/>
                    <a:pt x="1396" y="1257"/>
                  </a:cubicBezTo>
                  <a:cubicBezTo>
                    <a:pt x="559" y="2420"/>
                    <a:pt x="1" y="6390"/>
                    <a:pt x="636" y="7538"/>
                  </a:cubicBezTo>
                  <a:cubicBezTo>
                    <a:pt x="1258" y="8636"/>
                    <a:pt x="2425" y="9381"/>
                    <a:pt x="3599" y="9381"/>
                  </a:cubicBezTo>
                  <a:cubicBezTo>
                    <a:pt x="4183" y="9381"/>
                    <a:pt x="4769" y="9196"/>
                    <a:pt x="5289" y="8779"/>
                  </a:cubicBezTo>
                  <a:cubicBezTo>
                    <a:pt x="6794" y="7554"/>
                    <a:pt x="7445" y="2358"/>
                    <a:pt x="6670" y="1257"/>
                  </a:cubicBezTo>
                  <a:cubicBezTo>
                    <a:pt x="6096" y="431"/>
                    <a:pt x="5067" y="0"/>
                    <a:pt x="403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3658200" y="4642675"/>
              <a:ext cx="10100" cy="16850"/>
            </a:xfrm>
            <a:custGeom>
              <a:avLst/>
              <a:gdLst/>
              <a:ahLst/>
              <a:cxnLst/>
              <a:rect l="l" t="t" r="r" b="b"/>
              <a:pathLst>
                <a:path w="404" h="674" extrusionOk="0">
                  <a:moveTo>
                    <a:pt x="385" y="0"/>
                  </a:moveTo>
                  <a:cubicBezTo>
                    <a:pt x="380" y="0"/>
                    <a:pt x="372" y="11"/>
                    <a:pt x="372" y="22"/>
                  </a:cubicBezTo>
                  <a:cubicBezTo>
                    <a:pt x="326" y="302"/>
                    <a:pt x="248" y="596"/>
                    <a:pt x="0" y="643"/>
                  </a:cubicBezTo>
                  <a:lnTo>
                    <a:pt x="0" y="674"/>
                  </a:lnTo>
                  <a:cubicBezTo>
                    <a:pt x="310" y="674"/>
                    <a:pt x="403" y="255"/>
                    <a:pt x="388" y="7"/>
                  </a:cubicBezTo>
                  <a:cubicBezTo>
                    <a:pt x="388" y="2"/>
                    <a:pt x="386"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3649000" y="4634900"/>
              <a:ext cx="22775" cy="21650"/>
            </a:xfrm>
            <a:custGeom>
              <a:avLst/>
              <a:gdLst/>
              <a:ahLst/>
              <a:cxnLst/>
              <a:rect l="l" t="t" r="r" b="b"/>
              <a:pathLst>
                <a:path w="911" h="866" extrusionOk="0">
                  <a:moveTo>
                    <a:pt x="491" y="1"/>
                  </a:moveTo>
                  <a:cubicBezTo>
                    <a:pt x="121" y="1"/>
                    <a:pt x="0" y="772"/>
                    <a:pt x="368" y="861"/>
                  </a:cubicBezTo>
                  <a:cubicBezTo>
                    <a:pt x="386" y="864"/>
                    <a:pt x="403" y="866"/>
                    <a:pt x="419" y="866"/>
                  </a:cubicBezTo>
                  <a:cubicBezTo>
                    <a:pt x="784" y="866"/>
                    <a:pt x="910" y="82"/>
                    <a:pt x="554" y="8"/>
                  </a:cubicBezTo>
                  <a:cubicBezTo>
                    <a:pt x="533" y="3"/>
                    <a:pt x="512" y="1"/>
                    <a:pt x="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3701225" y="4650475"/>
              <a:ext cx="7400" cy="19150"/>
            </a:xfrm>
            <a:custGeom>
              <a:avLst/>
              <a:gdLst/>
              <a:ahLst/>
              <a:cxnLst/>
              <a:rect l="l" t="t" r="r" b="b"/>
              <a:pathLst>
                <a:path w="296" h="766" extrusionOk="0">
                  <a:moveTo>
                    <a:pt x="142" y="1"/>
                  </a:moveTo>
                  <a:cubicBezTo>
                    <a:pt x="141" y="1"/>
                    <a:pt x="140" y="2"/>
                    <a:pt x="140" y="5"/>
                  </a:cubicBezTo>
                  <a:cubicBezTo>
                    <a:pt x="47" y="238"/>
                    <a:pt x="1" y="672"/>
                    <a:pt x="295" y="765"/>
                  </a:cubicBezTo>
                  <a:lnTo>
                    <a:pt x="295" y="750"/>
                  </a:lnTo>
                  <a:cubicBezTo>
                    <a:pt x="78" y="610"/>
                    <a:pt x="94" y="300"/>
                    <a:pt x="156" y="21"/>
                  </a:cubicBezTo>
                  <a:cubicBezTo>
                    <a:pt x="156" y="21"/>
                    <a:pt x="14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3699475" y="4644750"/>
              <a:ext cx="22825" cy="21800"/>
            </a:xfrm>
            <a:custGeom>
              <a:avLst/>
              <a:gdLst/>
              <a:ahLst/>
              <a:cxnLst/>
              <a:rect l="l" t="t" r="r" b="b"/>
              <a:pathLst>
                <a:path w="913" h="872" extrusionOk="0">
                  <a:moveTo>
                    <a:pt x="485" y="1"/>
                  </a:moveTo>
                  <a:cubicBezTo>
                    <a:pt x="128" y="1"/>
                    <a:pt x="0" y="840"/>
                    <a:pt x="396" y="870"/>
                  </a:cubicBezTo>
                  <a:cubicBezTo>
                    <a:pt x="407" y="871"/>
                    <a:pt x="418" y="872"/>
                    <a:pt x="428" y="872"/>
                  </a:cubicBezTo>
                  <a:cubicBezTo>
                    <a:pt x="820" y="872"/>
                    <a:pt x="913" y="47"/>
                    <a:pt x="505" y="1"/>
                  </a:cubicBezTo>
                  <a:cubicBezTo>
                    <a:pt x="498" y="1"/>
                    <a:pt x="492" y="1"/>
                    <a:pt x="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3650425" y="4609750"/>
              <a:ext cx="24450" cy="13725"/>
            </a:xfrm>
            <a:custGeom>
              <a:avLst/>
              <a:gdLst/>
              <a:ahLst/>
              <a:cxnLst/>
              <a:rect l="l" t="t" r="r" b="b"/>
              <a:pathLst>
                <a:path w="978" h="549" extrusionOk="0">
                  <a:moveTo>
                    <a:pt x="600" y="1"/>
                  </a:moveTo>
                  <a:cubicBezTo>
                    <a:pt x="567" y="1"/>
                    <a:pt x="533" y="3"/>
                    <a:pt x="497" y="6"/>
                  </a:cubicBezTo>
                  <a:cubicBezTo>
                    <a:pt x="327" y="21"/>
                    <a:pt x="171" y="99"/>
                    <a:pt x="78" y="223"/>
                  </a:cubicBezTo>
                  <a:cubicBezTo>
                    <a:pt x="1" y="300"/>
                    <a:pt x="16" y="440"/>
                    <a:pt x="94" y="486"/>
                  </a:cubicBezTo>
                  <a:cubicBezTo>
                    <a:pt x="140" y="533"/>
                    <a:pt x="187" y="548"/>
                    <a:pt x="233" y="548"/>
                  </a:cubicBezTo>
                  <a:lnTo>
                    <a:pt x="575" y="486"/>
                  </a:lnTo>
                  <a:cubicBezTo>
                    <a:pt x="714" y="486"/>
                    <a:pt x="838" y="455"/>
                    <a:pt x="931" y="378"/>
                  </a:cubicBezTo>
                  <a:cubicBezTo>
                    <a:pt x="978" y="316"/>
                    <a:pt x="978" y="223"/>
                    <a:pt x="947" y="145"/>
                  </a:cubicBezTo>
                  <a:cubicBezTo>
                    <a:pt x="847" y="33"/>
                    <a:pt x="737"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3705100" y="4619650"/>
              <a:ext cx="23675" cy="16425"/>
            </a:xfrm>
            <a:custGeom>
              <a:avLst/>
              <a:gdLst/>
              <a:ahLst/>
              <a:cxnLst/>
              <a:rect l="l" t="t" r="r" b="b"/>
              <a:pathLst>
                <a:path w="947" h="657" extrusionOk="0">
                  <a:moveTo>
                    <a:pt x="297" y="1"/>
                  </a:moveTo>
                  <a:cubicBezTo>
                    <a:pt x="226" y="1"/>
                    <a:pt x="157" y="17"/>
                    <a:pt x="94" y="59"/>
                  </a:cubicBezTo>
                  <a:cubicBezTo>
                    <a:pt x="16" y="90"/>
                    <a:pt x="1" y="199"/>
                    <a:pt x="32" y="276"/>
                  </a:cubicBezTo>
                  <a:cubicBezTo>
                    <a:pt x="109" y="370"/>
                    <a:pt x="233" y="447"/>
                    <a:pt x="342" y="478"/>
                  </a:cubicBezTo>
                  <a:cubicBezTo>
                    <a:pt x="466" y="540"/>
                    <a:pt x="559" y="602"/>
                    <a:pt x="683" y="633"/>
                  </a:cubicBezTo>
                  <a:cubicBezTo>
                    <a:pt x="699" y="649"/>
                    <a:pt x="722" y="656"/>
                    <a:pt x="745" y="656"/>
                  </a:cubicBezTo>
                  <a:cubicBezTo>
                    <a:pt x="768" y="656"/>
                    <a:pt x="792" y="649"/>
                    <a:pt x="807" y="633"/>
                  </a:cubicBezTo>
                  <a:cubicBezTo>
                    <a:pt x="916" y="602"/>
                    <a:pt x="947" y="478"/>
                    <a:pt x="916" y="385"/>
                  </a:cubicBezTo>
                  <a:cubicBezTo>
                    <a:pt x="854" y="230"/>
                    <a:pt x="714" y="106"/>
                    <a:pt x="559" y="59"/>
                  </a:cubicBezTo>
                  <a:cubicBezTo>
                    <a:pt x="474" y="25"/>
                    <a:pt x="384"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3647325" y="4702650"/>
              <a:ext cx="13600" cy="7650"/>
            </a:xfrm>
            <a:custGeom>
              <a:avLst/>
              <a:gdLst/>
              <a:ahLst/>
              <a:cxnLst/>
              <a:rect l="l" t="t" r="r" b="b"/>
              <a:pathLst>
                <a:path w="544" h="306" extrusionOk="0">
                  <a:moveTo>
                    <a:pt x="36" y="0"/>
                  </a:moveTo>
                  <a:cubicBezTo>
                    <a:pt x="28" y="0"/>
                    <a:pt x="16" y="4"/>
                    <a:pt x="1" y="12"/>
                  </a:cubicBezTo>
                  <a:cubicBezTo>
                    <a:pt x="1" y="136"/>
                    <a:pt x="78" y="229"/>
                    <a:pt x="187" y="291"/>
                  </a:cubicBezTo>
                  <a:cubicBezTo>
                    <a:pt x="224" y="300"/>
                    <a:pt x="263" y="306"/>
                    <a:pt x="302" y="306"/>
                  </a:cubicBezTo>
                  <a:cubicBezTo>
                    <a:pt x="391" y="306"/>
                    <a:pt x="479" y="278"/>
                    <a:pt x="544" y="214"/>
                  </a:cubicBezTo>
                  <a:lnTo>
                    <a:pt x="544" y="182"/>
                  </a:lnTo>
                  <a:lnTo>
                    <a:pt x="528" y="182"/>
                  </a:lnTo>
                  <a:cubicBezTo>
                    <a:pt x="469" y="212"/>
                    <a:pt x="410" y="223"/>
                    <a:pt x="347" y="223"/>
                  </a:cubicBezTo>
                  <a:cubicBezTo>
                    <a:pt x="311" y="223"/>
                    <a:pt x="273" y="219"/>
                    <a:pt x="233" y="214"/>
                  </a:cubicBezTo>
                  <a:cubicBezTo>
                    <a:pt x="140" y="182"/>
                    <a:pt x="109" y="89"/>
                    <a:pt x="47" y="12"/>
                  </a:cubicBezTo>
                  <a:cubicBezTo>
                    <a:pt x="47" y="4"/>
                    <a:pt x="43"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3658575" y="4618025"/>
              <a:ext cx="44625" cy="81450"/>
            </a:xfrm>
            <a:custGeom>
              <a:avLst/>
              <a:gdLst/>
              <a:ahLst/>
              <a:cxnLst/>
              <a:rect l="l" t="t" r="r" b="b"/>
              <a:pathLst>
                <a:path w="1785" h="3258" extrusionOk="0">
                  <a:moveTo>
                    <a:pt x="26" y="2628"/>
                  </a:moveTo>
                  <a:cubicBezTo>
                    <a:pt x="24" y="2628"/>
                    <a:pt x="18" y="2631"/>
                    <a:pt x="1" y="2637"/>
                  </a:cubicBezTo>
                  <a:cubicBezTo>
                    <a:pt x="6" y="2643"/>
                    <a:pt x="11" y="2649"/>
                    <a:pt x="17" y="2655"/>
                  </a:cubicBezTo>
                  <a:lnTo>
                    <a:pt x="17" y="2655"/>
                  </a:lnTo>
                  <a:cubicBezTo>
                    <a:pt x="20" y="2635"/>
                    <a:pt x="28" y="2628"/>
                    <a:pt x="26" y="2628"/>
                  </a:cubicBezTo>
                  <a:close/>
                  <a:moveTo>
                    <a:pt x="1660" y="0"/>
                  </a:moveTo>
                  <a:cubicBezTo>
                    <a:pt x="1645" y="0"/>
                    <a:pt x="1645" y="31"/>
                    <a:pt x="1645" y="31"/>
                  </a:cubicBezTo>
                  <a:cubicBezTo>
                    <a:pt x="1505" y="884"/>
                    <a:pt x="1505" y="1753"/>
                    <a:pt x="1381" y="2621"/>
                  </a:cubicBezTo>
                  <a:cubicBezTo>
                    <a:pt x="1257" y="2528"/>
                    <a:pt x="1117" y="2466"/>
                    <a:pt x="962" y="2404"/>
                  </a:cubicBezTo>
                  <a:cubicBezTo>
                    <a:pt x="931" y="2404"/>
                    <a:pt x="916" y="3009"/>
                    <a:pt x="869" y="3102"/>
                  </a:cubicBezTo>
                  <a:cubicBezTo>
                    <a:pt x="535" y="3087"/>
                    <a:pt x="275" y="2938"/>
                    <a:pt x="17" y="2655"/>
                  </a:cubicBezTo>
                  <a:lnTo>
                    <a:pt x="17" y="2655"/>
                  </a:lnTo>
                  <a:cubicBezTo>
                    <a:pt x="16" y="2659"/>
                    <a:pt x="16" y="2663"/>
                    <a:pt x="16" y="2668"/>
                  </a:cubicBezTo>
                  <a:cubicBezTo>
                    <a:pt x="125" y="2901"/>
                    <a:pt x="311" y="3087"/>
                    <a:pt x="543" y="3180"/>
                  </a:cubicBezTo>
                  <a:cubicBezTo>
                    <a:pt x="636" y="3226"/>
                    <a:pt x="760" y="3242"/>
                    <a:pt x="869" y="3257"/>
                  </a:cubicBezTo>
                  <a:lnTo>
                    <a:pt x="993" y="3257"/>
                  </a:lnTo>
                  <a:cubicBezTo>
                    <a:pt x="1024" y="3257"/>
                    <a:pt x="1040" y="3242"/>
                    <a:pt x="1040" y="3211"/>
                  </a:cubicBezTo>
                  <a:lnTo>
                    <a:pt x="1040" y="3180"/>
                  </a:lnTo>
                  <a:lnTo>
                    <a:pt x="1040" y="3164"/>
                  </a:lnTo>
                  <a:cubicBezTo>
                    <a:pt x="1086" y="2947"/>
                    <a:pt x="1117" y="2637"/>
                    <a:pt x="1117" y="2637"/>
                  </a:cubicBezTo>
                  <a:cubicBezTo>
                    <a:pt x="1182" y="2689"/>
                    <a:pt x="1443" y="2860"/>
                    <a:pt x="1526" y="2860"/>
                  </a:cubicBezTo>
                  <a:cubicBezTo>
                    <a:pt x="1542" y="2860"/>
                    <a:pt x="1551" y="2854"/>
                    <a:pt x="1551" y="2839"/>
                  </a:cubicBezTo>
                  <a:cubicBezTo>
                    <a:pt x="1660" y="1939"/>
                    <a:pt x="1784" y="946"/>
                    <a:pt x="1707" y="31"/>
                  </a:cubicBezTo>
                  <a:cubicBezTo>
                    <a:pt x="1707" y="0"/>
                    <a:pt x="1691" y="0"/>
                    <a:pt x="1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3653925" y="4684325"/>
              <a:ext cx="24050" cy="18400"/>
            </a:xfrm>
            <a:custGeom>
              <a:avLst/>
              <a:gdLst/>
              <a:ahLst/>
              <a:cxnLst/>
              <a:rect l="l" t="t" r="r" b="b"/>
              <a:pathLst>
                <a:path w="962" h="736" extrusionOk="0">
                  <a:moveTo>
                    <a:pt x="233" y="0"/>
                  </a:moveTo>
                  <a:cubicBezTo>
                    <a:pt x="171" y="93"/>
                    <a:pt x="124" y="171"/>
                    <a:pt x="93" y="233"/>
                  </a:cubicBezTo>
                  <a:cubicBezTo>
                    <a:pt x="16" y="388"/>
                    <a:pt x="0" y="590"/>
                    <a:pt x="187" y="683"/>
                  </a:cubicBezTo>
                  <a:cubicBezTo>
                    <a:pt x="245" y="718"/>
                    <a:pt x="329" y="735"/>
                    <a:pt x="407" y="735"/>
                  </a:cubicBezTo>
                  <a:cubicBezTo>
                    <a:pt x="433" y="735"/>
                    <a:pt x="458" y="733"/>
                    <a:pt x="481" y="729"/>
                  </a:cubicBezTo>
                  <a:cubicBezTo>
                    <a:pt x="652" y="683"/>
                    <a:pt x="822" y="590"/>
                    <a:pt x="962" y="481"/>
                  </a:cubicBezTo>
                  <a:cubicBezTo>
                    <a:pt x="667" y="404"/>
                    <a:pt x="404" y="218"/>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3653925" y="4690525"/>
              <a:ext cx="12425" cy="12200"/>
            </a:xfrm>
            <a:custGeom>
              <a:avLst/>
              <a:gdLst/>
              <a:ahLst/>
              <a:cxnLst/>
              <a:rect l="l" t="t" r="r" b="b"/>
              <a:pathLst>
                <a:path w="497" h="488" extrusionOk="0">
                  <a:moveTo>
                    <a:pt x="93" y="1"/>
                  </a:moveTo>
                  <a:cubicBezTo>
                    <a:pt x="16" y="156"/>
                    <a:pt x="0" y="342"/>
                    <a:pt x="187" y="435"/>
                  </a:cubicBezTo>
                  <a:cubicBezTo>
                    <a:pt x="245" y="470"/>
                    <a:pt x="329" y="487"/>
                    <a:pt x="407" y="487"/>
                  </a:cubicBezTo>
                  <a:cubicBezTo>
                    <a:pt x="433" y="487"/>
                    <a:pt x="458" y="485"/>
                    <a:pt x="481" y="481"/>
                  </a:cubicBezTo>
                  <a:cubicBezTo>
                    <a:pt x="497" y="249"/>
                    <a:pt x="311" y="47"/>
                    <a:pt x="93" y="1"/>
                  </a:cubicBez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3623300" y="4613900"/>
              <a:ext cx="62050" cy="57800"/>
            </a:xfrm>
            <a:custGeom>
              <a:avLst/>
              <a:gdLst/>
              <a:ahLst/>
              <a:cxnLst/>
              <a:rect l="l" t="t" r="r" b="b"/>
              <a:pathLst>
                <a:path w="2482" h="2312" extrusionOk="0">
                  <a:moveTo>
                    <a:pt x="1293" y="164"/>
                  </a:moveTo>
                  <a:cubicBezTo>
                    <a:pt x="1312" y="164"/>
                    <a:pt x="1331" y="164"/>
                    <a:pt x="1349" y="165"/>
                  </a:cubicBezTo>
                  <a:cubicBezTo>
                    <a:pt x="1458" y="165"/>
                    <a:pt x="1536" y="196"/>
                    <a:pt x="1613" y="212"/>
                  </a:cubicBezTo>
                  <a:cubicBezTo>
                    <a:pt x="2032" y="351"/>
                    <a:pt x="2327" y="770"/>
                    <a:pt x="2280" y="1235"/>
                  </a:cubicBezTo>
                  <a:cubicBezTo>
                    <a:pt x="2251" y="1751"/>
                    <a:pt x="1815" y="2169"/>
                    <a:pt x="1305" y="2169"/>
                  </a:cubicBezTo>
                  <a:cubicBezTo>
                    <a:pt x="1279" y="2169"/>
                    <a:pt x="1252" y="2168"/>
                    <a:pt x="1225" y="2166"/>
                  </a:cubicBezTo>
                  <a:cubicBezTo>
                    <a:pt x="683" y="2119"/>
                    <a:pt x="248" y="1639"/>
                    <a:pt x="295" y="1096"/>
                  </a:cubicBezTo>
                  <a:cubicBezTo>
                    <a:pt x="325" y="572"/>
                    <a:pt x="774" y="164"/>
                    <a:pt x="1293" y="164"/>
                  </a:cubicBezTo>
                  <a:close/>
                  <a:moveTo>
                    <a:pt x="1297" y="0"/>
                  </a:moveTo>
                  <a:cubicBezTo>
                    <a:pt x="807" y="0"/>
                    <a:pt x="349" y="327"/>
                    <a:pt x="186" y="817"/>
                  </a:cubicBezTo>
                  <a:cubicBezTo>
                    <a:pt x="0" y="1406"/>
                    <a:pt x="341" y="2073"/>
                    <a:pt x="946" y="2259"/>
                  </a:cubicBezTo>
                  <a:cubicBezTo>
                    <a:pt x="1004" y="2294"/>
                    <a:pt x="1071" y="2311"/>
                    <a:pt x="1147" y="2311"/>
                  </a:cubicBezTo>
                  <a:cubicBezTo>
                    <a:pt x="1172" y="2311"/>
                    <a:pt x="1198" y="2309"/>
                    <a:pt x="1225" y="2306"/>
                  </a:cubicBezTo>
                  <a:cubicBezTo>
                    <a:pt x="1245" y="2307"/>
                    <a:pt x="1264" y="2307"/>
                    <a:pt x="1284" y="2307"/>
                  </a:cubicBezTo>
                  <a:cubicBezTo>
                    <a:pt x="1894" y="2307"/>
                    <a:pt x="2405" y="1836"/>
                    <a:pt x="2435" y="1220"/>
                  </a:cubicBezTo>
                  <a:cubicBezTo>
                    <a:pt x="2482" y="693"/>
                    <a:pt x="2156" y="212"/>
                    <a:pt x="1644" y="57"/>
                  </a:cubicBezTo>
                  <a:cubicBezTo>
                    <a:pt x="1529" y="18"/>
                    <a:pt x="1412" y="0"/>
                    <a:pt x="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3695400" y="4626475"/>
              <a:ext cx="46575" cy="57025"/>
            </a:xfrm>
            <a:custGeom>
              <a:avLst/>
              <a:gdLst/>
              <a:ahLst/>
              <a:cxnLst/>
              <a:rect l="l" t="t" r="r" b="b"/>
              <a:pathLst>
                <a:path w="1863" h="2281" extrusionOk="0">
                  <a:moveTo>
                    <a:pt x="1031" y="145"/>
                  </a:moveTo>
                  <a:cubicBezTo>
                    <a:pt x="1070" y="145"/>
                    <a:pt x="1109" y="150"/>
                    <a:pt x="1149" y="159"/>
                  </a:cubicBezTo>
                  <a:cubicBezTo>
                    <a:pt x="1164" y="159"/>
                    <a:pt x="1180" y="174"/>
                    <a:pt x="1211" y="174"/>
                  </a:cubicBezTo>
                  <a:cubicBezTo>
                    <a:pt x="1381" y="252"/>
                    <a:pt x="1521" y="360"/>
                    <a:pt x="1567" y="546"/>
                  </a:cubicBezTo>
                  <a:cubicBezTo>
                    <a:pt x="1676" y="763"/>
                    <a:pt x="1707" y="1027"/>
                    <a:pt x="1645" y="1275"/>
                  </a:cubicBezTo>
                  <a:cubicBezTo>
                    <a:pt x="1546" y="1772"/>
                    <a:pt x="1213" y="2138"/>
                    <a:pt x="861" y="2138"/>
                  </a:cubicBezTo>
                  <a:cubicBezTo>
                    <a:pt x="827" y="2138"/>
                    <a:pt x="794" y="2135"/>
                    <a:pt x="761" y="2128"/>
                  </a:cubicBezTo>
                  <a:cubicBezTo>
                    <a:pt x="373" y="2051"/>
                    <a:pt x="156" y="1539"/>
                    <a:pt x="249" y="996"/>
                  </a:cubicBezTo>
                  <a:cubicBezTo>
                    <a:pt x="296" y="748"/>
                    <a:pt x="435" y="515"/>
                    <a:pt x="606" y="345"/>
                  </a:cubicBezTo>
                  <a:cubicBezTo>
                    <a:pt x="718" y="220"/>
                    <a:pt x="871" y="145"/>
                    <a:pt x="1031" y="145"/>
                  </a:cubicBezTo>
                  <a:close/>
                  <a:moveTo>
                    <a:pt x="1047" y="1"/>
                  </a:moveTo>
                  <a:cubicBezTo>
                    <a:pt x="849" y="1"/>
                    <a:pt x="654" y="78"/>
                    <a:pt x="513" y="236"/>
                  </a:cubicBezTo>
                  <a:cubicBezTo>
                    <a:pt x="311" y="438"/>
                    <a:pt x="172" y="701"/>
                    <a:pt x="125" y="981"/>
                  </a:cubicBezTo>
                  <a:cubicBezTo>
                    <a:pt x="1" y="1570"/>
                    <a:pt x="234" y="2128"/>
                    <a:pt x="668" y="2268"/>
                  </a:cubicBezTo>
                  <a:cubicBezTo>
                    <a:pt x="689" y="2268"/>
                    <a:pt x="702" y="2275"/>
                    <a:pt x="718" y="2275"/>
                  </a:cubicBezTo>
                  <a:cubicBezTo>
                    <a:pt x="726" y="2275"/>
                    <a:pt x="735" y="2273"/>
                    <a:pt x="745" y="2268"/>
                  </a:cubicBezTo>
                  <a:cubicBezTo>
                    <a:pt x="787" y="2276"/>
                    <a:pt x="828" y="2280"/>
                    <a:pt x="869" y="2280"/>
                  </a:cubicBezTo>
                  <a:cubicBezTo>
                    <a:pt x="1293" y="2280"/>
                    <a:pt x="1701" y="1856"/>
                    <a:pt x="1800" y="1291"/>
                  </a:cubicBezTo>
                  <a:cubicBezTo>
                    <a:pt x="1862" y="1027"/>
                    <a:pt x="1847" y="732"/>
                    <a:pt x="1722" y="469"/>
                  </a:cubicBezTo>
                  <a:cubicBezTo>
                    <a:pt x="1691" y="345"/>
                    <a:pt x="1614" y="252"/>
                    <a:pt x="1536" y="174"/>
                  </a:cubicBezTo>
                  <a:cubicBezTo>
                    <a:pt x="1392" y="59"/>
                    <a:pt x="1218"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3681075" y="4641375"/>
              <a:ext cx="21350" cy="7700"/>
            </a:xfrm>
            <a:custGeom>
              <a:avLst/>
              <a:gdLst/>
              <a:ahLst/>
              <a:cxnLst/>
              <a:rect l="l" t="t" r="r" b="b"/>
              <a:pathLst>
                <a:path w="854" h="308" extrusionOk="0">
                  <a:moveTo>
                    <a:pt x="415" y="1"/>
                  </a:moveTo>
                  <a:cubicBezTo>
                    <a:pt x="252" y="1"/>
                    <a:pt x="93" y="59"/>
                    <a:pt x="0" y="121"/>
                  </a:cubicBezTo>
                  <a:lnTo>
                    <a:pt x="78" y="261"/>
                  </a:lnTo>
                  <a:cubicBezTo>
                    <a:pt x="87" y="261"/>
                    <a:pt x="267" y="170"/>
                    <a:pt x="441" y="170"/>
                  </a:cubicBezTo>
                  <a:cubicBezTo>
                    <a:pt x="546" y="170"/>
                    <a:pt x="650" y="202"/>
                    <a:pt x="714" y="307"/>
                  </a:cubicBezTo>
                  <a:lnTo>
                    <a:pt x="853" y="229"/>
                  </a:lnTo>
                  <a:cubicBezTo>
                    <a:pt x="745" y="59"/>
                    <a:pt x="578" y="1"/>
                    <a:pt x="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3551950" y="4614150"/>
              <a:ext cx="79900" cy="19400"/>
            </a:xfrm>
            <a:custGeom>
              <a:avLst/>
              <a:gdLst/>
              <a:ahLst/>
              <a:cxnLst/>
              <a:rect l="l" t="t" r="r" b="b"/>
              <a:pathLst>
                <a:path w="3196" h="776" extrusionOk="0">
                  <a:moveTo>
                    <a:pt x="791" y="0"/>
                  </a:moveTo>
                  <a:cubicBezTo>
                    <a:pt x="450" y="0"/>
                    <a:pt x="47" y="496"/>
                    <a:pt x="0" y="543"/>
                  </a:cubicBezTo>
                  <a:lnTo>
                    <a:pt x="124" y="652"/>
                  </a:lnTo>
                  <a:cubicBezTo>
                    <a:pt x="233" y="512"/>
                    <a:pt x="559" y="155"/>
                    <a:pt x="791" y="155"/>
                  </a:cubicBezTo>
                  <a:cubicBezTo>
                    <a:pt x="1055" y="155"/>
                    <a:pt x="2575" y="605"/>
                    <a:pt x="3164" y="776"/>
                  </a:cubicBezTo>
                  <a:lnTo>
                    <a:pt x="3195" y="621"/>
                  </a:lnTo>
                  <a:cubicBezTo>
                    <a:pt x="3118" y="605"/>
                    <a:pt x="1133" y="31"/>
                    <a:pt x="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3559325" y="4506175"/>
              <a:ext cx="210175" cy="125650"/>
            </a:xfrm>
            <a:custGeom>
              <a:avLst/>
              <a:gdLst/>
              <a:ahLst/>
              <a:cxnLst/>
              <a:rect l="l" t="t" r="r" b="b"/>
              <a:pathLst>
                <a:path w="8407" h="5026" extrusionOk="0">
                  <a:moveTo>
                    <a:pt x="3221" y="1"/>
                  </a:moveTo>
                  <a:cubicBezTo>
                    <a:pt x="3106" y="1"/>
                    <a:pt x="3003" y="17"/>
                    <a:pt x="2916" y="54"/>
                  </a:cubicBezTo>
                  <a:cubicBezTo>
                    <a:pt x="2280" y="333"/>
                    <a:pt x="2109" y="783"/>
                    <a:pt x="2109" y="783"/>
                  </a:cubicBezTo>
                  <a:cubicBezTo>
                    <a:pt x="2109" y="783"/>
                    <a:pt x="2081" y="781"/>
                    <a:pt x="2033" y="781"/>
                  </a:cubicBezTo>
                  <a:cubicBezTo>
                    <a:pt x="1827" y="781"/>
                    <a:pt x="1254" y="821"/>
                    <a:pt x="915" y="1248"/>
                  </a:cubicBezTo>
                  <a:cubicBezTo>
                    <a:pt x="481" y="1745"/>
                    <a:pt x="0" y="4784"/>
                    <a:pt x="869" y="5017"/>
                  </a:cubicBezTo>
                  <a:cubicBezTo>
                    <a:pt x="889" y="5023"/>
                    <a:pt x="911" y="5025"/>
                    <a:pt x="932" y="5025"/>
                  </a:cubicBezTo>
                  <a:cubicBezTo>
                    <a:pt x="1514" y="5025"/>
                    <a:pt x="2264" y="3063"/>
                    <a:pt x="2264" y="3063"/>
                  </a:cubicBezTo>
                  <a:cubicBezTo>
                    <a:pt x="2422" y="3119"/>
                    <a:pt x="2584" y="3146"/>
                    <a:pt x="2744" y="3146"/>
                  </a:cubicBezTo>
                  <a:cubicBezTo>
                    <a:pt x="3202" y="3146"/>
                    <a:pt x="3644" y="2926"/>
                    <a:pt x="3908" y="2536"/>
                  </a:cubicBezTo>
                  <a:cubicBezTo>
                    <a:pt x="3908" y="2536"/>
                    <a:pt x="4972" y="3889"/>
                    <a:pt x="6231" y="3889"/>
                  </a:cubicBezTo>
                  <a:cubicBezTo>
                    <a:pt x="6430" y="3889"/>
                    <a:pt x="6634" y="3855"/>
                    <a:pt x="6840" y="3776"/>
                  </a:cubicBezTo>
                  <a:cubicBezTo>
                    <a:pt x="8096" y="3342"/>
                    <a:pt x="8406" y="1031"/>
                    <a:pt x="8050" y="550"/>
                  </a:cubicBezTo>
                  <a:cubicBezTo>
                    <a:pt x="7954" y="418"/>
                    <a:pt x="7799" y="352"/>
                    <a:pt x="7627" y="352"/>
                  </a:cubicBezTo>
                  <a:cubicBezTo>
                    <a:pt x="7435" y="352"/>
                    <a:pt x="7221" y="434"/>
                    <a:pt x="7041" y="597"/>
                  </a:cubicBezTo>
                  <a:cubicBezTo>
                    <a:pt x="7134" y="799"/>
                    <a:pt x="7150" y="1031"/>
                    <a:pt x="7088" y="1248"/>
                  </a:cubicBezTo>
                  <a:cubicBezTo>
                    <a:pt x="7020" y="1491"/>
                    <a:pt x="6886" y="1605"/>
                    <a:pt x="6776" y="1605"/>
                  </a:cubicBezTo>
                  <a:cubicBezTo>
                    <a:pt x="6634" y="1605"/>
                    <a:pt x="6536" y="1413"/>
                    <a:pt x="6685" y="1062"/>
                  </a:cubicBezTo>
                  <a:cubicBezTo>
                    <a:pt x="6762" y="876"/>
                    <a:pt x="6886" y="721"/>
                    <a:pt x="7041" y="581"/>
                  </a:cubicBezTo>
                  <a:cubicBezTo>
                    <a:pt x="7010" y="581"/>
                    <a:pt x="7010" y="566"/>
                    <a:pt x="7010" y="566"/>
                  </a:cubicBezTo>
                  <a:cubicBezTo>
                    <a:pt x="6923" y="369"/>
                    <a:pt x="6720" y="257"/>
                    <a:pt x="6515" y="257"/>
                  </a:cubicBezTo>
                  <a:cubicBezTo>
                    <a:pt x="6429" y="257"/>
                    <a:pt x="6344" y="277"/>
                    <a:pt x="6266" y="318"/>
                  </a:cubicBezTo>
                  <a:cubicBezTo>
                    <a:pt x="5971" y="442"/>
                    <a:pt x="5739" y="643"/>
                    <a:pt x="5537" y="892"/>
                  </a:cubicBezTo>
                  <a:cubicBezTo>
                    <a:pt x="5537" y="892"/>
                    <a:pt x="4069" y="1"/>
                    <a:pt x="32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3543800" y="4603825"/>
              <a:ext cx="44625" cy="68200"/>
            </a:xfrm>
            <a:custGeom>
              <a:avLst/>
              <a:gdLst/>
              <a:ahLst/>
              <a:cxnLst/>
              <a:rect l="l" t="t" r="r" b="b"/>
              <a:pathLst>
                <a:path w="1785" h="2728" extrusionOk="0">
                  <a:moveTo>
                    <a:pt x="740" y="1"/>
                  </a:moveTo>
                  <a:cubicBezTo>
                    <a:pt x="711" y="1"/>
                    <a:pt x="682" y="4"/>
                    <a:pt x="652" y="10"/>
                  </a:cubicBezTo>
                  <a:cubicBezTo>
                    <a:pt x="1" y="150"/>
                    <a:pt x="94" y="2104"/>
                    <a:pt x="683" y="2554"/>
                  </a:cubicBezTo>
                  <a:cubicBezTo>
                    <a:pt x="813" y="2669"/>
                    <a:pt x="976" y="2727"/>
                    <a:pt x="1138" y="2727"/>
                  </a:cubicBezTo>
                  <a:cubicBezTo>
                    <a:pt x="1325" y="2727"/>
                    <a:pt x="1512" y="2649"/>
                    <a:pt x="1645" y="2491"/>
                  </a:cubicBezTo>
                  <a:lnTo>
                    <a:pt x="1660" y="2476"/>
                  </a:lnTo>
                  <a:lnTo>
                    <a:pt x="1784" y="1375"/>
                  </a:lnTo>
                  <a:cubicBezTo>
                    <a:pt x="1784" y="1375"/>
                    <a:pt x="1359" y="1"/>
                    <a:pt x="740"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3561250" y="4618025"/>
              <a:ext cx="20200" cy="45975"/>
            </a:xfrm>
            <a:custGeom>
              <a:avLst/>
              <a:gdLst/>
              <a:ahLst/>
              <a:cxnLst/>
              <a:rect l="l" t="t" r="r" b="b"/>
              <a:pathLst>
                <a:path w="808" h="1839" extrusionOk="0">
                  <a:moveTo>
                    <a:pt x="16" y="0"/>
                  </a:moveTo>
                  <a:cubicBezTo>
                    <a:pt x="6" y="0"/>
                    <a:pt x="2" y="14"/>
                    <a:pt x="6" y="14"/>
                  </a:cubicBezTo>
                  <a:cubicBezTo>
                    <a:pt x="7" y="14"/>
                    <a:pt x="11" y="11"/>
                    <a:pt x="16" y="0"/>
                  </a:cubicBezTo>
                  <a:lnTo>
                    <a:pt x="16" y="0"/>
                  </a:lnTo>
                  <a:cubicBezTo>
                    <a:pt x="16" y="0"/>
                    <a:pt x="16" y="0"/>
                    <a:pt x="16" y="0"/>
                  </a:cubicBezTo>
                  <a:close/>
                  <a:moveTo>
                    <a:pt x="16" y="0"/>
                  </a:moveTo>
                  <a:lnTo>
                    <a:pt x="16" y="0"/>
                  </a:lnTo>
                  <a:cubicBezTo>
                    <a:pt x="404" y="357"/>
                    <a:pt x="528" y="838"/>
                    <a:pt x="543" y="1350"/>
                  </a:cubicBezTo>
                  <a:cubicBezTo>
                    <a:pt x="482" y="1177"/>
                    <a:pt x="371" y="1043"/>
                    <a:pt x="179" y="1043"/>
                  </a:cubicBezTo>
                  <a:cubicBezTo>
                    <a:pt x="130" y="1043"/>
                    <a:pt x="76" y="1052"/>
                    <a:pt x="16" y="1070"/>
                  </a:cubicBezTo>
                  <a:cubicBezTo>
                    <a:pt x="1" y="1070"/>
                    <a:pt x="16" y="1086"/>
                    <a:pt x="16" y="1086"/>
                  </a:cubicBezTo>
                  <a:cubicBezTo>
                    <a:pt x="187" y="1086"/>
                    <a:pt x="373" y="1210"/>
                    <a:pt x="419" y="1381"/>
                  </a:cubicBezTo>
                  <a:cubicBezTo>
                    <a:pt x="481" y="1520"/>
                    <a:pt x="497" y="1675"/>
                    <a:pt x="528" y="1815"/>
                  </a:cubicBezTo>
                  <a:cubicBezTo>
                    <a:pt x="528" y="1830"/>
                    <a:pt x="551" y="1838"/>
                    <a:pt x="574" y="1838"/>
                  </a:cubicBezTo>
                  <a:cubicBezTo>
                    <a:pt x="598" y="1838"/>
                    <a:pt x="621" y="1830"/>
                    <a:pt x="621" y="1815"/>
                  </a:cubicBezTo>
                  <a:cubicBezTo>
                    <a:pt x="807" y="1226"/>
                    <a:pt x="621" y="26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3524025" y="4737825"/>
              <a:ext cx="122950" cy="129300"/>
            </a:xfrm>
            <a:custGeom>
              <a:avLst/>
              <a:gdLst/>
              <a:ahLst/>
              <a:cxnLst/>
              <a:rect l="l" t="t" r="r" b="b"/>
              <a:pathLst>
                <a:path w="4918" h="5172" extrusionOk="0">
                  <a:moveTo>
                    <a:pt x="792" y="1"/>
                  </a:moveTo>
                  <a:lnTo>
                    <a:pt x="1" y="900"/>
                  </a:lnTo>
                  <a:cubicBezTo>
                    <a:pt x="1" y="900"/>
                    <a:pt x="2560" y="5171"/>
                    <a:pt x="2680" y="5171"/>
                  </a:cubicBezTo>
                  <a:cubicBezTo>
                    <a:pt x="2682" y="5171"/>
                    <a:pt x="2684" y="5169"/>
                    <a:pt x="2684" y="5165"/>
                  </a:cubicBezTo>
                  <a:lnTo>
                    <a:pt x="3878" y="3242"/>
                  </a:lnTo>
                  <a:lnTo>
                    <a:pt x="4917" y="4592"/>
                  </a:lnTo>
                  <a:lnTo>
                    <a:pt x="4886" y="1784"/>
                  </a:lnTo>
                  <a:lnTo>
                    <a:pt x="4390" y="1009"/>
                  </a:lnTo>
                  <a:lnTo>
                    <a:pt x="3770" y="2792"/>
                  </a:lnTo>
                  <a:lnTo>
                    <a:pt x="7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3527125" y="4765200"/>
              <a:ext cx="122175" cy="106050"/>
            </a:xfrm>
            <a:custGeom>
              <a:avLst/>
              <a:gdLst/>
              <a:ahLst/>
              <a:cxnLst/>
              <a:rect l="l" t="t" r="r" b="b"/>
              <a:pathLst>
                <a:path w="4887" h="4242" extrusionOk="0">
                  <a:moveTo>
                    <a:pt x="24" y="0"/>
                  </a:moveTo>
                  <a:cubicBezTo>
                    <a:pt x="20" y="0"/>
                    <a:pt x="16" y="2"/>
                    <a:pt x="16" y="7"/>
                  </a:cubicBezTo>
                  <a:cubicBezTo>
                    <a:pt x="16" y="38"/>
                    <a:pt x="1" y="38"/>
                    <a:pt x="16" y="38"/>
                  </a:cubicBezTo>
                  <a:cubicBezTo>
                    <a:pt x="389" y="782"/>
                    <a:pt x="2544" y="4241"/>
                    <a:pt x="2560" y="4241"/>
                  </a:cubicBezTo>
                  <a:cubicBezTo>
                    <a:pt x="2560" y="4241"/>
                    <a:pt x="2560" y="4241"/>
                    <a:pt x="2560" y="4241"/>
                  </a:cubicBezTo>
                  <a:cubicBezTo>
                    <a:pt x="2601" y="4241"/>
                    <a:pt x="3692" y="2534"/>
                    <a:pt x="3785" y="2209"/>
                  </a:cubicBezTo>
                  <a:cubicBezTo>
                    <a:pt x="3980" y="2449"/>
                    <a:pt x="4824" y="3641"/>
                    <a:pt x="4883" y="3641"/>
                  </a:cubicBezTo>
                  <a:cubicBezTo>
                    <a:pt x="4885" y="3641"/>
                    <a:pt x="4886" y="3639"/>
                    <a:pt x="4886" y="3636"/>
                  </a:cubicBezTo>
                  <a:cubicBezTo>
                    <a:pt x="4886" y="3062"/>
                    <a:pt x="4886" y="2442"/>
                    <a:pt x="4855" y="1837"/>
                  </a:cubicBezTo>
                  <a:cubicBezTo>
                    <a:pt x="4809" y="1294"/>
                    <a:pt x="4855" y="1248"/>
                    <a:pt x="4793" y="689"/>
                  </a:cubicBezTo>
                  <a:cubicBezTo>
                    <a:pt x="4793" y="682"/>
                    <a:pt x="4785" y="678"/>
                    <a:pt x="4778" y="678"/>
                  </a:cubicBezTo>
                  <a:cubicBezTo>
                    <a:pt x="4770" y="678"/>
                    <a:pt x="4762" y="682"/>
                    <a:pt x="4762" y="689"/>
                  </a:cubicBezTo>
                  <a:cubicBezTo>
                    <a:pt x="4638" y="1217"/>
                    <a:pt x="4731" y="2799"/>
                    <a:pt x="4731" y="3310"/>
                  </a:cubicBezTo>
                  <a:cubicBezTo>
                    <a:pt x="4685" y="3249"/>
                    <a:pt x="3809" y="2131"/>
                    <a:pt x="3771" y="2131"/>
                  </a:cubicBezTo>
                  <a:cubicBezTo>
                    <a:pt x="3770" y="2131"/>
                    <a:pt x="3770" y="2131"/>
                    <a:pt x="3770" y="2132"/>
                  </a:cubicBezTo>
                  <a:cubicBezTo>
                    <a:pt x="3568" y="2442"/>
                    <a:pt x="2637" y="3838"/>
                    <a:pt x="2591" y="3962"/>
                  </a:cubicBezTo>
                  <a:cubicBezTo>
                    <a:pt x="2157" y="3248"/>
                    <a:pt x="544" y="689"/>
                    <a:pt x="47" y="7"/>
                  </a:cubicBezTo>
                  <a:cubicBezTo>
                    <a:pt x="47" y="7"/>
                    <a:pt x="34"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3219650" y="5188775"/>
              <a:ext cx="1138825" cy="2725"/>
            </a:xfrm>
            <a:custGeom>
              <a:avLst/>
              <a:gdLst/>
              <a:ahLst/>
              <a:cxnLst/>
              <a:rect l="l" t="t" r="r" b="b"/>
              <a:pathLst>
                <a:path w="45553" h="109" extrusionOk="0">
                  <a:moveTo>
                    <a:pt x="22769" y="0"/>
                  </a:moveTo>
                  <a:lnTo>
                    <a:pt x="11369" y="16"/>
                  </a:lnTo>
                  <a:lnTo>
                    <a:pt x="5677" y="16"/>
                  </a:lnTo>
                  <a:lnTo>
                    <a:pt x="1" y="47"/>
                  </a:lnTo>
                  <a:lnTo>
                    <a:pt x="5677" y="78"/>
                  </a:lnTo>
                  <a:lnTo>
                    <a:pt x="11369" y="93"/>
                  </a:lnTo>
                  <a:lnTo>
                    <a:pt x="22769" y="109"/>
                  </a:lnTo>
                  <a:lnTo>
                    <a:pt x="34153" y="93"/>
                  </a:lnTo>
                  <a:lnTo>
                    <a:pt x="39860" y="78"/>
                  </a:lnTo>
                  <a:lnTo>
                    <a:pt x="45552" y="47"/>
                  </a:lnTo>
                  <a:lnTo>
                    <a:pt x="39860" y="16"/>
                  </a:lnTo>
                  <a:lnTo>
                    <a:pt x="34153" y="16"/>
                  </a:lnTo>
                  <a:lnTo>
                    <a:pt x="22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3705500" y="5182950"/>
              <a:ext cx="386975" cy="17475"/>
            </a:xfrm>
            <a:custGeom>
              <a:avLst/>
              <a:gdLst/>
              <a:ahLst/>
              <a:cxnLst/>
              <a:rect l="l" t="t" r="r" b="b"/>
              <a:pathLst>
                <a:path w="15479" h="699" extrusionOk="0">
                  <a:moveTo>
                    <a:pt x="0" y="1"/>
                  </a:moveTo>
                  <a:lnTo>
                    <a:pt x="0" y="699"/>
                  </a:lnTo>
                  <a:lnTo>
                    <a:pt x="15479" y="699"/>
                  </a:lnTo>
                  <a:lnTo>
                    <a:pt x="15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3897425" y="5182950"/>
              <a:ext cx="195050" cy="17475"/>
            </a:xfrm>
            <a:custGeom>
              <a:avLst/>
              <a:gdLst/>
              <a:ahLst/>
              <a:cxnLst/>
              <a:rect l="l" t="t" r="r" b="b"/>
              <a:pathLst>
                <a:path w="7802" h="699" extrusionOk="0">
                  <a:moveTo>
                    <a:pt x="0" y="1"/>
                  </a:moveTo>
                  <a:lnTo>
                    <a:pt x="0" y="699"/>
                  </a:lnTo>
                  <a:lnTo>
                    <a:pt x="7802" y="699"/>
                  </a:lnTo>
                  <a:lnTo>
                    <a:pt x="78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3918750" y="4943725"/>
              <a:ext cx="426150" cy="255925"/>
            </a:xfrm>
            <a:custGeom>
              <a:avLst/>
              <a:gdLst/>
              <a:ahLst/>
              <a:cxnLst/>
              <a:rect l="l" t="t" r="r" b="b"/>
              <a:pathLst>
                <a:path w="17046" h="10237" extrusionOk="0">
                  <a:moveTo>
                    <a:pt x="1970" y="0"/>
                  </a:moveTo>
                  <a:lnTo>
                    <a:pt x="0" y="10237"/>
                  </a:lnTo>
                  <a:lnTo>
                    <a:pt x="15076" y="10237"/>
                  </a:lnTo>
                  <a:lnTo>
                    <a:pt x="170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4107575" y="5048800"/>
              <a:ext cx="48875" cy="45775"/>
            </a:xfrm>
            <a:custGeom>
              <a:avLst/>
              <a:gdLst/>
              <a:ahLst/>
              <a:cxnLst/>
              <a:rect l="l" t="t" r="r" b="b"/>
              <a:pathLst>
                <a:path w="1955" h="1831" extrusionOk="0">
                  <a:moveTo>
                    <a:pt x="1055" y="0"/>
                  </a:moveTo>
                  <a:cubicBezTo>
                    <a:pt x="543" y="16"/>
                    <a:pt x="109" y="419"/>
                    <a:pt x="47" y="915"/>
                  </a:cubicBezTo>
                  <a:cubicBezTo>
                    <a:pt x="1" y="1365"/>
                    <a:pt x="326" y="1800"/>
                    <a:pt x="792" y="1831"/>
                  </a:cubicBezTo>
                  <a:lnTo>
                    <a:pt x="885" y="1831"/>
                  </a:lnTo>
                  <a:cubicBezTo>
                    <a:pt x="1412" y="1815"/>
                    <a:pt x="1831" y="1427"/>
                    <a:pt x="1893" y="915"/>
                  </a:cubicBezTo>
                  <a:cubicBezTo>
                    <a:pt x="1955" y="481"/>
                    <a:pt x="1629" y="47"/>
                    <a:pt x="1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4003275" y="5108125"/>
              <a:ext cx="310225" cy="91525"/>
            </a:xfrm>
            <a:custGeom>
              <a:avLst/>
              <a:gdLst/>
              <a:ahLst/>
              <a:cxnLst/>
              <a:rect l="l" t="t" r="r" b="b"/>
              <a:pathLst>
                <a:path w="12409" h="3661" extrusionOk="0">
                  <a:moveTo>
                    <a:pt x="12408" y="0"/>
                  </a:moveTo>
                  <a:lnTo>
                    <a:pt x="1" y="3661"/>
                  </a:lnTo>
                  <a:lnTo>
                    <a:pt x="11695" y="3661"/>
                  </a:lnTo>
                  <a:lnTo>
                    <a:pt x="124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3349150" y="5262050"/>
              <a:ext cx="71000" cy="11275"/>
            </a:xfrm>
            <a:custGeom>
              <a:avLst/>
              <a:gdLst/>
              <a:ahLst/>
              <a:cxnLst/>
              <a:rect l="l" t="t" r="r" b="b"/>
              <a:pathLst>
                <a:path w="2840" h="451" extrusionOk="0">
                  <a:moveTo>
                    <a:pt x="1" y="1"/>
                  </a:moveTo>
                  <a:lnTo>
                    <a:pt x="1" y="450"/>
                  </a:lnTo>
                  <a:lnTo>
                    <a:pt x="2839" y="450"/>
                  </a:lnTo>
                  <a:lnTo>
                    <a:pt x="28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3349150" y="5262050"/>
              <a:ext cx="71000" cy="7400"/>
            </a:xfrm>
            <a:custGeom>
              <a:avLst/>
              <a:gdLst/>
              <a:ahLst/>
              <a:cxnLst/>
              <a:rect l="l" t="t" r="r" b="b"/>
              <a:pathLst>
                <a:path w="2840" h="296" extrusionOk="0">
                  <a:moveTo>
                    <a:pt x="1" y="1"/>
                  </a:moveTo>
                  <a:lnTo>
                    <a:pt x="1" y="295"/>
                  </a:lnTo>
                  <a:lnTo>
                    <a:pt x="2839" y="295"/>
                  </a:lnTo>
                  <a:lnTo>
                    <a:pt x="2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3246800" y="5148450"/>
              <a:ext cx="76025" cy="101325"/>
            </a:xfrm>
            <a:custGeom>
              <a:avLst/>
              <a:gdLst/>
              <a:ahLst/>
              <a:cxnLst/>
              <a:rect l="l" t="t" r="r" b="b"/>
              <a:pathLst>
                <a:path w="3041" h="4053" extrusionOk="0">
                  <a:moveTo>
                    <a:pt x="1351" y="0"/>
                  </a:moveTo>
                  <a:cubicBezTo>
                    <a:pt x="1092" y="0"/>
                    <a:pt x="837" y="73"/>
                    <a:pt x="667" y="280"/>
                  </a:cubicBezTo>
                  <a:cubicBezTo>
                    <a:pt x="0" y="1102"/>
                    <a:pt x="264" y="2668"/>
                    <a:pt x="745" y="3350"/>
                  </a:cubicBezTo>
                  <a:cubicBezTo>
                    <a:pt x="1052" y="3805"/>
                    <a:pt x="1556" y="4052"/>
                    <a:pt x="2086" y="4052"/>
                  </a:cubicBezTo>
                  <a:cubicBezTo>
                    <a:pt x="2171" y="4052"/>
                    <a:pt x="2257" y="4046"/>
                    <a:pt x="2342" y="4033"/>
                  </a:cubicBezTo>
                  <a:cubicBezTo>
                    <a:pt x="2435" y="4017"/>
                    <a:pt x="2528" y="3986"/>
                    <a:pt x="2637" y="3955"/>
                  </a:cubicBezTo>
                  <a:cubicBezTo>
                    <a:pt x="2761" y="3893"/>
                    <a:pt x="2901" y="3831"/>
                    <a:pt x="3040" y="3738"/>
                  </a:cubicBezTo>
                  <a:lnTo>
                    <a:pt x="2668" y="3195"/>
                  </a:lnTo>
                  <a:cubicBezTo>
                    <a:pt x="2606" y="3242"/>
                    <a:pt x="2528" y="3273"/>
                    <a:pt x="2451" y="3319"/>
                  </a:cubicBezTo>
                  <a:cubicBezTo>
                    <a:pt x="2306" y="3387"/>
                    <a:pt x="2173" y="3414"/>
                    <a:pt x="2051" y="3414"/>
                  </a:cubicBezTo>
                  <a:cubicBezTo>
                    <a:pt x="1612" y="3414"/>
                    <a:pt x="1333" y="3060"/>
                    <a:pt x="1272" y="2963"/>
                  </a:cubicBezTo>
                  <a:cubicBezTo>
                    <a:pt x="884" y="2420"/>
                    <a:pt x="745" y="1179"/>
                    <a:pt x="1133" y="698"/>
                  </a:cubicBezTo>
                  <a:cubicBezTo>
                    <a:pt x="1150" y="671"/>
                    <a:pt x="1194" y="645"/>
                    <a:pt x="1318" y="645"/>
                  </a:cubicBezTo>
                  <a:cubicBezTo>
                    <a:pt x="1408" y="645"/>
                    <a:pt x="1541" y="659"/>
                    <a:pt x="1737" y="698"/>
                  </a:cubicBezTo>
                  <a:cubicBezTo>
                    <a:pt x="1815" y="714"/>
                    <a:pt x="1908" y="729"/>
                    <a:pt x="2032" y="776"/>
                  </a:cubicBezTo>
                  <a:cubicBezTo>
                    <a:pt x="2110" y="791"/>
                    <a:pt x="2203" y="807"/>
                    <a:pt x="2280" y="838"/>
                  </a:cubicBezTo>
                  <a:lnTo>
                    <a:pt x="2296" y="497"/>
                  </a:lnTo>
                  <a:lnTo>
                    <a:pt x="2342" y="187"/>
                  </a:lnTo>
                  <a:cubicBezTo>
                    <a:pt x="2296" y="187"/>
                    <a:pt x="2265" y="171"/>
                    <a:pt x="2203" y="155"/>
                  </a:cubicBezTo>
                  <a:cubicBezTo>
                    <a:pt x="1986" y="93"/>
                    <a:pt x="1784" y="47"/>
                    <a:pt x="1567" y="16"/>
                  </a:cubicBezTo>
                  <a:cubicBezTo>
                    <a:pt x="1496" y="6"/>
                    <a:pt x="1423" y="0"/>
                    <a:pt x="1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3308050" y="5228700"/>
              <a:ext cx="14775" cy="18650"/>
            </a:xfrm>
            <a:custGeom>
              <a:avLst/>
              <a:gdLst/>
              <a:ahLst/>
              <a:cxnLst/>
              <a:rect l="l" t="t" r="r" b="b"/>
              <a:pathLst>
                <a:path w="591" h="746" extrusionOk="0">
                  <a:moveTo>
                    <a:pt x="218" y="1"/>
                  </a:moveTo>
                  <a:cubicBezTo>
                    <a:pt x="156" y="47"/>
                    <a:pt x="78" y="78"/>
                    <a:pt x="1" y="125"/>
                  </a:cubicBezTo>
                  <a:lnTo>
                    <a:pt x="171" y="745"/>
                  </a:lnTo>
                  <a:cubicBezTo>
                    <a:pt x="311" y="683"/>
                    <a:pt x="451" y="621"/>
                    <a:pt x="590" y="528"/>
                  </a:cubicBezTo>
                  <a:lnTo>
                    <a:pt x="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3285575" y="5149225"/>
              <a:ext cx="19800" cy="20575"/>
            </a:xfrm>
            <a:custGeom>
              <a:avLst/>
              <a:gdLst/>
              <a:ahLst/>
              <a:cxnLst/>
              <a:rect l="l" t="t" r="r" b="b"/>
              <a:pathLst>
                <a:path w="792" h="823" extrusionOk="0">
                  <a:moveTo>
                    <a:pt x="0" y="0"/>
                  </a:moveTo>
                  <a:lnTo>
                    <a:pt x="186" y="683"/>
                  </a:lnTo>
                  <a:cubicBezTo>
                    <a:pt x="264" y="698"/>
                    <a:pt x="357" y="729"/>
                    <a:pt x="481" y="760"/>
                  </a:cubicBezTo>
                  <a:cubicBezTo>
                    <a:pt x="559" y="776"/>
                    <a:pt x="652" y="807"/>
                    <a:pt x="729" y="822"/>
                  </a:cubicBezTo>
                  <a:lnTo>
                    <a:pt x="745" y="481"/>
                  </a:lnTo>
                  <a:lnTo>
                    <a:pt x="791" y="171"/>
                  </a:lnTo>
                  <a:cubicBezTo>
                    <a:pt x="745" y="171"/>
                    <a:pt x="714" y="156"/>
                    <a:pt x="652" y="140"/>
                  </a:cubicBezTo>
                  <a:cubicBezTo>
                    <a:pt x="419" y="78"/>
                    <a:pt x="202" y="4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3290225" y="5129050"/>
              <a:ext cx="188475" cy="136125"/>
            </a:xfrm>
            <a:custGeom>
              <a:avLst/>
              <a:gdLst/>
              <a:ahLst/>
              <a:cxnLst/>
              <a:rect l="l" t="t" r="r" b="b"/>
              <a:pathLst>
                <a:path w="7539" h="5445" extrusionOk="0">
                  <a:moveTo>
                    <a:pt x="0" y="1"/>
                  </a:moveTo>
                  <a:cubicBezTo>
                    <a:pt x="0" y="1"/>
                    <a:pt x="357" y="2870"/>
                    <a:pt x="931" y="4095"/>
                  </a:cubicBezTo>
                  <a:cubicBezTo>
                    <a:pt x="1536" y="5305"/>
                    <a:pt x="2342" y="5445"/>
                    <a:pt x="2854" y="5445"/>
                  </a:cubicBezTo>
                  <a:lnTo>
                    <a:pt x="4700" y="5445"/>
                  </a:lnTo>
                  <a:cubicBezTo>
                    <a:pt x="5212" y="5445"/>
                    <a:pt x="6034" y="5305"/>
                    <a:pt x="6607" y="4095"/>
                  </a:cubicBezTo>
                  <a:cubicBezTo>
                    <a:pt x="7212" y="2886"/>
                    <a:pt x="7538" y="1"/>
                    <a:pt x="7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3296425" y="5131775"/>
              <a:ext cx="173350" cy="131075"/>
            </a:xfrm>
            <a:custGeom>
              <a:avLst/>
              <a:gdLst/>
              <a:ahLst/>
              <a:cxnLst/>
              <a:rect l="l" t="t" r="r" b="b"/>
              <a:pathLst>
                <a:path w="6934" h="5243" extrusionOk="0">
                  <a:moveTo>
                    <a:pt x="187" y="31"/>
                  </a:moveTo>
                  <a:cubicBezTo>
                    <a:pt x="264" y="31"/>
                    <a:pt x="311" y="109"/>
                    <a:pt x="342" y="171"/>
                  </a:cubicBezTo>
                  <a:cubicBezTo>
                    <a:pt x="342" y="280"/>
                    <a:pt x="249" y="326"/>
                    <a:pt x="187" y="326"/>
                  </a:cubicBezTo>
                  <a:cubicBezTo>
                    <a:pt x="78" y="326"/>
                    <a:pt x="32" y="280"/>
                    <a:pt x="32" y="171"/>
                  </a:cubicBezTo>
                  <a:cubicBezTo>
                    <a:pt x="32" y="78"/>
                    <a:pt x="109" y="31"/>
                    <a:pt x="187" y="31"/>
                  </a:cubicBezTo>
                  <a:close/>
                  <a:moveTo>
                    <a:pt x="3459" y="31"/>
                  </a:moveTo>
                  <a:cubicBezTo>
                    <a:pt x="3537" y="31"/>
                    <a:pt x="3614" y="109"/>
                    <a:pt x="3614" y="171"/>
                  </a:cubicBezTo>
                  <a:cubicBezTo>
                    <a:pt x="3614" y="280"/>
                    <a:pt x="3552" y="326"/>
                    <a:pt x="3459" y="326"/>
                  </a:cubicBezTo>
                  <a:cubicBezTo>
                    <a:pt x="3366" y="326"/>
                    <a:pt x="3304" y="249"/>
                    <a:pt x="3304" y="171"/>
                  </a:cubicBezTo>
                  <a:cubicBezTo>
                    <a:pt x="3304" y="78"/>
                    <a:pt x="3382" y="31"/>
                    <a:pt x="3459" y="31"/>
                  </a:cubicBezTo>
                  <a:close/>
                  <a:moveTo>
                    <a:pt x="187" y="0"/>
                  </a:moveTo>
                  <a:cubicBezTo>
                    <a:pt x="78" y="0"/>
                    <a:pt x="1" y="78"/>
                    <a:pt x="1" y="187"/>
                  </a:cubicBezTo>
                  <a:cubicBezTo>
                    <a:pt x="1" y="280"/>
                    <a:pt x="78" y="357"/>
                    <a:pt x="187" y="357"/>
                  </a:cubicBezTo>
                  <a:cubicBezTo>
                    <a:pt x="280" y="357"/>
                    <a:pt x="357" y="280"/>
                    <a:pt x="357" y="187"/>
                  </a:cubicBezTo>
                  <a:cubicBezTo>
                    <a:pt x="357" y="78"/>
                    <a:pt x="280" y="0"/>
                    <a:pt x="187" y="0"/>
                  </a:cubicBezTo>
                  <a:close/>
                  <a:moveTo>
                    <a:pt x="3459" y="0"/>
                  </a:moveTo>
                  <a:cubicBezTo>
                    <a:pt x="3366" y="0"/>
                    <a:pt x="3289" y="78"/>
                    <a:pt x="3289" y="187"/>
                  </a:cubicBezTo>
                  <a:cubicBezTo>
                    <a:pt x="3289" y="280"/>
                    <a:pt x="3366" y="357"/>
                    <a:pt x="3459" y="357"/>
                  </a:cubicBezTo>
                  <a:cubicBezTo>
                    <a:pt x="3552" y="357"/>
                    <a:pt x="3645" y="280"/>
                    <a:pt x="3630" y="187"/>
                  </a:cubicBezTo>
                  <a:cubicBezTo>
                    <a:pt x="3630" y="78"/>
                    <a:pt x="3552" y="0"/>
                    <a:pt x="3459" y="0"/>
                  </a:cubicBezTo>
                  <a:close/>
                  <a:moveTo>
                    <a:pt x="5848" y="295"/>
                  </a:moveTo>
                  <a:cubicBezTo>
                    <a:pt x="5925" y="295"/>
                    <a:pt x="6003" y="373"/>
                    <a:pt x="6003" y="450"/>
                  </a:cubicBezTo>
                  <a:cubicBezTo>
                    <a:pt x="6003" y="543"/>
                    <a:pt x="5925" y="605"/>
                    <a:pt x="5848" y="605"/>
                  </a:cubicBezTo>
                  <a:cubicBezTo>
                    <a:pt x="5739" y="605"/>
                    <a:pt x="5693" y="528"/>
                    <a:pt x="5693" y="450"/>
                  </a:cubicBezTo>
                  <a:cubicBezTo>
                    <a:pt x="5693" y="357"/>
                    <a:pt x="5770" y="295"/>
                    <a:pt x="5848" y="295"/>
                  </a:cubicBezTo>
                  <a:close/>
                  <a:moveTo>
                    <a:pt x="5848" y="280"/>
                  </a:moveTo>
                  <a:cubicBezTo>
                    <a:pt x="5739" y="280"/>
                    <a:pt x="5662" y="357"/>
                    <a:pt x="5662" y="450"/>
                  </a:cubicBezTo>
                  <a:cubicBezTo>
                    <a:pt x="5662" y="543"/>
                    <a:pt x="5739" y="621"/>
                    <a:pt x="5848" y="621"/>
                  </a:cubicBezTo>
                  <a:cubicBezTo>
                    <a:pt x="5941" y="621"/>
                    <a:pt x="6018" y="543"/>
                    <a:pt x="6018" y="450"/>
                  </a:cubicBezTo>
                  <a:cubicBezTo>
                    <a:pt x="6018" y="357"/>
                    <a:pt x="5941" y="280"/>
                    <a:pt x="5848" y="280"/>
                  </a:cubicBezTo>
                  <a:close/>
                  <a:moveTo>
                    <a:pt x="1381" y="512"/>
                  </a:moveTo>
                  <a:cubicBezTo>
                    <a:pt x="1458" y="512"/>
                    <a:pt x="1536" y="574"/>
                    <a:pt x="1536" y="667"/>
                  </a:cubicBezTo>
                  <a:cubicBezTo>
                    <a:pt x="1536" y="760"/>
                    <a:pt x="1458" y="822"/>
                    <a:pt x="1381" y="822"/>
                  </a:cubicBezTo>
                  <a:cubicBezTo>
                    <a:pt x="1288" y="822"/>
                    <a:pt x="1226" y="760"/>
                    <a:pt x="1226" y="667"/>
                  </a:cubicBezTo>
                  <a:cubicBezTo>
                    <a:pt x="1226" y="559"/>
                    <a:pt x="1303" y="512"/>
                    <a:pt x="1381" y="512"/>
                  </a:cubicBezTo>
                  <a:close/>
                  <a:moveTo>
                    <a:pt x="1381" y="497"/>
                  </a:moveTo>
                  <a:cubicBezTo>
                    <a:pt x="1288" y="497"/>
                    <a:pt x="1210" y="574"/>
                    <a:pt x="1210" y="667"/>
                  </a:cubicBezTo>
                  <a:cubicBezTo>
                    <a:pt x="1210" y="760"/>
                    <a:pt x="1288" y="838"/>
                    <a:pt x="1381" y="838"/>
                  </a:cubicBezTo>
                  <a:cubicBezTo>
                    <a:pt x="1474" y="838"/>
                    <a:pt x="1552" y="745"/>
                    <a:pt x="1552" y="667"/>
                  </a:cubicBezTo>
                  <a:cubicBezTo>
                    <a:pt x="1552" y="574"/>
                    <a:pt x="1474" y="497"/>
                    <a:pt x="1381" y="497"/>
                  </a:cubicBezTo>
                  <a:close/>
                  <a:moveTo>
                    <a:pt x="2699" y="1148"/>
                  </a:moveTo>
                  <a:cubicBezTo>
                    <a:pt x="2777" y="1148"/>
                    <a:pt x="2839" y="1226"/>
                    <a:pt x="2854" y="1303"/>
                  </a:cubicBezTo>
                  <a:cubicBezTo>
                    <a:pt x="2854" y="1396"/>
                    <a:pt x="2777" y="1458"/>
                    <a:pt x="2699" y="1458"/>
                  </a:cubicBezTo>
                  <a:cubicBezTo>
                    <a:pt x="2606" y="1458"/>
                    <a:pt x="2544" y="1381"/>
                    <a:pt x="2544" y="1303"/>
                  </a:cubicBezTo>
                  <a:cubicBezTo>
                    <a:pt x="2544" y="1210"/>
                    <a:pt x="2622" y="1148"/>
                    <a:pt x="2699" y="1148"/>
                  </a:cubicBezTo>
                  <a:close/>
                  <a:moveTo>
                    <a:pt x="2699" y="1133"/>
                  </a:moveTo>
                  <a:cubicBezTo>
                    <a:pt x="2606" y="1133"/>
                    <a:pt x="2529" y="1210"/>
                    <a:pt x="2529" y="1303"/>
                  </a:cubicBezTo>
                  <a:cubicBezTo>
                    <a:pt x="2529" y="1396"/>
                    <a:pt x="2606" y="1474"/>
                    <a:pt x="2699" y="1474"/>
                  </a:cubicBezTo>
                  <a:cubicBezTo>
                    <a:pt x="2792" y="1474"/>
                    <a:pt x="2870" y="1396"/>
                    <a:pt x="2870" y="1303"/>
                  </a:cubicBezTo>
                  <a:cubicBezTo>
                    <a:pt x="2870" y="1210"/>
                    <a:pt x="2792" y="1133"/>
                    <a:pt x="2699" y="1133"/>
                  </a:cubicBezTo>
                  <a:close/>
                  <a:moveTo>
                    <a:pt x="4498" y="1319"/>
                  </a:moveTo>
                  <a:cubicBezTo>
                    <a:pt x="4576" y="1319"/>
                    <a:pt x="4653" y="1381"/>
                    <a:pt x="4653" y="1474"/>
                  </a:cubicBezTo>
                  <a:cubicBezTo>
                    <a:pt x="4653" y="1582"/>
                    <a:pt x="4607" y="1629"/>
                    <a:pt x="4498" y="1629"/>
                  </a:cubicBezTo>
                  <a:cubicBezTo>
                    <a:pt x="4405" y="1629"/>
                    <a:pt x="4343" y="1582"/>
                    <a:pt x="4343" y="1474"/>
                  </a:cubicBezTo>
                  <a:cubicBezTo>
                    <a:pt x="4343" y="1381"/>
                    <a:pt x="4421" y="1319"/>
                    <a:pt x="4498" y="1319"/>
                  </a:cubicBezTo>
                  <a:close/>
                  <a:moveTo>
                    <a:pt x="4498" y="1303"/>
                  </a:moveTo>
                  <a:cubicBezTo>
                    <a:pt x="4405" y="1303"/>
                    <a:pt x="4328" y="1381"/>
                    <a:pt x="4328" y="1474"/>
                  </a:cubicBezTo>
                  <a:cubicBezTo>
                    <a:pt x="4328" y="1582"/>
                    <a:pt x="4405" y="1660"/>
                    <a:pt x="4498" y="1660"/>
                  </a:cubicBezTo>
                  <a:cubicBezTo>
                    <a:pt x="4607" y="1660"/>
                    <a:pt x="4684" y="1582"/>
                    <a:pt x="4684" y="1474"/>
                  </a:cubicBezTo>
                  <a:cubicBezTo>
                    <a:pt x="4684" y="1381"/>
                    <a:pt x="4607" y="1303"/>
                    <a:pt x="4498" y="1303"/>
                  </a:cubicBezTo>
                  <a:close/>
                  <a:moveTo>
                    <a:pt x="6732" y="1443"/>
                  </a:moveTo>
                  <a:cubicBezTo>
                    <a:pt x="6825" y="1443"/>
                    <a:pt x="6887" y="1505"/>
                    <a:pt x="6887" y="1598"/>
                  </a:cubicBezTo>
                  <a:cubicBezTo>
                    <a:pt x="6887" y="1691"/>
                    <a:pt x="6825" y="1753"/>
                    <a:pt x="6732" y="1753"/>
                  </a:cubicBezTo>
                  <a:cubicBezTo>
                    <a:pt x="6639" y="1753"/>
                    <a:pt x="6577" y="1676"/>
                    <a:pt x="6577" y="1598"/>
                  </a:cubicBezTo>
                  <a:cubicBezTo>
                    <a:pt x="6577" y="1505"/>
                    <a:pt x="6654" y="1443"/>
                    <a:pt x="6732" y="1443"/>
                  </a:cubicBezTo>
                  <a:close/>
                  <a:moveTo>
                    <a:pt x="6732" y="1427"/>
                  </a:moveTo>
                  <a:cubicBezTo>
                    <a:pt x="6639" y="1427"/>
                    <a:pt x="6561" y="1505"/>
                    <a:pt x="6561" y="1598"/>
                  </a:cubicBezTo>
                  <a:cubicBezTo>
                    <a:pt x="6561" y="1691"/>
                    <a:pt x="6639" y="1769"/>
                    <a:pt x="6732" y="1769"/>
                  </a:cubicBezTo>
                  <a:cubicBezTo>
                    <a:pt x="6856" y="1769"/>
                    <a:pt x="6933" y="1691"/>
                    <a:pt x="6902" y="1598"/>
                  </a:cubicBezTo>
                  <a:cubicBezTo>
                    <a:pt x="6902" y="1505"/>
                    <a:pt x="6825" y="1427"/>
                    <a:pt x="6732" y="1427"/>
                  </a:cubicBezTo>
                  <a:close/>
                  <a:moveTo>
                    <a:pt x="776" y="1862"/>
                  </a:moveTo>
                  <a:cubicBezTo>
                    <a:pt x="885" y="1862"/>
                    <a:pt x="931" y="1924"/>
                    <a:pt x="931" y="2017"/>
                  </a:cubicBezTo>
                  <a:cubicBezTo>
                    <a:pt x="931" y="2110"/>
                    <a:pt x="885" y="2172"/>
                    <a:pt x="776" y="2172"/>
                  </a:cubicBezTo>
                  <a:cubicBezTo>
                    <a:pt x="683" y="2172"/>
                    <a:pt x="621" y="2110"/>
                    <a:pt x="621" y="2017"/>
                  </a:cubicBezTo>
                  <a:cubicBezTo>
                    <a:pt x="621" y="1924"/>
                    <a:pt x="698" y="1862"/>
                    <a:pt x="776" y="1862"/>
                  </a:cubicBezTo>
                  <a:close/>
                  <a:moveTo>
                    <a:pt x="776" y="1846"/>
                  </a:moveTo>
                  <a:cubicBezTo>
                    <a:pt x="683" y="1846"/>
                    <a:pt x="605" y="1924"/>
                    <a:pt x="605" y="2017"/>
                  </a:cubicBezTo>
                  <a:cubicBezTo>
                    <a:pt x="605" y="2125"/>
                    <a:pt x="683" y="2203"/>
                    <a:pt x="776" y="2203"/>
                  </a:cubicBezTo>
                  <a:cubicBezTo>
                    <a:pt x="900" y="2203"/>
                    <a:pt x="978" y="2125"/>
                    <a:pt x="962" y="2017"/>
                  </a:cubicBezTo>
                  <a:cubicBezTo>
                    <a:pt x="962" y="1924"/>
                    <a:pt x="885" y="1846"/>
                    <a:pt x="776" y="1846"/>
                  </a:cubicBezTo>
                  <a:close/>
                  <a:moveTo>
                    <a:pt x="5848" y="2203"/>
                  </a:moveTo>
                  <a:cubicBezTo>
                    <a:pt x="5941" y="2203"/>
                    <a:pt x="6003" y="2249"/>
                    <a:pt x="6003" y="2358"/>
                  </a:cubicBezTo>
                  <a:cubicBezTo>
                    <a:pt x="6003" y="2451"/>
                    <a:pt x="5925" y="2498"/>
                    <a:pt x="5848" y="2498"/>
                  </a:cubicBezTo>
                  <a:cubicBezTo>
                    <a:pt x="5739" y="2498"/>
                    <a:pt x="5693" y="2435"/>
                    <a:pt x="5693" y="2358"/>
                  </a:cubicBezTo>
                  <a:cubicBezTo>
                    <a:pt x="5693" y="2249"/>
                    <a:pt x="5770" y="2203"/>
                    <a:pt x="5848" y="2203"/>
                  </a:cubicBezTo>
                  <a:close/>
                  <a:moveTo>
                    <a:pt x="5848" y="2172"/>
                  </a:moveTo>
                  <a:cubicBezTo>
                    <a:pt x="5739" y="2172"/>
                    <a:pt x="5662" y="2249"/>
                    <a:pt x="5662" y="2358"/>
                  </a:cubicBezTo>
                  <a:cubicBezTo>
                    <a:pt x="5662" y="2451"/>
                    <a:pt x="5739" y="2529"/>
                    <a:pt x="5848" y="2529"/>
                  </a:cubicBezTo>
                  <a:cubicBezTo>
                    <a:pt x="5941" y="2529"/>
                    <a:pt x="6034" y="2451"/>
                    <a:pt x="6018" y="2358"/>
                  </a:cubicBezTo>
                  <a:cubicBezTo>
                    <a:pt x="6018" y="2249"/>
                    <a:pt x="5941" y="2172"/>
                    <a:pt x="5848" y="2172"/>
                  </a:cubicBezTo>
                  <a:close/>
                  <a:moveTo>
                    <a:pt x="3242" y="2358"/>
                  </a:moveTo>
                  <a:cubicBezTo>
                    <a:pt x="3320" y="2358"/>
                    <a:pt x="3382" y="2435"/>
                    <a:pt x="3397" y="2498"/>
                  </a:cubicBezTo>
                  <a:cubicBezTo>
                    <a:pt x="3397" y="2606"/>
                    <a:pt x="3335" y="2653"/>
                    <a:pt x="3242" y="2653"/>
                  </a:cubicBezTo>
                  <a:cubicBezTo>
                    <a:pt x="3149" y="2653"/>
                    <a:pt x="3087" y="2606"/>
                    <a:pt x="3087" y="2498"/>
                  </a:cubicBezTo>
                  <a:cubicBezTo>
                    <a:pt x="3087" y="2404"/>
                    <a:pt x="3165" y="2358"/>
                    <a:pt x="3242" y="2358"/>
                  </a:cubicBezTo>
                  <a:close/>
                  <a:moveTo>
                    <a:pt x="3242" y="2327"/>
                  </a:moveTo>
                  <a:cubicBezTo>
                    <a:pt x="3149" y="2327"/>
                    <a:pt x="3071" y="2404"/>
                    <a:pt x="3071" y="2513"/>
                  </a:cubicBezTo>
                  <a:cubicBezTo>
                    <a:pt x="3071" y="2606"/>
                    <a:pt x="3149" y="2684"/>
                    <a:pt x="3242" y="2684"/>
                  </a:cubicBezTo>
                  <a:cubicBezTo>
                    <a:pt x="3335" y="2684"/>
                    <a:pt x="3413" y="2606"/>
                    <a:pt x="3413" y="2513"/>
                  </a:cubicBezTo>
                  <a:cubicBezTo>
                    <a:pt x="3413" y="2404"/>
                    <a:pt x="3335" y="2327"/>
                    <a:pt x="3242" y="2327"/>
                  </a:cubicBezTo>
                  <a:close/>
                  <a:moveTo>
                    <a:pt x="4653" y="3087"/>
                  </a:moveTo>
                  <a:cubicBezTo>
                    <a:pt x="4762" y="3087"/>
                    <a:pt x="4809" y="3149"/>
                    <a:pt x="4809" y="3242"/>
                  </a:cubicBezTo>
                  <a:cubicBezTo>
                    <a:pt x="4809" y="3335"/>
                    <a:pt x="4762" y="3397"/>
                    <a:pt x="4653" y="3397"/>
                  </a:cubicBezTo>
                  <a:cubicBezTo>
                    <a:pt x="4560" y="3397"/>
                    <a:pt x="4498" y="3320"/>
                    <a:pt x="4498" y="3242"/>
                  </a:cubicBezTo>
                  <a:cubicBezTo>
                    <a:pt x="4498" y="3149"/>
                    <a:pt x="4576" y="3087"/>
                    <a:pt x="4653" y="3087"/>
                  </a:cubicBezTo>
                  <a:close/>
                  <a:moveTo>
                    <a:pt x="4653" y="3071"/>
                  </a:moveTo>
                  <a:cubicBezTo>
                    <a:pt x="4560" y="3071"/>
                    <a:pt x="4483" y="3149"/>
                    <a:pt x="4483" y="3242"/>
                  </a:cubicBezTo>
                  <a:cubicBezTo>
                    <a:pt x="4483" y="3335"/>
                    <a:pt x="4560" y="3413"/>
                    <a:pt x="4653" y="3413"/>
                  </a:cubicBezTo>
                  <a:cubicBezTo>
                    <a:pt x="4762" y="3413"/>
                    <a:pt x="4855" y="3335"/>
                    <a:pt x="4840" y="3242"/>
                  </a:cubicBezTo>
                  <a:cubicBezTo>
                    <a:pt x="4840" y="3149"/>
                    <a:pt x="4762" y="3071"/>
                    <a:pt x="4653" y="3071"/>
                  </a:cubicBezTo>
                  <a:close/>
                  <a:moveTo>
                    <a:pt x="1660" y="3164"/>
                  </a:moveTo>
                  <a:cubicBezTo>
                    <a:pt x="1738" y="3164"/>
                    <a:pt x="1784" y="3226"/>
                    <a:pt x="1815" y="3320"/>
                  </a:cubicBezTo>
                  <a:cubicBezTo>
                    <a:pt x="1815" y="3413"/>
                    <a:pt x="1738" y="3475"/>
                    <a:pt x="1660" y="3475"/>
                  </a:cubicBezTo>
                  <a:cubicBezTo>
                    <a:pt x="1552" y="3475"/>
                    <a:pt x="1505" y="3397"/>
                    <a:pt x="1505" y="3320"/>
                  </a:cubicBezTo>
                  <a:cubicBezTo>
                    <a:pt x="1505" y="3226"/>
                    <a:pt x="1583" y="3164"/>
                    <a:pt x="1660" y="3164"/>
                  </a:cubicBezTo>
                  <a:close/>
                  <a:moveTo>
                    <a:pt x="1660" y="3149"/>
                  </a:moveTo>
                  <a:cubicBezTo>
                    <a:pt x="1552" y="3149"/>
                    <a:pt x="1474" y="3226"/>
                    <a:pt x="1474" y="3320"/>
                  </a:cubicBezTo>
                  <a:cubicBezTo>
                    <a:pt x="1474" y="3413"/>
                    <a:pt x="1552" y="3490"/>
                    <a:pt x="1660" y="3490"/>
                  </a:cubicBezTo>
                  <a:cubicBezTo>
                    <a:pt x="1753" y="3490"/>
                    <a:pt x="1831" y="3397"/>
                    <a:pt x="1831" y="3320"/>
                  </a:cubicBezTo>
                  <a:cubicBezTo>
                    <a:pt x="1831" y="3226"/>
                    <a:pt x="1753" y="3149"/>
                    <a:pt x="1660" y="3149"/>
                  </a:cubicBezTo>
                  <a:close/>
                  <a:moveTo>
                    <a:pt x="6018" y="3831"/>
                  </a:moveTo>
                  <a:cubicBezTo>
                    <a:pt x="6096" y="3831"/>
                    <a:pt x="6158" y="3878"/>
                    <a:pt x="6173" y="3986"/>
                  </a:cubicBezTo>
                  <a:cubicBezTo>
                    <a:pt x="6173" y="4079"/>
                    <a:pt x="6096" y="4142"/>
                    <a:pt x="6018" y="4142"/>
                  </a:cubicBezTo>
                  <a:cubicBezTo>
                    <a:pt x="5925" y="4142"/>
                    <a:pt x="5863" y="4064"/>
                    <a:pt x="5863" y="3986"/>
                  </a:cubicBezTo>
                  <a:cubicBezTo>
                    <a:pt x="5863" y="3878"/>
                    <a:pt x="5941" y="3831"/>
                    <a:pt x="6018" y="3831"/>
                  </a:cubicBezTo>
                  <a:close/>
                  <a:moveTo>
                    <a:pt x="6018" y="3800"/>
                  </a:moveTo>
                  <a:cubicBezTo>
                    <a:pt x="5925" y="3800"/>
                    <a:pt x="5848" y="3878"/>
                    <a:pt x="5848" y="3971"/>
                  </a:cubicBezTo>
                  <a:cubicBezTo>
                    <a:pt x="5848" y="4079"/>
                    <a:pt x="5925" y="4157"/>
                    <a:pt x="6018" y="4157"/>
                  </a:cubicBezTo>
                  <a:cubicBezTo>
                    <a:pt x="6111" y="4157"/>
                    <a:pt x="6189" y="4079"/>
                    <a:pt x="6189" y="3971"/>
                  </a:cubicBezTo>
                  <a:cubicBezTo>
                    <a:pt x="6189" y="3878"/>
                    <a:pt x="6111" y="3800"/>
                    <a:pt x="6018" y="3800"/>
                  </a:cubicBezTo>
                  <a:close/>
                  <a:moveTo>
                    <a:pt x="3242" y="4250"/>
                  </a:moveTo>
                  <a:cubicBezTo>
                    <a:pt x="3320" y="4250"/>
                    <a:pt x="3382" y="4328"/>
                    <a:pt x="3397" y="4405"/>
                  </a:cubicBezTo>
                  <a:cubicBezTo>
                    <a:pt x="3397" y="4498"/>
                    <a:pt x="3335" y="4560"/>
                    <a:pt x="3242" y="4560"/>
                  </a:cubicBezTo>
                  <a:cubicBezTo>
                    <a:pt x="3149" y="4560"/>
                    <a:pt x="3087" y="4483"/>
                    <a:pt x="3087" y="4405"/>
                  </a:cubicBezTo>
                  <a:cubicBezTo>
                    <a:pt x="3087" y="4312"/>
                    <a:pt x="3165" y="4250"/>
                    <a:pt x="3242" y="4250"/>
                  </a:cubicBezTo>
                  <a:close/>
                  <a:moveTo>
                    <a:pt x="3242" y="4235"/>
                  </a:moveTo>
                  <a:cubicBezTo>
                    <a:pt x="3149" y="4235"/>
                    <a:pt x="3071" y="4312"/>
                    <a:pt x="3071" y="4405"/>
                  </a:cubicBezTo>
                  <a:cubicBezTo>
                    <a:pt x="3071" y="4498"/>
                    <a:pt x="3149" y="4576"/>
                    <a:pt x="3242" y="4576"/>
                  </a:cubicBezTo>
                  <a:cubicBezTo>
                    <a:pt x="3335" y="4576"/>
                    <a:pt x="3413" y="4498"/>
                    <a:pt x="3413" y="4405"/>
                  </a:cubicBezTo>
                  <a:cubicBezTo>
                    <a:pt x="3413" y="4312"/>
                    <a:pt x="3335" y="4235"/>
                    <a:pt x="3242" y="4235"/>
                  </a:cubicBezTo>
                  <a:close/>
                  <a:moveTo>
                    <a:pt x="1443" y="4529"/>
                  </a:moveTo>
                  <a:cubicBezTo>
                    <a:pt x="1521" y="4529"/>
                    <a:pt x="1598" y="4607"/>
                    <a:pt x="1598" y="4653"/>
                  </a:cubicBezTo>
                  <a:cubicBezTo>
                    <a:pt x="1598" y="4731"/>
                    <a:pt x="1536" y="4808"/>
                    <a:pt x="1458" y="4808"/>
                  </a:cubicBezTo>
                  <a:cubicBezTo>
                    <a:pt x="1450" y="4810"/>
                    <a:pt x="1442" y="4811"/>
                    <a:pt x="1434" y="4811"/>
                  </a:cubicBezTo>
                  <a:cubicBezTo>
                    <a:pt x="1366" y="4811"/>
                    <a:pt x="1303" y="4754"/>
                    <a:pt x="1303" y="4684"/>
                  </a:cubicBezTo>
                  <a:cubicBezTo>
                    <a:pt x="1288" y="4607"/>
                    <a:pt x="1365" y="4529"/>
                    <a:pt x="1443" y="4529"/>
                  </a:cubicBezTo>
                  <a:close/>
                  <a:moveTo>
                    <a:pt x="1443" y="4498"/>
                  </a:moveTo>
                  <a:cubicBezTo>
                    <a:pt x="1350" y="4498"/>
                    <a:pt x="1272" y="4576"/>
                    <a:pt x="1272" y="4684"/>
                  </a:cubicBezTo>
                  <a:cubicBezTo>
                    <a:pt x="1272" y="4777"/>
                    <a:pt x="1350" y="4855"/>
                    <a:pt x="1443" y="4855"/>
                  </a:cubicBezTo>
                  <a:cubicBezTo>
                    <a:pt x="1536" y="4855"/>
                    <a:pt x="1614" y="4777"/>
                    <a:pt x="1614" y="4684"/>
                  </a:cubicBezTo>
                  <a:cubicBezTo>
                    <a:pt x="1614" y="4576"/>
                    <a:pt x="1536" y="4498"/>
                    <a:pt x="1443" y="4498"/>
                  </a:cubicBezTo>
                  <a:close/>
                  <a:moveTo>
                    <a:pt x="4762" y="4917"/>
                  </a:moveTo>
                  <a:cubicBezTo>
                    <a:pt x="4840" y="4917"/>
                    <a:pt x="4917" y="4964"/>
                    <a:pt x="4886" y="5072"/>
                  </a:cubicBezTo>
                  <a:cubicBezTo>
                    <a:pt x="4886" y="5150"/>
                    <a:pt x="4809" y="5196"/>
                    <a:pt x="4731" y="5196"/>
                  </a:cubicBezTo>
                  <a:cubicBezTo>
                    <a:pt x="4653" y="5196"/>
                    <a:pt x="4607" y="5119"/>
                    <a:pt x="4607" y="5041"/>
                  </a:cubicBezTo>
                  <a:cubicBezTo>
                    <a:pt x="4607" y="4964"/>
                    <a:pt x="4684" y="4917"/>
                    <a:pt x="4762" y="4917"/>
                  </a:cubicBezTo>
                  <a:close/>
                  <a:moveTo>
                    <a:pt x="4762" y="4886"/>
                  </a:moveTo>
                  <a:cubicBezTo>
                    <a:pt x="4653" y="4886"/>
                    <a:pt x="4576" y="4964"/>
                    <a:pt x="4576" y="5072"/>
                  </a:cubicBezTo>
                  <a:cubicBezTo>
                    <a:pt x="4576" y="5165"/>
                    <a:pt x="4653" y="5243"/>
                    <a:pt x="4762" y="5243"/>
                  </a:cubicBezTo>
                  <a:cubicBezTo>
                    <a:pt x="4855" y="5243"/>
                    <a:pt x="4948" y="5165"/>
                    <a:pt x="4933" y="5072"/>
                  </a:cubicBezTo>
                  <a:cubicBezTo>
                    <a:pt x="4933" y="4964"/>
                    <a:pt x="4855" y="4886"/>
                    <a:pt x="4762" y="488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3"/>
          <p:cNvGrpSpPr/>
          <p:nvPr/>
        </p:nvGrpSpPr>
        <p:grpSpPr>
          <a:xfrm>
            <a:off x="5092229" y="-180802"/>
            <a:ext cx="5253816" cy="1622108"/>
            <a:chOff x="5092229" y="-180802"/>
            <a:chExt cx="5253816" cy="1622108"/>
          </a:xfrm>
        </p:grpSpPr>
        <p:sp>
          <p:nvSpPr>
            <p:cNvPr id="713" name="Google Shape;713;p33"/>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7"/>
          <p:cNvSpPr/>
          <p:nvPr/>
        </p:nvSpPr>
        <p:spPr>
          <a:xfrm rot="867070">
            <a:off x="133958" y="76982"/>
            <a:ext cx="2161241" cy="2042407"/>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7"/>
          <p:cNvSpPr txBox="1">
            <a:spLocks noGrp="1"/>
          </p:cNvSpPr>
          <p:nvPr>
            <p:ph type="title" idx="2"/>
          </p:nvPr>
        </p:nvSpPr>
        <p:spPr>
          <a:xfrm>
            <a:off x="2107849" y="914755"/>
            <a:ext cx="5999414" cy="3392975"/>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D" sz="1400" b="0" i="0" dirty="0">
                <a:solidFill>
                  <a:srgbClr val="374151"/>
                </a:solidFill>
                <a:effectLst/>
                <a:latin typeface="Aptos" panose="020B0004020202020204" pitchFamily="34" charset="0"/>
              </a:rPr>
              <a:t> </a:t>
            </a:r>
            <a:r>
              <a:rPr lang="en-ID" sz="1400" dirty="0">
                <a:solidFill>
                  <a:srgbClr val="374151"/>
                </a:solidFill>
                <a:latin typeface="Aptos" panose="020B0004020202020204" pitchFamily="34" charset="0"/>
              </a:rPr>
              <a:t>K</a:t>
            </a:r>
            <a:r>
              <a:rPr lang="en-ID" sz="1400" b="0" i="0" dirty="0">
                <a:solidFill>
                  <a:srgbClr val="374151"/>
                </a:solidFill>
                <a:effectLst/>
                <a:latin typeface="Aptos" panose="020B0004020202020204" pitchFamily="34" charset="0"/>
              </a:rPr>
              <a:t>esimpulan </a:t>
            </a:r>
            <a:r>
              <a:rPr lang="en-ID" sz="1400" b="0" i="0" dirty="0" err="1">
                <a:solidFill>
                  <a:srgbClr val="374151"/>
                </a:solidFill>
                <a:effectLst/>
                <a:latin typeface="Aptos" panose="020B0004020202020204" pitchFamily="34" charset="0"/>
              </a:rPr>
              <a:t>dari</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penelitian</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ini</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adalah</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bahwa</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pengembangan</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sistem</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kontrol</a:t>
            </a:r>
            <a:r>
              <a:rPr lang="en-ID" sz="1400" b="0" i="0" dirty="0">
                <a:solidFill>
                  <a:srgbClr val="374151"/>
                </a:solidFill>
                <a:effectLst/>
                <a:latin typeface="Aptos" panose="020B0004020202020204" pitchFamily="34" charset="0"/>
              </a:rPr>
              <a:t> dan monitoring </a:t>
            </a:r>
            <a:r>
              <a:rPr lang="en-ID" sz="1400" b="0" i="0" dirty="0" err="1">
                <a:solidFill>
                  <a:srgbClr val="374151"/>
                </a:solidFill>
                <a:effectLst/>
                <a:latin typeface="Aptos" panose="020B0004020202020204" pitchFamily="34" charset="0"/>
              </a:rPr>
              <a:t>Pembangkit</a:t>
            </a:r>
            <a:r>
              <a:rPr lang="en-ID" sz="1400" b="0" i="0" dirty="0">
                <a:solidFill>
                  <a:srgbClr val="374151"/>
                </a:solidFill>
                <a:effectLst/>
                <a:latin typeface="Aptos" panose="020B0004020202020204" pitchFamily="34" charset="0"/>
              </a:rPr>
              <a:t> Listrik Tenaga Surya (PLTS) </a:t>
            </a:r>
            <a:r>
              <a:rPr lang="en-ID" sz="1400" b="0" i="0" dirty="0" err="1">
                <a:solidFill>
                  <a:srgbClr val="374151"/>
                </a:solidFill>
                <a:effectLst/>
                <a:latin typeface="Aptos" panose="020B0004020202020204" pitchFamily="34" charset="0"/>
              </a:rPr>
              <a:t>berbasis</a:t>
            </a:r>
            <a:r>
              <a:rPr lang="en-ID" sz="1400" b="0" i="0" dirty="0">
                <a:solidFill>
                  <a:srgbClr val="374151"/>
                </a:solidFill>
                <a:effectLst/>
                <a:latin typeface="Aptos" panose="020B0004020202020204" pitchFamily="34" charset="0"/>
              </a:rPr>
              <a:t> Human Machine Interface (HMI) dan Internet of Things (IoT) </a:t>
            </a:r>
            <a:r>
              <a:rPr lang="en-ID" sz="1400" b="0" i="0" dirty="0" err="1">
                <a:solidFill>
                  <a:srgbClr val="374151"/>
                </a:solidFill>
                <a:effectLst/>
                <a:latin typeface="Aptos" panose="020B0004020202020204" pitchFamily="34" charset="0"/>
              </a:rPr>
              <a:t>dapat</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meningkatkan</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efisiensi</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kinerja</a:t>
            </a:r>
            <a:r>
              <a:rPr lang="en-ID" sz="1400" b="0" i="0" dirty="0">
                <a:solidFill>
                  <a:srgbClr val="374151"/>
                </a:solidFill>
                <a:effectLst/>
                <a:latin typeface="Aptos" panose="020B0004020202020204" pitchFamily="34" charset="0"/>
              </a:rPr>
              <a:t>, dan </a:t>
            </a:r>
            <a:r>
              <a:rPr lang="en-ID" sz="1400" b="0" i="0" dirty="0" err="1">
                <a:solidFill>
                  <a:srgbClr val="374151"/>
                </a:solidFill>
                <a:effectLst/>
                <a:latin typeface="Aptos" panose="020B0004020202020204" pitchFamily="34" charset="0"/>
              </a:rPr>
              <a:t>keandalan</a:t>
            </a:r>
            <a:r>
              <a:rPr lang="en-ID" sz="1400" b="0" i="0" dirty="0">
                <a:solidFill>
                  <a:srgbClr val="374151"/>
                </a:solidFill>
                <a:effectLst/>
                <a:latin typeface="Aptos" panose="020B0004020202020204" pitchFamily="34" charset="0"/>
              </a:rPr>
              <a:t> PLTS </a:t>
            </a:r>
            <a:r>
              <a:rPr lang="en-ID" sz="1400" b="0" i="0" dirty="0" err="1">
                <a:solidFill>
                  <a:srgbClr val="374151"/>
                </a:solidFill>
                <a:effectLst/>
                <a:latin typeface="Aptos" panose="020B0004020202020204" pitchFamily="34" charset="0"/>
              </a:rPr>
              <a:t>secara</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signifikan</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Sistem</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ini</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memungkinkan</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pengguna</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untuk</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memantau</a:t>
            </a:r>
            <a:r>
              <a:rPr lang="en-ID" sz="1400" b="0" i="0" dirty="0">
                <a:solidFill>
                  <a:srgbClr val="374151"/>
                </a:solidFill>
                <a:effectLst/>
                <a:latin typeface="Aptos" panose="020B0004020202020204" pitchFamily="34" charset="0"/>
              </a:rPr>
              <a:t> dan </a:t>
            </a:r>
            <a:r>
              <a:rPr lang="en-ID" sz="1400" b="0" i="0" dirty="0" err="1">
                <a:solidFill>
                  <a:srgbClr val="374151"/>
                </a:solidFill>
                <a:effectLst/>
                <a:latin typeface="Aptos" panose="020B0004020202020204" pitchFamily="34" charset="0"/>
              </a:rPr>
              <a:t>mengendalikan</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operasional</a:t>
            </a:r>
            <a:r>
              <a:rPr lang="en-ID" sz="1400" b="0" i="0" dirty="0">
                <a:solidFill>
                  <a:srgbClr val="374151"/>
                </a:solidFill>
                <a:effectLst/>
                <a:latin typeface="Aptos" panose="020B0004020202020204" pitchFamily="34" charset="0"/>
              </a:rPr>
              <a:t> PLTS </a:t>
            </a:r>
            <a:r>
              <a:rPr lang="en-ID" sz="1400" b="0" i="0" dirty="0" err="1">
                <a:solidFill>
                  <a:srgbClr val="374151"/>
                </a:solidFill>
                <a:effectLst/>
                <a:latin typeface="Aptos" panose="020B0004020202020204" pitchFamily="34" charset="0"/>
              </a:rPr>
              <a:t>secara</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efektif</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melakukan</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proteksi</a:t>
            </a:r>
            <a:r>
              <a:rPr lang="en-ID" sz="1400" b="0" i="0" dirty="0">
                <a:solidFill>
                  <a:srgbClr val="374151"/>
                </a:solidFill>
                <a:effectLst/>
                <a:latin typeface="Aptos" panose="020B0004020202020204" pitchFamily="34" charset="0"/>
              </a:rPr>
              <a:t>, dan </a:t>
            </a:r>
            <a:r>
              <a:rPr lang="en-ID" sz="1400" b="0" i="0" dirty="0" err="1">
                <a:solidFill>
                  <a:srgbClr val="374151"/>
                </a:solidFill>
                <a:effectLst/>
                <a:latin typeface="Aptos" panose="020B0004020202020204" pitchFamily="34" charset="0"/>
              </a:rPr>
              <a:t>meningkatkan</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produktivitas</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energi</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terbarukan</a:t>
            </a:r>
            <a:r>
              <a:rPr lang="en-ID" sz="1400" b="0" i="0">
                <a:solidFill>
                  <a:srgbClr val="374151"/>
                </a:solidFill>
                <a:effectLst/>
                <a:latin typeface="Aptos" panose="020B0004020202020204" pitchFamily="34" charset="0"/>
              </a:rPr>
              <a:t>. </a:t>
            </a:r>
            <a:endParaRPr sz="1400" dirty="0">
              <a:latin typeface="Aptos" panose="020B0004020202020204" pitchFamily="34" charset="0"/>
            </a:endParaRPr>
          </a:p>
        </p:txBody>
      </p:sp>
      <p:grpSp>
        <p:nvGrpSpPr>
          <p:cNvPr id="1046" name="Google Shape;1046;p37"/>
          <p:cNvGrpSpPr/>
          <p:nvPr/>
        </p:nvGrpSpPr>
        <p:grpSpPr>
          <a:xfrm>
            <a:off x="152473" y="364671"/>
            <a:ext cx="1883156" cy="1284515"/>
            <a:chOff x="720129" y="534980"/>
            <a:chExt cx="3940460" cy="4073614"/>
          </a:xfrm>
        </p:grpSpPr>
        <p:sp>
          <p:nvSpPr>
            <p:cNvPr id="1047" name="Google Shape;1047;p37"/>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7"/>
            <p:cNvGrpSpPr/>
            <p:nvPr/>
          </p:nvGrpSpPr>
          <p:grpSpPr>
            <a:xfrm>
              <a:off x="1970341" y="2490644"/>
              <a:ext cx="2142883" cy="1548249"/>
              <a:chOff x="2198941" y="2490644"/>
              <a:chExt cx="2142883" cy="1548249"/>
            </a:xfrm>
          </p:grpSpPr>
          <p:sp>
            <p:nvSpPr>
              <p:cNvPr id="1335" name="Google Shape;1335;p37"/>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955F2055-7217-DACA-6F46-7BE8E03CF84F}"/>
              </a:ext>
            </a:extLst>
          </p:cNvPr>
          <p:cNvPicPr>
            <a:picLocks noChangeAspect="1"/>
          </p:cNvPicPr>
          <p:nvPr/>
        </p:nvPicPr>
        <p:blipFill>
          <a:blip r:embed="rId3"/>
          <a:stretch>
            <a:fillRect/>
          </a:stretch>
        </p:blipFill>
        <p:spPr>
          <a:xfrm>
            <a:off x="3347642" y="62594"/>
            <a:ext cx="2341067" cy="6706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grpSp>
        <p:nvGrpSpPr>
          <p:cNvPr id="1394" name="Google Shape;1394;p38"/>
          <p:cNvGrpSpPr/>
          <p:nvPr/>
        </p:nvGrpSpPr>
        <p:grpSpPr>
          <a:xfrm>
            <a:off x="4863629" y="-647279"/>
            <a:ext cx="5253816" cy="1622108"/>
            <a:chOff x="5092229" y="-180802"/>
            <a:chExt cx="5253816" cy="1622108"/>
          </a:xfrm>
        </p:grpSpPr>
        <p:sp>
          <p:nvSpPr>
            <p:cNvPr id="1395" name="Google Shape;1395;p3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 name="Google Shape;1405;p38"/>
          <p:cNvGrpSpPr/>
          <p:nvPr/>
        </p:nvGrpSpPr>
        <p:grpSpPr>
          <a:xfrm rot="10800000" flipH="1">
            <a:off x="5730504" y="4189873"/>
            <a:ext cx="5253816" cy="1622108"/>
            <a:chOff x="5092229" y="-180802"/>
            <a:chExt cx="5253816" cy="1622108"/>
          </a:xfrm>
        </p:grpSpPr>
        <p:sp>
          <p:nvSpPr>
            <p:cNvPr id="1406" name="Google Shape;1406;p3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37104445-C3A6-E7DA-198D-249F6894607B}"/>
              </a:ext>
            </a:extLst>
          </p:cNvPr>
          <p:cNvPicPr>
            <a:picLocks noChangeAspect="1"/>
          </p:cNvPicPr>
          <p:nvPr/>
        </p:nvPicPr>
        <p:blipFill>
          <a:blip r:embed="rId3"/>
          <a:stretch>
            <a:fillRect/>
          </a:stretch>
        </p:blipFill>
        <p:spPr>
          <a:xfrm>
            <a:off x="0" y="1255"/>
            <a:ext cx="9144000" cy="5140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4"/>
          <p:cNvSpPr txBox="1">
            <a:spLocks noGrp="1"/>
          </p:cNvSpPr>
          <p:nvPr>
            <p:ph type="title"/>
          </p:nvPr>
        </p:nvSpPr>
        <p:spPr>
          <a:xfrm>
            <a:off x="720000" y="136844"/>
            <a:ext cx="7704000" cy="6108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Sitka Display Semibold" pitchFamily="2" charset="0"/>
              </a:rPr>
              <a:t>Latar Belakang</a:t>
            </a:r>
            <a:endParaRPr sz="3600" dirty="0">
              <a:latin typeface="Sitka Display Semibold" pitchFamily="2" charset="0"/>
            </a:endParaRPr>
          </a:p>
        </p:txBody>
      </p:sp>
      <p:grpSp>
        <p:nvGrpSpPr>
          <p:cNvPr id="750" name="Google Shape;750;p34"/>
          <p:cNvGrpSpPr/>
          <p:nvPr/>
        </p:nvGrpSpPr>
        <p:grpSpPr>
          <a:xfrm>
            <a:off x="6135243" y="136844"/>
            <a:ext cx="4210803" cy="931613"/>
            <a:chOff x="6135243" y="509694"/>
            <a:chExt cx="4210803" cy="931613"/>
          </a:xfrm>
        </p:grpSpPr>
        <p:sp>
          <p:nvSpPr>
            <p:cNvPr id="751" name="Google Shape;751;p34"/>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Rounded Corners 1">
            <a:extLst>
              <a:ext uri="{FF2B5EF4-FFF2-40B4-BE49-F238E27FC236}">
                <a16:creationId xmlns:a16="http://schemas.microsoft.com/office/drawing/2014/main" id="{85172C85-D17C-EE59-C224-59AD985F90E2}"/>
              </a:ext>
            </a:extLst>
          </p:cNvPr>
          <p:cNvSpPr/>
          <p:nvPr/>
        </p:nvSpPr>
        <p:spPr>
          <a:xfrm>
            <a:off x="183371" y="1085060"/>
            <a:ext cx="8564648" cy="3094452"/>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 name="TextBox 3">
            <a:extLst>
              <a:ext uri="{FF2B5EF4-FFF2-40B4-BE49-F238E27FC236}">
                <a16:creationId xmlns:a16="http://schemas.microsoft.com/office/drawing/2014/main" id="{0510D537-2475-6573-81CC-CDB31679B617}"/>
              </a:ext>
            </a:extLst>
          </p:cNvPr>
          <p:cNvSpPr txBox="1"/>
          <p:nvPr/>
        </p:nvSpPr>
        <p:spPr>
          <a:xfrm>
            <a:off x="413178" y="1309866"/>
            <a:ext cx="8010822" cy="2523768"/>
          </a:xfrm>
          <a:prstGeom prst="rect">
            <a:avLst/>
          </a:prstGeom>
          <a:noFill/>
        </p:spPr>
        <p:txBody>
          <a:bodyPr wrap="square" rtlCol="0">
            <a:spAutoFit/>
          </a:bodyPr>
          <a:lstStyle/>
          <a:p>
            <a:pPr marL="285750" indent="-285750">
              <a:buFont typeface="Arial" panose="020B0604020202020204" pitchFamily="34" charset="0"/>
              <a:buChar char="•"/>
            </a:pPr>
            <a:r>
              <a:rPr lang="en-ID" sz="1600" b="0" i="0" dirty="0">
                <a:solidFill>
                  <a:srgbClr val="000000"/>
                </a:solidFill>
                <a:effectLst/>
                <a:latin typeface="Arial Narrow" panose="020B0606020202030204" pitchFamily="34" charset="0"/>
              </a:rPr>
              <a:t>Indonesia </a:t>
            </a:r>
            <a:r>
              <a:rPr lang="en-ID" sz="1600" b="0" i="0" dirty="0" err="1">
                <a:solidFill>
                  <a:srgbClr val="000000"/>
                </a:solidFill>
                <a:effectLst/>
                <a:latin typeface="Arial Narrow" panose="020B0606020202030204" pitchFamily="34" charset="0"/>
              </a:rPr>
              <a:t>ternyata</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masih</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bergantung</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sepenuhnya</a:t>
            </a:r>
            <a:r>
              <a:rPr lang="en-ID" sz="1600" b="0" i="0" dirty="0">
                <a:solidFill>
                  <a:srgbClr val="000000"/>
                </a:solidFill>
                <a:effectLst/>
                <a:latin typeface="Arial Narrow" panose="020B0606020202030204" pitchFamily="34" charset="0"/>
              </a:rPr>
              <a:t> pada </a:t>
            </a:r>
            <a:r>
              <a:rPr lang="en-ID" sz="1600" b="0" i="0" dirty="0" err="1">
                <a:solidFill>
                  <a:srgbClr val="000000"/>
                </a:solidFill>
                <a:effectLst/>
                <a:latin typeface="Arial Narrow" panose="020B0606020202030204" pitchFamily="34" charset="0"/>
              </a:rPr>
              <a:t>energi</a:t>
            </a:r>
            <a:r>
              <a:rPr lang="en-ID" sz="1600" b="0" i="0" dirty="0">
                <a:solidFill>
                  <a:srgbClr val="000000"/>
                </a:solidFill>
                <a:effectLst/>
                <a:latin typeface="Arial Narrow" panose="020B0606020202030204" pitchFamily="34" charset="0"/>
              </a:rPr>
              <a:t> yang </a:t>
            </a:r>
            <a:r>
              <a:rPr lang="en-ID" sz="1600" b="0" i="0" dirty="0" err="1">
                <a:solidFill>
                  <a:srgbClr val="000000"/>
                </a:solidFill>
                <a:effectLst/>
                <a:latin typeface="Arial Narrow" panose="020B0606020202030204" pitchFamily="34" charset="0"/>
              </a:rPr>
              <a:t>tidak</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dapat</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diperbaharui</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seperti</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minyak</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bumi</a:t>
            </a:r>
            <a:r>
              <a:rPr lang="en-ID" sz="1600" b="0" i="0" dirty="0">
                <a:solidFill>
                  <a:srgbClr val="000000"/>
                </a:solidFill>
                <a:effectLst/>
                <a:latin typeface="Arial Narrow" panose="020B0606020202030204" pitchFamily="34" charset="0"/>
              </a:rPr>
              <a:t>, batu bara, dan gas. </a:t>
            </a:r>
            <a:r>
              <a:rPr lang="en-ID" sz="1600" b="0" i="0" dirty="0" err="1">
                <a:solidFill>
                  <a:srgbClr val="000000"/>
                </a:solidFill>
                <a:effectLst/>
                <a:latin typeface="Arial Narrow" panose="020B0606020202030204" pitchFamily="34" charset="0"/>
              </a:rPr>
              <a:t>Dalam</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menghadapi</a:t>
            </a:r>
            <a:r>
              <a:rPr lang="en-ID" sz="1600" b="0" i="0" dirty="0">
                <a:solidFill>
                  <a:srgbClr val="000000"/>
                </a:solidFill>
                <a:effectLst/>
                <a:latin typeface="Arial Narrow" panose="020B0606020202030204" pitchFamily="34" charset="0"/>
              </a:rPr>
              <a:t> proses </a:t>
            </a:r>
            <a:r>
              <a:rPr lang="en-ID" sz="1600" b="0" i="0" dirty="0" err="1">
                <a:solidFill>
                  <a:srgbClr val="000000"/>
                </a:solidFill>
                <a:effectLst/>
                <a:latin typeface="Arial Narrow" panose="020B0606020202030204" pitchFamily="34" charset="0"/>
              </a:rPr>
              <a:t>sumber</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energi</a:t>
            </a:r>
            <a:r>
              <a:rPr lang="en-ID" sz="1600" b="0" i="0" dirty="0">
                <a:solidFill>
                  <a:srgbClr val="000000"/>
                </a:solidFill>
                <a:effectLst/>
                <a:latin typeface="Arial Narrow" panose="020B0606020202030204" pitchFamily="34" charset="0"/>
              </a:rPr>
              <a:t> yang </a:t>
            </a:r>
            <a:r>
              <a:rPr lang="en-ID" sz="1600" b="0" i="0" dirty="0" err="1">
                <a:solidFill>
                  <a:srgbClr val="000000"/>
                </a:solidFill>
                <a:effectLst/>
                <a:latin typeface="Arial Narrow" panose="020B0606020202030204" pitchFamily="34" charset="0"/>
              </a:rPr>
              <a:t>tak</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dapat</a:t>
            </a:r>
            <a:r>
              <a:rPr lang="en-ID" sz="1600" dirty="0">
                <a:latin typeface="Arial Narrow" panose="020B0606020202030204" pitchFamily="34" charset="0"/>
              </a:rPr>
              <a:t> </a:t>
            </a:r>
            <a:r>
              <a:rPr lang="en-ID" sz="1600" b="0" i="0" dirty="0" err="1">
                <a:solidFill>
                  <a:srgbClr val="000000"/>
                </a:solidFill>
                <a:effectLst/>
                <a:latin typeface="Arial Narrow" panose="020B0606020202030204" pitchFamily="34" charset="0"/>
              </a:rPr>
              <a:t>diperbaharui</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ini</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perlu</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diimbangi</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dengan</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sumber</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energi</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alternatif</a:t>
            </a:r>
            <a:r>
              <a:rPr lang="en-ID" sz="1600" b="0" i="0" dirty="0">
                <a:solidFill>
                  <a:srgbClr val="000000"/>
                </a:solidFill>
                <a:effectLst/>
                <a:latin typeface="Arial Narrow" panose="020B0606020202030204" pitchFamily="34" charset="0"/>
              </a:rPr>
              <a:t> Salah </a:t>
            </a:r>
            <a:r>
              <a:rPr lang="en-ID" sz="1600" b="0" i="0" dirty="0" err="1">
                <a:solidFill>
                  <a:srgbClr val="000000"/>
                </a:solidFill>
                <a:effectLst/>
                <a:latin typeface="Arial Narrow" panose="020B0606020202030204" pitchFamily="34" charset="0"/>
              </a:rPr>
              <a:t>satu</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solusinya</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menggunakan</a:t>
            </a:r>
            <a:r>
              <a:rPr lang="en-ID" sz="1600" b="0" i="0" dirty="0">
                <a:solidFill>
                  <a:srgbClr val="000000"/>
                </a:solidFill>
                <a:effectLst/>
                <a:latin typeface="Arial Narrow" panose="020B0606020202030204" pitchFamily="34" charset="0"/>
              </a:rPr>
              <a:t> Hybrid System yang </a:t>
            </a:r>
            <a:r>
              <a:rPr lang="en-ID" sz="1600" b="0" i="0" dirty="0" err="1">
                <a:solidFill>
                  <a:srgbClr val="000000"/>
                </a:solidFill>
                <a:effectLst/>
                <a:latin typeface="Arial Narrow" panose="020B0606020202030204" pitchFamily="34" charset="0"/>
              </a:rPr>
              <a:t>tepat</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untuk</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perumahan</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dengan</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beban</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tinggi</a:t>
            </a:r>
            <a:r>
              <a:rPr lang="en-ID" sz="1600" b="0" i="0" dirty="0">
                <a:solidFill>
                  <a:srgbClr val="000000"/>
                </a:solidFill>
                <a:effectLst/>
                <a:latin typeface="Arial Narrow" panose="020B0606020202030204" pitchFamily="34" charset="0"/>
              </a:rPr>
              <a:t>. </a:t>
            </a:r>
          </a:p>
          <a:p>
            <a:pPr marL="285750" indent="-285750">
              <a:buFont typeface="Arial" panose="020B0604020202020204" pitchFamily="34" charset="0"/>
              <a:buChar char="•"/>
            </a:pPr>
            <a:r>
              <a:rPr lang="en-ID" sz="1600" b="0" i="0" dirty="0" err="1">
                <a:solidFill>
                  <a:srgbClr val="000000"/>
                </a:solidFill>
                <a:effectLst/>
                <a:latin typeface="Arial Narrow" panose="020B0606020202030204" pitchFamily="34" charset="0"/>
              </a:rPr>
              <a:t>Sistem</a:t>
            </a:r>
            <a:r>
              <a:rPr lang="en-ID" sz="1600" dirty="0">
                <a:latin typeface="Arial Narrow" panose="020B0606020202030204" pitchFamily="34" charset="0"/>
              </a:rPr>
              <a:t> </a:t>
            </a:r>
            <a:r>
              <a:rPr lang="en-ID" sz="1600" b="0" i="0" dirty="0" err="1">
                <a:solidFill>
                  <a:srgbClr val="000000"/>
                </a:solidFill>
                <a:effectLst/>
                <a:latin typeface="Arial Narrow" panose="020B0606020202030204" pitchFamily="34" charset="0"/>
              </a:rPr>
              <a:t>ini</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menggabungkan</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energi</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terbaru</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dengan</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listrik</a:t>
            </a:r>
            <a:r>
              <a:rPr lang="en-ID" sz="1600" b="0" i="0" dirty="0">
                <a:solidFill>
                  <a:srgbClr val="000000"/>
                </a:solidFill>
                <a:effectLst/>
                <a:latin typeface="Arial Narrow" panose="020B0606020202030204" pitchFamily="34" charset="0"/>
              </a:rPr>
              <a:t> PLN, </a:t>
            </a:r>
            <a:r>
              <a:rPr lang="en-ID" sz="1600" b="0" i="0" dirty="0" err="1">
                <a:solidFill>
                  <a:srgbClr val="000000"/>
                </a:solidFill>
                <a:effectLst/>
                <a:latin typeface="Arial Narrow" panose="020B0606020202030204" pitchFamily="34" charset="0"/>
              </a:rPr>
              <a:t>memberikan</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sumber</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tegangan</a:t>
            </a:r>
            <a:r>
              <a:rPr lang="en-ID" sz="1600" b="0" i="0" dirty="0">
                <a:solidFill>
                  <a:srgbClr val="000000"/>
                </a:solidFill>
                <a:effectLst/>
                <a:latin typeface="Arial Narrow" panose="020B0606020202030204" pitchFamily="34" charset="0"/>
              </a:rPr>
              <a:t> yang </a:t>
            </a:r>
            <a:r>
              <a:rPr lang="en-ID" sz="1600" b="0" i="0" dirty="0" err="1">
                <a:solidFill>
                  <a:srgbClr val="000000"/>
                </a:solidFill>
                <a:effectLst/>
                <a:latin typeface="Arial Narrow" panose="020B0606020202030204" pitchFamily="34" charset="0"/>
              </a:rPr>
              <a:t>lebih</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efisien</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efektif</a:t>
            </a:r>
            <a:r>
              <a:rPr lang="en-ID" sz="1600" b="0" i="0" dirty="0">
                <a:solidFill>
                  <a:srgbClr val="000000"/>
                </a:solidFill>
                <a:effectLst/>
                <a:latin typeface="Arial Narrow" panose="020B0606020202030204" pitchFamily="34" charset="0"/>
              </a:rPr>
              <a:t>, dan </a:t>
            </a:r>
            <a:r>
              <a:rPr lang="en-ID" sz="1600" b="0" i="0" dirty="0" err="1">
                <a:solidFill>
                  <a:srgbClr val="000000"/>
                </a:solidFill>
                <a:effectLst/>
                <a:latin typeface="Arial Narrow" panose="020B0606020202030204" pitchFamily="34" charset="0"/>
              </a:rPr>
              <a:t>handal</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untuk</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kebutuhan</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energi</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listrik</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perumahan</a:t>
            </a:r>
            <a:r>
              <a:rPr lang="en-ID" sz="1600" dirty="0">
                <a:latin typeface="Arial Narrow" panose="020B0606020202030204" pitchFamily="34" charset="0"/>
              </a:rPr>
              <a:t>. </a:t>
            </a:r>
            <a:r>
              <a:rPr lang="en-ID" sz="1600" b="0" i="0" dirty="0">
                <a:solidFill>
                  <a:srgbClr val="000000"/>
                </a:solidFill>
                <a:effectLst/>
                <a:latin typeface="Arial Narrow" panose="020B0606020202030204" pitchFamily="34" charset="0"/>
              </a:rPr>
              <a:t>Dimana wilayah Indonesia </a:t>
            </a:r>
            <a:r>
              <a:rPr lang="en-ID" sz="1600" b="0" i="0" dirty="0" err="1">
                <a:solidFill>
                  <a:srgbClr val="000000"/>
                </a:solidFill>
                <a:effectLst/>
                <a:latin typeface="Arial Narrow" panose="020B0606020202030204" pitchFamily="34" charset="0"/>
              </a:rPr>
              <a:t>terletak</a:t>
            </a:r>
            <a:r>
              <a:rPr lang="en-ID" sz="1600" b="0" i="0" dirty="0">
                <a:solidFill>
                  <a:srgbClr val="000000"/>
                </a:solidFill>
                <a:effectLst/>
                <a:latin typeface="Arial Narrow" panose="020B0606020202030204" pitchFamily="34" charset="0"/>
              </a:rPr>
              <a:t> di </a:t>
            </a:r>
            <a:r>
              <a:rPr lang="en-ID" sz="1600" b="0" i="0" dirty="0" err="1">
                <a:solidFill>
                  <a:srgbClr val="000000"/>
                </a:solidFill>
                <a:effectLst/>
                <a:latin typeface="Arial Narrow" panose="020B0606020202030204" pitchFamily="34" charset="0"/>
              </a:rPr>
              <a:t>daerah</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ekuator</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sehingga</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sinar</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matahari</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tersedia</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hampir</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sepanjang</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tahun</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kecuali</a:t>
            </a:r>
            <a:r>
              <a:rPr lang="en-ID" sz="1600" b="0" i="0" dirty="0">
                <a:solidFill>
                  <a:srgbClr val="000000"/>
                </a:solidFill>
                <a:effectLst/>
                <a:latin typeface="Arial Narrow" panose="020B0606020202030204" pitchFamily="34" charset="0"/>
              </a:rPr>
              <a:t> </a:t>
            </a:r>
            <a:r>
              <a:rPr lang="en-ID" sz="1600" b="0" i="0" dirty="0" err="1">
                <a:solidFill>
                  <a:srgbClr val="000000"/>
                </a:solidFill>
                <a:effectLst/>
                <a:latin typeface="Arial Narrow" panose="020B0606020202030204" pitchFamily="34" charset="0"/>
              </a:rPr>
              <a:t>saat</a:t>
            </a:r>
            <a:r>
              <a:rPr lang="en-ID" sz="1600" b="0" i="0" dirty="0">
                <a:solidFill>
                  <a:srgbClr val="000000"/>
                </a:solidFill>
                <a:effectLst/>
                <a:latin typeface="Arial Narrow" panose="020B0606020202030204" pitchFamily="34" charset="0"/>
              </a:rPr>
              <a:t> </a:t>
            </a:r>
            <a:r>
              <a:rPr lang="en-ID" sz="1600" b="0" i="0" dirty="0" err="1">
                <a:effectLst/>
                <a:latin typeface="Arial Narrow" panose="020B0606020202030204" pitchFamily="34" charset="0"/>
              </a:rPr>
              <a:t>musim</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hujan</a:t>
            </a:r>
            <a:r>
              <a:rPr lang="en-ID" sz="1600" b="0" i="0" dirty="0">
                <a:effectLst/>
                <a:latin typeface="Arial Narrow" panose="020B0606020202030204" pitchFamily="34" charset="0"/>
              </a:rPr>
              <a:t> dan </a:t>
            </a:r>
            <a:r>
              <a:rPr lang="en-ID" sz="1600" b="0" i="0" dirty="0" err="1">
                <a:effectLst/>
                <a:latin typeface="Arial Narrow" panose="020B0606020202030204" pitchFamily="34" charset="0"/>
              </a:rPr>
              <a:t>awan</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tebal</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menghalangi</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Potensi</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energi</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listrik</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surya</a:t>
            </a:r>
            <a:r>
              <a:rPr lang="en-ID" sz="1600" b="0" i="0" dirty="0">
                <a:effectLst/>
                <a:latin typeface="Arial Narrow" panose="020B0606020202030204" pitchFamily="34" charset="0"/>
              </a:rPr>
              <a:t> di Indonesia sangat </a:t>
            </a:r>
            <a:r>
              <a:rPr lang="en-ID" sz="1600" b="0" i="0" dirty="0" err="1">
                <a:effectLst/>
                <a:latin typeface="Arial Narrow" panose="020B0606020202030204" pitchFamily="34" charset="0"/>
              </a:rPr>
              <a:t>besar</a:t>
            </a:r>
            <a:r>
              <a:rPr lang="en-ID" sz="1600" b="0" i="0" dirty="0">
                <a:effectLst/>
                <a:latin typeface="Arial Narrow" panose="020B0606020202030204" pitchFamily="34" charset="0"/>
              </a:rPr>
              <a:t> dan </a:t>
            </a:r>
            <a:r>
              <a:rPr lang="en-ID" sz="1600" b="0" i="0" dirty="0" err="1">
                <a:effectLst/>
                <a:latin typeface="Arial Narrow" panose="020B0606020202030204" pitchFamily="34" charset="0"/>
              </a:rPr>
              <a:t>berpotensi</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mengatasi</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masalah</a:t>
            </a:r>
            <a:r>
              <a:rPr lang="en-ID" sz="1600" b="0" i="0" dirty="0">
                <a:effectLst/>
                <a:latin typeface="Arial Narrow" panose="020B0606020202030204" pitchFamily="34" charset="0"/>
              </a:rPr>
              <a:t> yang </a:t>
            </a:r>
            <a:r>
              <a:rPr lang="en-ID" sz="1600" b="0" i="0" dirty="0" err="1">
                <a:effectLst/>
                <a:latin typeface="Arial Narrow" panose="020B0606020202030204" pitchFamily="34" charset="0"/>
              </a:rPr>
              <a:t>terkait</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dengan</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pembangkitan</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energi</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dari</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bahan</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bakar</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fosil</a:t>
            </a:r>
            <a:r>
              <a:rPr lang="en-ID" sz="1600" b="0" i="0" dirty="0">
                <a:effectLst/>
                <a:latin typeface="Arial Narrow" panose="020B0606020202030204" pitchFamily="34" charset="0"/>
              </a:rPr>
              <a:t>.</a:t>
            </a:r>
          </a:p>
          <a:p>
            <a:pPr marL="285750" indent="-285750" algn="just">
              <a:buFont typeface="Arial" panose="020B0604020202020204" pitchFamily="34" charset="0"/>
              <a:buChar char="•"/>
            </a:pPr>
            <a:endParaRPr lang="en-ID" b="0" i="0" dirty="0">
              <a:solidFill>
                <a:srgbClr val="000000"/>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4"/>
          <p:cNvSpPr txBox="1">
            <a:spLocks noGrp="1"/>
          </p:cNvSpPr>
          <p:nvPr>
            <p:ph type="title"/>
          </p:nvPr>
        </p:nvSpPr>
        <p:spPr>
          <a:xfrm>
            <a:off x="720000" y="136844"/>
            <a:ext cx="7704000" cy="6108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Sitka Display Semibold" pitchFamily="2" charset="0"/>
              </a:rPr>
              <a:t>Latar Belakang</a:t>
            </a:r>
            <a:endParaRPr sz="3600" dirty="0">
              <a:latin typeface="Sitka Display Semibold" pitchFamily="2" charset="0"/>
            </a:endParaRPr>
          </a:p>
        </p:txBody>
      </p:sp>
      <p:grpSp>
        <p:nvGrpSpPr>
          <p:cNvPr id="750" name="Google Shape;750;p34"/>
          <p:cNvGrpSpPr/>
          <p:nvPr/>
        </p:nvGrpSpPr>
        <p:grpSpPr>
          <a:xfrm>
            <a:off x="6135243" y="136844"/>
            <a:ext cx="4210803" cy="931613"/>
            <a:chOff x="6135243" y="509694"/>
            <a:chExt cx="4210803" cy="931613"/>
          </a:xfrm>
        </p:grpSpPr>
        <p:sp>
          <p:nvSpPr>
            <p:cNvPr id="751" name="Google Shape;751;p34"/>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Rounded Corners 1">
            <a:extLst>
              <a:ext uri="{FF2B5EF4-FFF2-40B4-BE49-F238E27FC236}">
                <a16:creationId xmlns:a16="http://schemas.microsoft.com/office/drawing/2014/main" id="{85172C85-D17C-EE59-C224-59AD985F90E2}"/>
              </a:ext>
            </a:extLst>
          </p:cNvPr>
          <p:cNvSpPr/>
          <p:nvPr/>
        </p:nvSpPr>
        <p:spPr>
          <a:xfrm>
            <a:off x="183371" y="1085060"/>
            <a:ext cx="8564648" cy="3094452"/>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 name="TextBox 3">
            <a:extLst>
              <a:ext uri="{FF2B5EF4-FFF2-40B4-BE49-F238E27FC236}">
                <a16:creationId xmlns:a16="http://schemas.microsoft.com/office/drawing/2014/main" id="{0510D537-2475-6573-81CC-CDB31679B617}"/>
              </a:ext>
            </a:extLst>
          </p:cNvPr>
          <p:cNvSpPr txBox="1"/>
          <p:nvPr/>
        </p:nvSpPr>
        <p:spPr>
          <a:xfrm>
            <a:off x="533762" y="1158900"/>
            <a:ext cx="7863866" cy="2000548"/>
          </a:xfrm>
          <a:prstGeom prst="rect">
            <a:avLst/>
          </a:prstGeom>
          <a:noFill/>
        </p:spPr>
        <p:txBody>
          <a:bodyPr wrap="square" rtlCol="0">
            <a:spAutoFit/>
          </a:bodyPr>
          <a:lstStyle/>
          <a:p>
            <a:pPr marL="171450" indent="-171450" algn="just">
              <a:buFont typeface="Arial" panose="020B0604020202020204" pitchFamily="34" charset="0"/>
              <a:buChar char="•"/>
            </a:pPr>
            <a:r>
              <a:rPr lang="en-ID" sz="1600" b="0" i="0" dirty="0" err="1">
                <a:solidFill>
                  <a:srgbClr val="374151"/>
                </a:solidFill>
                <a:effectLst/>
                <a:latin typeface="Sohne"/>
              </a:rPr>
              <a:t>Penelitian</a:t>
            </a:r>
            <a:r>
              <a:rPr lang="en-ID" sz="1600" b="0" i="0" dirty="0">
                <a:solidFill>
                  <a:srgbClr val="374151"/>
                </a:solidFill>
                <a:effectLst/>
                <a:latin typeface="Sohne"/>
              </a:rPr>
              <a:t> </a:t>
            </a:r>
            <a:r>
              <a:rPr lang="en-ID" sz="1600" b="0" i="0" dirty="0" err="1">
                <a:solidFill>
                  <a:srgbClr val="374151"/>
                </a:solidFill>
                <a:effectLst/>
                <a:latin typeface="Sohne"/>
              </a:rPr>
              <a:t>sebelumnya</a:t>
            </a:r>
            <a:r>
              <a:rPr lang="en-ID" sz="1600" b="0" i="0" dirty="0">
                <a:solidFill>
                  <a:srgbClr val="374151"/>
                </a:solidFill>
                <a:effectLst/>
                <a:latin typeface="Sohne"/>
              </a:rPr>
              <a:t> </a:t>
            </a:r>
            <a:r>
              <a:rPr lang="en-ID" sz="1600" b="0" i="0" dirty="0" err="1">
                <a:solidFill>
                  <a:srgbClr val="374151"/>
                </a:solidFill>
                <a:effectLst/>
                <a:latin typeface="Sohne"/>
              </a:rPr>
              <a:t>telah</a:t>
            </a:r>
            <a:r>
              <a:rPr lang="en-ID" sz="1600" b="0" i="0" dirty="0">
                <a:solidFill>
                  <a:srgbClr val="374151"/>
                </a:solidFill>
                <a:effectLst/>
                <a:latin typeface="Sohne"/>
              </a:rPr>
              <a:t> </a:t>
            </a:r>
            <a:r>
              <a:rPr lang="en-ID" sz="1600" b="0" i="0" dirty="0" err="1">
                <a:solidFill>
                  <a:srgbClr val="374151"/>
                </a:solidFill>
                <a:effectLst/>
                <a:latin typeface="Sohne"/>
              </a:rPr>
              <a:t>mengusulkan</a:t>
            </a:r>
            <a:r>
              <a:rPr lang="en-ID" sz="1600" b="0" i="0" dirty="0">
                <a:solidFill>
                  <a:srgbClr val="374151"/>
                </a:solidFill>
                <a:effectLst/>
                <a:latin typeface="Sohne"/>
              </a:rPr>
              <a:t> </a:t>
            </a:r>
            <a:r>
              <a:rPr lang="en-ID" sz="1600" b="0" i="0" dirty="0" err="1">
                <a:solidFill>
                  <a:srgbClr val="374151"/>
                </a:solidFill>
                <a:effectLst/>
                <a:latin typeface="Sohne"/>
              </a:rPr>
              <a:t>pengembangan</a:t>
            </a:r>
            <a:r>
              <a:rPr lang="en-ID" sz="1600" b="0" i="0" dirty="0">
                <a:solidFill>
                  <a:srgbClr val="374151"/>
                </a:solidFill>
                <a:effectLst/>
                <a:latin typeface="Sohne"/>
              </a:rPr>
              <a:t> </a:t>
            </a:r>
            <a:r>
              <a:rPr lang="en-ID" sz="1600" b="0" i="0" dirty="0" err="1">
                <a:solidFill>
                  <a:srgbClr val="374151"/>
                </a:solidFill>
                <a:effectLst/>
                <a:latin typeface="Sohne"/>
              </a:rPr>
              <a:t>sistem</a:t>
            </a:r>
            <a:r>
              <a:rPr lang="en-ID" sz="1600" b="0" i="0" dirty="0">
                <a:solidFill>
                  <a:srgbClr val="374151"/>
                </a:solidFill>
                <a:effectLst/>
                <a:latin typeface="Sohne"/>
              </a:rPr>
              <a:t> monitoring PLTS </a:t>
            </a:r>
            <a:r>
              <a:rPr lang="en-ID" sz="1600" b="0" i="0" dirty="0" err="1">
                <a:solidFill>
                  <a:srgbClr val="374151"/>
                </a:solidFill>
                <a:effectLst/>
                <a:latin typeface="Sohne"/>
              </a:rPr>
              <a:t>menggunakan</a:t>
            </a:r>
            <a:r>
              <a:rPr lang="en-ID" sz="1600" b="0" i="0" dirty="0">
                <a:solidFill>
                  <a:srgbClr val="374151"/>
                </a:solidFill>
                <a:effectLst/>
                <a:latin typeface="Sohne"/>
              </a:rPr>
              <a:t> HMI dan IoT, </a:t>
            </a:r>
            <a:r>
              <a:rPr lang="en-ID" sz="1600" b="0" i="0" dirty="0" err="1">
                <a:solidFill>
                  <a:srgbClr val="374151"/>
                </a:solidFill>
                <a:effectLst/>
                <a:latin typeface="Sohne"/>
              </a:rPr>
              <a:t>dengan</a:t>
            </a:r>
            <a:r>
              <a:rPr lang="en-ID" sz="1600" b="0" i="0" dirty="0">
                <a:solidFill>
                  <a:srgbClr val="374151"/>
                </a:solidFill>
                <a:effectLst/>
                <a:latin typeface="Sohne"/>
              </a:rPr>
              <a:t> PLC S7 1200 </a:t>
            </a:r>
            <a:r>
              <a:rPr lang="en-ID" sz="1600" b="0" i="0" dirty="0" err="1">
                <a:solidFill>
                  <a:srgbClr val="374151"/>
                </a:solidFill>
                <a:effectLst/>
                <a:latin typeface="Sohne"/>
              </a:rPr>
              <a:t>sebagai</a:t>
            </a:r>
            <a:r>
              <a:rPr lang="en-ID" sz="1600" b="0" i="0" dirty="0">
                <a:solidFill>
                  <a:srgbClr val="374151"/>
                </a:solidFill>
                <a:effectLst/>
                <a:latin typeface="Sohne"/>
              </a:rPr>
              <a:t> </a:t>
            </a:r>
            <a:r>
              <a:rPr lang="en-ID" sz="1600" b="0" i="0" dirty="0" err="1">
                <a:solidFill>
                  <a:srgbClr val="374151"/>
                </a:solidFill>
                <a:effectLst/>
                <a:latin typeface="Sohne"/>
              </a:rPr>
              <a:t>prosesor</a:t>
            </a:r>
            <a:r>
              <a:rPr lang="en-ID" sz="1600" b="0" i="0" dirty="0">
                <a:solidFill>
                  <a:srgbClr val="374151"/>
                </a:solidFill>
                <a:effectLst/>
                <a:latin typeface="Sohne"/>
              </a:rPr>
              <a:t> </a:t>
            </a:r>
            <a:r>
              <a:rPr lang="en-ID" sz="1600" b="0" i="0" dirty="0" err="1">
                <a:solidFill>
                  <a:srgbClr val="374151"/>
                </a:solidFill>
                <a:effectLst/>
                <a:latin typeface="Sohne"/>
              </a:rPr>
              <a:t>utama</a:t>
            </a:r>
            <a:r>
              <a:rPr lang="en-ID" sz="1600" b="0" i="0" dirty="0">
                <a:solidFill>
                  <a:srgbClr val="374151"/>
                </a:solidFill>
                <a:effectLst/>
                <a:latin typeface="Sohne"/>
              </a:rPr>
              <a:t> </a:t>
            </a:r>
            <a:r>
              <a:rPr lang="en-ID" sz="1600" b="0" i="0" dirty="0" err="1">
                <a:solidFill>
                  <a:srgbClr val="374151"/>
                </a:solidFill>
                <a:effectLst/>
                <a:latin typeface="Sohne"/>
              </a:rPr>
              <a:t>untuk</a:t>
            </a:r>
            <a:r>
              <a:rPr lang="en-ID" sz="1600" b="0" i="0" dirty="0">
                <a:solidFill>
                  <a:srgbClr val="374151"/>
                </a:solidFill>
                <a:effectLst/>
                <a:latin typeface="Sohne"/>
              </a:rPr>
              <a:t> </a:t>
            </a:r>
            <a:r>
              <a:rPr lang="en-ID" sz="1600" b="0" i="0" dirty="0" err="1">
                <a:solidFill>
                  <a:srgbClr val="374151"/>
                </a:solidFill>
                <a:effectLst/>
                <a:latin typeface="Sohne"/>
              </a:rPr>
              <a:t>pembacaan</a:t>
            </a:r>
            <a:r>
              <a:rPr lang="en-ID" sz="1600" b="0" i="0" dirty="0">
                <a:solidFill>
                  <a:srgbClr val="374151"/>
                </a:solidFill>
                <a:effectLst/>
                <a:latin typeface="Sohne"/>
              </a:rPr>
              <a:t> data </a:t>
            </a:r>
            <a:r>
              <a:rPr lang="en-ID" sz="1600" b="0" i="0" dirty="0" err="1">
                <a:solidFill>
                  <a:srgbClr val="374151"/>
                </a:solidFill>
                <a:effectLst/>
                <a:latin typeface="Sohne"/>
              </a:rPr>
              <a:t>dari</a:t>
            </a:r>
            <a:r>
              <a:rPr lang="en-ID" sz="1600" b="0" i="0" dirty="0">
                <a:solidFill>
                  <a:srgbClr val="374151"/>
                </a:solidFill>
                <a:effectLst/>
                <a:latin typeface="Sohne"/>
              </a:rPr>
              <a:t> sensor.</a:t>
            </a:r>
          </a:p>
          <a:p>
            <a:pPr marL="171450" indent="-171450" algn="just">
              <a:buFont typeface="Arial" panose="020B0604020202020204" pitchFamily="34" charset="0"/>
              <a:buChar char="•"/>
            </a:pPr>
            <a:r>
              <a:rPr lang="en-ID" sz="1600" b="0" i="0" dirty="0" err="1">
                <a:solidFill>
                  <a:srgbClr val="374151"/>
                </a:solidFill>
                <a:effectLst/>
                <a:latin typeface="Sohne"/>
              </a:rPr>
              <a:t>Penelitian</a:t>
            </a:r>
            <a:r>
              <a:rPr lang="en-ID" sz="1600" b="0" i="0" dirty="0">
                <a:solidFill>
                  <a:srgbClr val="374151"/>
                </a:solidFill>
                <a:effectLst/>
                <a:latin typeface="Sohne"/>
              </a:rPr>
              <a:t> </a:t>
            </a:r>
            <a:r>
              <a:rPr lang="en-ID" sz="1600" b="0" i="0" dirty="0" err="1">
                <a:solidFill>
                  <a:srgbClr val="374151"/>
                </a:solidFill>
                <a:effectLst/>
                <a:latin typeface="Sohne"/>
              </a:rPr>
              <a:t>sebelumnya</a:t>
            </a:r>
            <a:r>
              <a:rPr lang="en-ID" sz="1600" b="0" i="0" dirty="0">
                <a:solidFill>
                  <a:srgbClr val="374151"/>
                </a:solidFill>
                <a:effectLst/>
                <a:latin typeface="Sohne"/>
              </a:rPr>
              <a:t> juga </a:t>
            </a:r>
            <a:r>
              <a:rPr lang="en-ID" sz="1600" b="0" i="0" dirty="0" err="1">
                <a:solidFill>
                  <a:srgbClr val="374151"/>
                </a:solidFill>
                <a:effectLst/>
                <a:latin typeface="Sohne"/>
              </a:rPr>
              <a:t>mencakup</a:t>
            </a:r>
            <a:r>
              <a:rPr lang="en-ID" sz="1600" b="0" i="0" dirty="0">
                <a:solidFill>
                  <a:srgbClr val="374151"/>
                </a:solidFill>
                <a:effectLst/>
                <a:latin typeface="Sohne"/>
              </a:rPr>
              <a:t> </a:t>
            </a:r>
            <a:r>
              <a:rPr lang="en-ID" sz="1600" b="0" i="0" dirty="0" err="1">
                <a:solidFill>
                  <a:srgbClr val="374151"/>
                </a:solidFill>
                <a:effectLst/>
                <a:latin typeface="Sohne"/>
              </a:rPr>
              <a:t>pengujian</a:t>
            </a:r>
            <a:r>
              <a:rPr lang="en-ID" sz="1600" b="0" i="0" dirty="0">
                <a:solidFill>
                  <a:srgbClr val="374151"/>
                </a:solidFill>
                <a:effectLst/>
                <a:latin typeface="Sohne"/>
              </a:rPr>
              <a:t> </a:t>
            </a:r>
            <a:r>
              <a:rPr lang="en-ID" sz="1600" b="0" i="0" dirty="0" err="1">
                <a:solidFill>
                  <a:srgbClr val="374151"/>
                </a:solidFill>
                <a:effectLst/>
                <a:latin typeface="Sohne"/>
              </a:rPr>
              <a:t>sistem</a:t>
            </a:r>
            <a:r>
              <a:rPr lang="en-ID" sz="1600" b="0" i="0" dirty="0">
                <a:solidFill>
                  <a:srgbClr val="374151"/>
                </a:solidFill>
                <a:effectLst/>
                <a:latin typeface="Sohne"/>
              </a:rPr>
              <a:t> </a:t>
            </a:r>
            <a:r>
              <a:rPr lang="en-ID" sz="1600" b="0" i="0" dirty="0" err="1">
                <a:solidFill>
                  <a:srgbClr val="374151"/>
                </a:solidFill>
                <a:effectLst/>
                <a:latin typeface="Sohne"/>
              </a:rPr>
              <a:t>kendali</a:t>
            </a:r>
            <a:r>
              <a:rPr lang="en-ID" sz="1600" b="0" i="0" dirty="0">
                <a:solidFill>
                  <a:srgbClr val="374151"/>
                </a:solidFill>
                <a:effectLst/>
                <a:latin typeface="Sohne"/>
              </a:rPr>
              <a:t> dan monitoring PLTS stand alone </a:t>
            </a:r>
            <a:r>
              <a:rPr lang="en-ID" sz="1600" b="0" i="0" dirty="0" err="1">
                <a:solidFill>
                  <a:srgbClr val="374151"/>
                </a:solidFill>
                <a:effectLst/>
                <a:latin typeface="Sohne"/>
              </a:rPr>
              <a:t>berbasis</a:t>
            </a:r>
            <a:r>
              <a:rPr lang="en-ID" sz="1600" b="0" i="0" dirty="0">
                <a:solidFill>
                  <a:srgbClr val="374151"/>
                </a:solidFill>
                <a:effectLst/>
                <a:latin typeface="Sohne"/>
              </a:rPr>
              <a:t> HMI dan IoT di </a:t>
            </a:r>
            <a:r>
              <a:rPr lang="en-ID" sz="1600" b="0" i="0" dirty="0" err="1">
                <a:solidFill>
                  <a:srgbClr val="374151"/>
                </a:solidFill>
                <a:effectLst/>
                <a:latin typeface="Sohne"/>
              </a:rPr>
              <a:t>laboratorium</a:t>
            </a:r>
            <a:r>
              <a:rPr lang="en-ID" sz="1600" b="0" i="0" dirty="0">
                <a:solidFill>
                  <a:srgbClr val="374151"/>
                </a:solidFill>
                <a:effectLst/>
                <a:latin typeface="Sohne"/>
              </a:rPr>
              <a:t>. </a:t>
            </a:r>
            <a:r>
              <a:rPr lang="en-ID" sz="1600" b="0" i="0" dirty="0" err="1">
                <a:solidFill>
                  <a:srgbClr val="374151"/>
                </a:solidFill>
                <a:effectLst/>
                <a:latin typeface="Sohne"/>
              </a:rPr>
              <a:t>Pengendalian</a:t>
            </a:r>
            <a:r>
              <a:rPr lang="en-ID" sz="1600" b="0" i="0" dirty="0">
                <a:solidFill>
                  <a:srgbClr val="374151"/>
                </a:solidFill>
                <a:effectLst/>
                <a:latin typeface="Sohne"/>
              </a:rPr>
              <a:t> dan monitoring </a:t>
            </a:r>
            <a:r>
              <a:rPr lang="en-ID" sz="1600" b="0" i="0" dirty="0" err="1">
                <a:solidFill>
                  <a:srgbClr val="374151"/>
                </a:solidFill>
                <a:effectLst/>
                <a:latin typeface="Sohne"/>
              </a:rPr>
              <a:t>dilakukan</a:t>
            </a:r>
            <a:r>
              <a:rPr lang="en-ID" sz="1600" b="0" i="0" dirty="0">
                <a:solidFill>
                  <a:srgbClr val="374151"/>
                </a:solidFill>
                <a:effectLst/>
                <a:latin typeface="Sohne"/>
              </a:rPr>
              <a:t> </a:t>
            </a:r>
            <a:r>
              <a:rPr lang="en-ID" sz="1600" b="0" i="0" dirty="0" err="1">
                <a:solidFill>
                  <a:srgbClr val="374151"/>
                </a:solidFill>
                <a:effectLst/>
                <a:latin typeface="Sohne"/>
              </a:rPr>
              <a:t>melalui</a:t>
            </a:r>
            <a:r>
              <a:rPr lang="en-ID" sz="1600" b="0" i="0" dirty="0">
                <a:solidFill>
                  <a:srgbClr val="374151"/>
                </a:solidFill>
                <a:effectLst/>
                <a:latin typeface="Sohne"/>
              </a:rPr>
              <a:t> layer HMI dan IoT, </a:t>
            </a:r>
            <a:r>
              <a:rPr lang="en-ID" sz="1600" b="0" i="0" dirty="0" err="1">
                <a:solidFill>
                  <a:srgbClr val="374151"/>
                </a:solidFill>
                <a:effectLst/>
                <a:latin typeface="Sohne"/>
              </a:rPr>
              <a:t>dengan</a:t>
            </a:r>
            <a:r>
              <a:rPr lang="en-ID" sz="1600" b="0" i="0" dirty="0">
                <a:solidFill>
                  <a:srgbClr val="374151"/>
                </a:solidFill>
                <a:effectLst/>
                <a:latin typeface="Sohne"/>
              </a:rPr>
              <a:t> PLC dan HMI </a:t>
            </a:r>
            <a:r>
              <a:rPr lang="en-ID" sz="1600" b="0" i="0" dirty="0" err="1">
                <a:solidFill>
                  <a:srgbClr val="374151"/>
                </a:solidFill>
                <a:effectLst/>
                <a:latin typeface="Sohne"/>
              </a:rPr>
              <a:t>dideprogram</a:t>
            </a:r>
            <a:r>
              <a:rPr lang="en-ID" sz="1600" b="0" i="0" dirty="0">
                <a:solidFill>
                  <a:srgbClr val="374151"/>
                </a:solidFill>
                <a:effectLst/>
                <a:latin typeface="Sohne"/>
              </a:rPr>
              <a:t> </a:t>
            </a:r>
            <a:r>
              <a:rPr lang="en-ID" sz="1600" b="0" i="0" dirty="0" err="1">
                <a:solidFill>
                  <a:srgbClr val="374151"/>
                </a:solidFill>
                <a:effectLst/>
                <a:latin typeface="Sohne"/>
              </a:rPr>
              <a:t>menggunakan</a:t>
            </a:r>
            <a:r>
              <a:rPr lang="en-ID" sz="1600" b="0" i="0" dirty="0">
                <a:solidFill>
                  <a:srgbClr val="374151"/>
                </a:solidFill>
                <a:effectLst/>
                <a:latin typeface="Sohne"/>
              </a:rPr>
              <a:t> software TIA Portal V.17.</a:t>
            </a:r>
          </a:p>
          <a:p>
            <a:pPr marL="171450" indent="-171450" algn="just">
              <a:buFont typeface="Arial" panose="020B0604020202020204" pitchFamily="34" charset="0"/>
              <a:buChar char="•"/>
            </a:pPr>
            <a:endParaRPr lang="en-ID" sz="12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761503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40"/>
          <p:cNvSpPr txBox="1">
            <a:spLocks noGrp="1"/>
          </p:cNvSpPr>
          <p:nvPr>
            <p:ph type="title"/>
          </p:nvPr>
        </p:nvSpPr>
        <p:spPr>
          <a:xfrm>
            <a:off x="2055983" y="622295"/>
            <a:ext cx="4563900" cy="36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Rumusan Masalah</a:t>
            </a:r>
            <a:endParaRPr dirty="0"/>
          </a:p>
        </p:txBody>
      </p:sp>
      <p:sp>
        <p:nvSpPr>
          <p:cNvPr id="1494" name="Google Shape;1494;p40"/>
          <p:cNvSpPr txBox="1">
            <a:spLocks noGrp="1"/>
          </p:cNvSpPr>
          <p:nvPr>
            <p:ph type="subTitle" idx="1"/>
          </p:nvPr>
        </p:nvSpPr>
        <p:spPr>
          <a:xfrm>
            <a:off x="718589" y="1343209"/>
            <a:ext cx="7652100" cy="2287081"/>
          </a:xfrm>
          <a:prstGeom prst="rect">
            <a:avLst/>
          </a:prstGeom>
        </p:spPr>
        <p:txBody>
          <a:bodyPr spcFirstLastPara="1" wrap="square" lIns="91425" tIns="91425" rIns="91425" bIns="91425" anchor="b" anchorCtr="0">
            <a:noAutofit/>
          </a:bodyPr>
          <a:lstStyle/>
          <a:p>
            <a:pPr marL="285750" indent="-285750" algn="l">
              <a:buFont typeface="Arial" panose="020B0604020202020204" pitchFamily="34" charset="0"/>
              <a:buChar char="•"/>
            </a:pPr>
            <a:r>
              <a:rPr lang="en-ID" sz="1800" b="0" i="0" dirty="0" err="1">
                <a:solidFill>
                  <a:srgbClr val="374151"/>
                </a:solidFill>
                <a:effectLst/>
                <a:latin typeface="Sohne"/>
              </a:rPr>
              <a:t>Bagaimana</a:t>
            </a:r>
            <a:r>
              <a:rPr lang="en-ID" sz="1800" b="0" i="0" dirty="0">
                <a:solidFill>
                  <a:srgbClr val="374151"/>
                </a:solidFill>
                <a:effectLst/>
                <a:latin typeface="Sohne"/>
              </a:rPr>
              <a:t> </a:t>
            </a:r>
            <a:r>
              <a:rPr lang="en-ID" sz="1800" b="0" i="0" dirty="0" err="1">
                <a:solidFill>
                  <a:srgbClr val="374151"/>
                </a:solidFill>
                <a:effectLst/>
                <a:latin typeface="Sohne"/>
              </a:rPr>
              <a:t>pengembangan</a:t>
            </a:r>
            <a:r>
              <a:rPr lang="en-ID" sz="1800" b="0" i="0" dirty="0">
                <a:solidFill>
                  <a:srgbClr val="374151"/>
                </a:solidFill>
                <a:effectLst/>
                <a:latin typeface="Sohne"/>
              </a:rPr>
              <a:t> </a:t>
            </a:r>
            <a:r>
              <a:rPr lang="en-ID" sz="1800" b="0" i="0" dirty="0" err="1">
                <a:solidFill>
                  <a:srgbClr val="374151"/>
                </a:solidFill>
                <a:effectLst/>
                <a:latin typeface="Sohne"/>
              </a:rPr>
              <a:t>sistem</a:t>
            </a:r>
            <a:r>
              <a:rPr lang="en-ID" sz="1800" b="0" i="0" dirty="0">
                <a:solidFill>
                  <a:srgbClr val="374151"/>
                </a:solidFill>
                <a:effectLst/>
                <a:latin typeface="Sohne"/>
              </a:rPr>
              <a:t> </a:t>
            </a:r>
            <a:r>
              <a:rPr lang="en-ID" sz="1800" b="0" i="0" dirty="0" err="1">
                <a:solidFill>
                  <a:srgbClr val="374151"/>
                </a:solidFill>
                <a:effectLst/>
                <a:latin typeface="Sohne"/>
              </a:rPr>
              <a:t>kontrol</a:t>
            </a:r>
            <a:r>
              <a:rPr lang="en-ID" sz="1800" b="0" i="0" dirty="0">
                <a:solidFill>
                  <a:srgbClr val="374151"/>
                </a:solidFill>
                <a:effectLst/>
                <a:latin typeface="Sohne"/>
              </a:rPr>
              <a:t> dan monitoring PLTS </a:t>
            </a:r>
            <a:r>
              <a:rPr lang="en-ID" sz="1800" b="0" i="0" dirty="0" err="1">
                <a:solidFill>
                  <a:srgbClr val="374151"/>
                </a:solidFill>
                <a:effectLst/>
                <a:latin typeface="Sohne"/>
              </a:rPr>
              <a:t>berbasis</a:t>
            </a:r>
            <a:r>
              <a:rPr lang="en-ID" sz="1800" b="0" i="0" dirty="0">
                <a:solidFill>
                  <a:srgbClr val="374151"/>
                </a:solidFill>
                <a:effectLst/>
                <a:latin typeface="Sohne"/>
              </a:rPr>
              <a:t> HMI dan IoT </a:t>
            </a:r>
            <a:r>
              <a:rPr lang="en-ID" sz="1800" b="0" i="0" dirty="0" err="1">
                <a:solidFill>
                  <a:srgbClr val="374151"/>
                </a:solidFill>
                <a:effectLst/>
                <a:latin typeface="Sohne"/>
              </a:rPr>
              <a:t>dapat</a:t>
            </a:r>
            <a:r>
              <a:rPr lang="en-ID" sz="1800" b="0" i="0" dirty="0">
                <a:solidFill>
                  <a:srgbClr val="374151"/>
                </a:solidFill>
                <a:effectLst/>
                <a:latin typeface="Sohne"/>
              </a:rPr>
              <a:t> </a:t>
            </a:r>
            <a:r>
              <a:rPr lang="en-ID" sz="1800" b="0" i="0" dirty="0" err="1">
                <a:solidFill>
                  <a:srgbClr val="374151"/>
                </a:solidFill>
                <a:effectLst/>
                <a:latin typeface="Sohne"/>
              </a:rPr>
              <a:t>meningkatkan</a:t>
            </a:r>
            <a:r>
              <a:rPr lang="en-ID" sz="1800" b="0" i="0" dirty="0">
                <a:solidFill>
                  <a:srgbClr val="374151"/>
                </a:solidFill>
                <a:effectLst/>
                <a:latin typeface="Sohne"/>
              </a:rPr>
              <a:t> </a:t>
            </a:r>
            <a:r>
              <a:rPr lang="en-ID" sz="1800" b="0" i="0" dirty="0" err="1">
                <a:solidFill>
                  <a:srgbClr val="374151"/>
                </a:solidFill>
                <a:effectLst/>
                <a:latin typeface="Sohne"/>
              </a:rPr>
              <a:t>efisiensi</a:t>
            </a:r>
            <a:r>
              <a:rPr lang="en-ID" sz="1800" b="0" i="0" dirty="0">
                <a:solidFill>
                  <a:srgbClr val="374151"/>
                </a:solidFill>
                <a:effectLst/>
                <a:latin typeface="Sohne"/>
              </a:rPr>
              <a:t> dan </a:t>
            </a:r>
            <a:r>
              <a:rPr lang="en-ID" sz="1800" b="0" i="0" dirty="0" err="1">
                <a:solidFill>
                  <a:srgbClr val="374151"/>
                </a:solidFill>
                <a:effectLst/>
                <a:latin typeface="Sohne"/>
              </a:rPr>
              <a:t>kinerja</a:t>
            </a:r>
            <a:r>
              <a:rPr lang="en-ID" sz="1800" b="0" i="0" dirty="0">
                <a:solidFill>
                  <a:srgbClr val="374151"/>
                </a:solidFill>
                <a:effectLst/>
                <a:latin typeface="Sohne"/>
              </a:rPr>
              <a:t> PLTS?</a:t>
            </a:r>
          </a:p>
          <a:p>
            <a:pPr marL="285750" indent="-285750" algn="l">
              <a:buFont typeface="Arial" panose="020B0604020202020204" pitchFamily="34" charset="0"/>
              <a:buChar char="•"/>
            </a:pPr>
            <a:r>
              <a:rPr lang="sv-SE" sz="1800" i="0" dirty="0">
                <a:solidFill>
                  <a:srgbClr val="374151"/>
                </a:solidFill>
                <a:effectLst/>
                <a:latin typeface="Sohne"/>
              </a:rPr>
              <a:t>Bagaimana sistem kendali yang dipusatkan di HMI dapat mengendalikan PLTS secara terintegrasi?</a:t>
            </a:r>
          </a:p>
          <a:p>
            <a:pPr marL="285750" indent="-285750" algn="l">
              <a:buFont typeface="Arial" panose="020B0604020202020204" pitchFamily="34" charset="0"/>
              <a:buChar char="•"/>
            </a:pPr>
            <a:r>
              <a:rPr lang="en-ID" sz="1800" b="0" i="0" dirty="0" err="1">
                <a:solidFill>
                  <a:srgbClr val="374151"/>
                </a:solidFill>
                <a:effectLst/>
                <a:latin typeface="Sohne"/>
              </a:rPr>
              <a:t>Bagaimana</a:t>
            </a:r>
            <a:r>
              <a:rPr lang="en-ID" sz="1800" b="0" i="0" dirty="0">
                <a:solidFill>
                  <a:srgbClr val="374151"/>
                </a:solidFill>
                <a:effectLst/>
                <a:latin typeface="Sohne"/>
              </a:rPr>
              <a:t> </a:t>
            </a:r>
            <a:r>
              <a:rPr lang="en-ID" sz="1800" b="0" i="0" dirty="0" err="1">
                <a:solidFill>
                  <a:srgbClr val="374151"/>
                </a:solidFill>
                <a:effectLst/>
                <a:latin typeface="Sohne"/>
              </a:rPr>
              <a:t>sistem</a:t>
            </a:r>
            <a:r>
              <a:rPr lang="en-ID" sz="1800" b="0" i="0" dirty="0">
                <a:solidFill>
                  <a:srgbClr val="374151"/>
                </a:solidFill>
                <a:effectLst/>
                <a:latin typeface="Sohne"/>
              </a:rPr>
              <a:t> </a:t>
            </a:r>
            <a:r>
              <a:rPr lang="en-ID" sz="1800" b="0" i="0" dirty="0" err="1">
                <a:solidFill>
                  <a:srgbClr val="374151"/>
                </a:solidFill>
                <a:effectLst/>
                <a:latin typeface="Sohne"/>
              </a:rPr>
              <a:t>kendali</a:t>
            </a:r>
            <a:r>
              <a:rPr lang="en-ID" sz="1800" b="0" i="0" dirty="0">
                <a:solidFill>
                  <a:srgbClr val="374151"/>
                </a:solidFill>
                <a:effectLst/>
                <a:latin typeface="Sohne"/>
              </a:rPr>
              <a:t> dan monitoring PLTS </a:t>
            </a:r>
            <a:r>
              <a:rPr lang="en-ID" sz="1800" b="0" i="0" dirty="0" err="1">
                <a:solidFill>
                  <a:srgbClr val="374151"/>
                </a:solidFill>
                <a:effectLst/>
                <a:latin typeface="Sohne"/>
              </a:rPr>
              <a:t>berbasis</a:t>
            </a:r>
            <a:r>
              <a:rPr lang="en-ID" sz="1800" b="0" i="0" dirty="0">
                <a:solidFill>
                  <a:srgbClr val="374151"/>
                </a:solidFill>
                <a:effectLst/>
                <a:latin typeface="Sohne"/>
              </a:rPr>
              <a:t> HMI dan IoT </a:t>
            </a:r>
            <a:r>
              <a:rPr lang="en-ID" sz="1800" b="0" i="0" dirty="0" err="1">
                <a:solidFill>
                  <a:srgbClr val="374151"/>
                </a:solidFill>
                <a:effectLst/>
                <a:latin typeface="Sohne"/>
              </a:rPr>
              <a:t>dapat</a:t>
            </a:r>
            <a:r>
              <a:rPr lang="en-ID" sz="1800" b="0" i="0" dirty="0">
                <a:solidFill>
                  <a:srgbClr val="374151"/>
                </a:solidFill>
                <a:effectLst/>
                <a:latin typeface="Sohne"/>
              </a:rPr>
              <a:t> </a:t>
            </a:r>
            <a:r>
              <a:rPr lang="en-ID" sz="1800" b="0" i="0" dirty="0" err="1">
                <a:solidFill>
                  <a:srgbClr val="374151"/>
                </a:solidFill>
                <a:effectLst/>
                <a:latin typeface="Sohne"/>
              </a:rPr>
              <a:t>diimplementasikan</a:t>
            </a:r>
            <a:r>
              <a:rPr lang="en-ID" sz="1800" b="0" i="0" dirty="0">
                <a:solidFill>
                  <a:srgbClr val="374151"/>
                </a:solidFill>
                <a:effectLst/>
                <a:latin typeface="Sohne"/>
              </a:rPr>
              <a:t> </a:t>
            </a:r>
            <a:r>
              <a:rPr lang="en-ID" sz="1800" b="0" i="0" dirty="0" err="1">
                <a:solidFill>
                  <a:srgbClr val="374151"/>
                </a:solidFill>
                <a:effectLst/>
                <a:latin typeface="Sohne"/>
              </a:rPr>
              <a:t>secara</a:t>
            </a:r>
            <a:r>
              <a:rPr lang="en-ID" sz="1800" b="0" i="0" dirty="0">
                <a:solidFill>
                  <a:srgbClr val="374151"/>
                </a:solidFill>
                <a:effectLst/>
                <a:latin typeface="Sohne"/>
              </a:rPr>
              <a:t> </a:t>
            </a:r>
            <a:r>
              <a:rPr lang="en-ID" sz="1800" b="0" i="0" dirty="0" err="1">
                <a:solidFill>
                  <a:srgbClr val="374151"/>
                </a:solidFill>
                <a:effectLst/>
                <a:latin typeface="Sohne"/>
              </a:rPr>
              <a:t>efektif</a:t>
            </a:r>
            <a:r>
              <a:rPr lang="en-ID" sz="1800" b="0" i="0" dirty="0">
                <a:solidFill>
                  <a:srgbClr val="374151"/>
                </a:solidFill>
                <a:effectLst/>
                <a:latin typeface="Sohne"/>
              </a:rPr>
              <a:t> </a:t>
            </a:r>
            <a:r>
              <a:rPr lang="en-ID" sz="1800" b="0" i="0" dirty="0" err="1">
                <a:solidFill>
                  <a:srgbClr val="374151"/>
                </a:solidFill>
                <a:effectLst/>
                <a:latin typeface="Sohne"/>
              </a:rPr>
              <a:t>dalam</a:t>
            </a:r>
            <a:r>
              <a:rPr lang="en-ID" sz="1800" b="0" i="0" dirty="0">
                <a:solidFill>
                  <a:srgbClr val="374151"/>
                </a:solidFill>
                <a:effectLst/>
                <a:latin typeface="Sohne"/>
              </a:rPr>
              <a:t> </a:t>
            </a:r>
            <a:r>
              <a:rPr lang="en-ID" sz="1800" b="0" i="0" dirty="0" err="1">
                <a:solidFill>
                  <a:srgbClr val="374151"/>
                </a:solidFill>
                <a:effectLst/>
                <a:latin typeface="Sohne"/>
              </a:rPr>
              <a:t>lingkungan</a:t>
            </a:r>
            <a:r>
              <a:rPr lang="en-ID" sz="1800" b="0" i="0" dirty="0">
                <a:solidFill>
                  <a:srgbClr val="374151"/>
                </a:solidFill>
                <a:effectLst/>
                <a:latin typeface="Sohne"/>
              </a:rPr>
              <a:t> PLTS stand alone?</a:t>
            </a:r>
          </a:p>
          <a:p>
            <a:pPr marL="285750" indent="-285750" algn="l">
              <a:buFont typeface="Arial" panose="020B0604020202020204" pitchFamily="34" charset="0"/>
              <a:buChar char="•"/>
            </a:pPr>
            <a:endParaRPr lang="en-ID" sz="1400" b="0" i="0" dirty="0">
              <a:solidFill>
                <a:srgbClr val="374151"/>
              </a:solidFill>
              <a:effectLst/>
              <a:latin typeface="Sohne"/>
            </a:endParaRPr>
          </a:p>
          <a:p>
            <a:pPr marL="171450" lvl="0" indent="-171450" algn="ctr" rtl="0">
              <a:spcBef>
                <a:spcPts val="0"/>
              </a:spcBef>
              <a:spcAft>
                <a:spcPts val="0"/>
              </a:spcAft>
              <a:buFont typeface="Arial" panose="020B0604020202020204" pitchFamily="34" charset="0"/>
              <a:buChar char="•"/>
            </a:pPr>
            <a:endParaRPr sz="1000" dirty="0">
              <a:latin typeface="Arial Narrow" panose="020B0606020202030204" pitchFamily="34" charset="0"/>
            </a:endParaRPr>
          </a:p>
        </p:txBody>
      </p:sp>
      <p:grpSp>
        <p:nvGrpSpPr>
          <p:cNvPr id="1495" name="Google Shape;1495;p40"/>
          <p:cNvGrpSpPr/>
          <p:nvPr/>
        </p:nvGrpSpPr>
        <p:grpSpPr>
          <a:xfrm>
            <a:off x="4421623" y="3873667"/>
            <a:ext cx="300770" cy="54726"/>
            <a:chOff x="4770650" y="685575"/>
            <a:chExt cx="158250" cy="28800"/>
          </a:xfrm>
        </p:grpSpPr>
        <p:sp>
          <p:nvSpPr>
            <p:cNvPr id="1496" name="Google Shape;1496;p40"/>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0"/>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9" name="Google Shape;1499;p40"/>
          <p:cNvGrpSpPr/>
          <p:nvPr/>
        </p:nvGrpSpPr>
        <p:grpSpPr>
          <a:xfrm rot="10800000" flipH="1">
            <a:off x="6306928" y="3527787"/>
            <a:ext cx="4563990" cy="1409125"/>
            <a:chOff x="5092229" y="-180802"/>
            <a:chExt cx="5253816" cy="1622108"/>
          </a:xfrm>
        </p:grpSpPr>
        <p:sp>
          <p:nvSpPr>
            <p:cNvPr id="1500" name="Google Shape;1500;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0" name="Google Shape;1510;p40"/>
          <p:cNvGrpSpPr/>
          <p:nvPr/>
        </p:nvGrpSpPr>
        <p:grpSpPr>
          <a:xfrm flipH="1">
            <a:off x="-2085672" y="36587"/>
            <a:ext cx="4563990" cy="1409125"/>
            <a:chOff x="5092229" y="-180802"/>
            <a:chExt cx="5253816" cy="1622108"/>
          </a:xfrm>
        </p:grpSpPr>
        <p:sp>
          <p:nvSpPr>
            <p:cNvPr id="1511" name="Google Shape;1511;p40"/>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0"/>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0"/>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0"/>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0"/>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0"/>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0"/>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0"/>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0"/>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0"/>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35"/>
          <p:cNvSpPr txBox="1">
            <a:spLocks noGrp="1"/>
          </p:cNvSpPr>
          <p:nvPr>
            <p:ph type="title"/>
          </p:nvPr>
        </p:nvSpPr>
        <p:spPr>
          <a:xfrm>
            <a:off x="638776" y="1134900"/>
            <a:ext cx="594600" cy="48480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765" name="Google Shape;765;p35"/>
          <p:cNvSpPr txBox="1">
            <a:spLocks noGrp="1"/>
          </p:cNvSpPr>
          <p:nvPr>
            <p:ph type="title" idx="4"/>
          </p:nvPr>
        </p:nvSpPr>
        <p:spPr>
          <a:xfrm>
            <a:off x="583355" y="2598070"/>
            <a:ext cx="628515" cy="4248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69" name="Google Shape;769;p35"/>
          <p:cNvSpPr txBox="1">
            <a:spLocks noGrp="1"/>
          </p:cNvSpPr>
          <p:nvPr>
            <p:ph type="title" idx="8"/>
          </p:nvPr>
        </p:nvSpPr>
        <p:spPr>
          <a:xfrm>
            <a:off x="681457" y="30112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Tujuan Penilitian</a:t>
            </a:r>
            <a:endParaRPr sz="4400" dirty="0"/>
          </a:p>
        </p:txBody>
      </p:sp>
      <p:sp>
        <p:nvSpPr>
          <p:cNvPr id="770" name="Google Shape;770;p35"/>
          <p:cNvSpPr txBox="1">
            <a:spLocks noGrp="1"/>
          </p:cNvSpPr>
          <p:nvPr>
            <p:ph type="subTitle" idx="9"/>
          </p:nvPr>
        </p:nvSpPr>
        <p:spPr>
          <a:xfrm>
            <a:off x="1233376" y="1134900"/>
            <a:ext cx="7353522" cy="1146452"/>
          </a:xfrm>
          <a:prstGeom prst="rect">
            <a:avLst/>
          </a:prstGeom>
        </p:spPr>
        <p:txBody>
          <a:bodyPr spcFirstLastPara="1" wrap="square" lIns="91425" tIns="91425" rIns="91425" bIns="91425" anchor="ctr" anchorCtr="0">
            <a:noAutofit/>
          </a:bodyPr>
          <a:lstStyle/>
          <a:p>
            <a:r>
              <a:rPr lang="en-ID" sz="1600" b="0" i="0" dirty="0" err="1">
                <a:effectLst/>
                <a:latin typeface="Arial Narrow" panose="020B0606020202030204" pitchFamily="34" charset="0"/>
              </a:rPr>
              <a:t>Penelitian</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ini</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bertujuan</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untuk</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mengembangkan</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sistem</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kendali</a:t>
            </a:r>
            <a:r>
              <a:rPr lang="en-ID" sz="1600" b="0" i="0" dirty="0">
                <a:effectLst/>
                <a:latin typeface="Arial Narrow" panose="020B0606020202030204" pitchFamily="34" charset="0"/>
              </a:rPr>
              <a:t> dan monitoring </a:t>
            </a:r>
            <a:r>
              <a:rPr lang="en-ID" sz="1600" b="0" i="0" dirty="0" err="1">
                <a:effectLst/>
                <a:latin typeface="Arial Narrow" panose="020B0606020202030204" pitchFamily="34" charset="0"/>
              </a:rPr>
              <a:t>Pembangki</a:t>
            </a:r>
            <a:r>
              <a:rPr lang="en-ID" sz="1600" dirty="0" err="1">
                <a:latin typeface="Arial Narrow" panose="020B0606020202030204" pitchFamily="34" charset="0"/>
              </a:rPr>
              <a:t>t</a:t>
            </a:r>
            <a:r>
              <a:rPr lang="en-ID" sz="1600" dirty="0">
                <a:latin typeface="Arial Narrow" panose="020B0606020202030204" pitchFamily="34" charset="0"/>
              </a:rPr>
              <a:t> </a:t>
            </a:r>
            <a:r>
              <a:rPr lang="en-ID" sz="1600" b="0" i="0" dirty="0">
                <a:effectLst/>
                <a:latin typeface="Arial Narrow" panose="020B0606020202030204" pitchFamily="34" charset="0"/>
              </a:rPr>
              <a:t>Listrik Tenaga Surya(PLTS) </a:t>
            </a:r>
          </a:p>
          <a:p>
            <a:r>
              <a:rPr lang="en-ID" sz="1600" b="0" i="0" dirty="0" err="1">
                <a:effectLst/>
                <a:latin typeface="Arial Narrow" panose="020B0606020202030204" pitchFamily="34" charset="0"/>
              </a:rPr>
              <a:t>berbasis</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antarmuka</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manusia</a:t>
            </a:r>
            <a:r>
              <a:rPr lang="en-ID" sz="1600" b="0" i="0" dirty="0">
                <a:effectLst/>
                <a:latin typeface="Arial Narrow" panose="020B0606020202030204" pitchFamily="34" charset="0"/>
              </a:rPr>
              <a:t> </a:t>
            </a:r>
            <a:r>
              <a:rPr lang="en-ID" sz="1600" b="0" i="0" dirty="0" err="1">
                <a:effectLst/>
                <a:latin typeface="Arial Narrow" panose="020B0606020202030204" pitchFamily="34" charset="0"/>
              </a:rPr>
              <a:t>mesin</a:t>
            </a:r>
            <a:r>
              <a:rPr lang="en-ID" sz="1600" b="0" i="0" dirty="0">
                <a:effectLst/>
                <a:latin typeface="Arial Narrow" panose="020B0606020202030204" pitchFamily="34" charset="0"/>
              </a:rPr>
              <a:t> (HMI) dan Internet of Things (IoT) </a:t>
            </a:r>
            <a:r>
              <a:rPr lang="sv-SE" sz="1600" b="0" i="0" dirty="0">
                <a:solidFill>
                  <a:srgbClr val="374151"/>
                </a:solidFill>
                <a:effectLst/>
                <a:latin typeface="Arial Narrow" panose="020B0606020202030204" pitchFamily="34" charset="0"/>
              </a:rPr>
              <a:t> yang efisien dan dapat meningkatkan efisiensi, kinerja, dan keandalan PLTS.</a:t>
            </a:r>
            <a:endParaRPr lang="en-ID" sz="1600" b="0" i="0" dirty="0">
              <a:effectLst/>
              <a:latin typeface="Arial Narrow" panose="020B0606020202030204" pitchFamily="34" charset="0"/>
            </a:endParaRPr>
          </a:p>
          <a:p>
            <a:pPr marL="0" lvl="0" indent="0" algn="r" rtl="0">
              <a:spcBef>
                <a:spcPts val="0"/>
              </a:spcBef>
              <a:spcAft>
                <a:spcPts val="0"/>
              </a:spcAft>
              <a:buNone/>
            </a:pPr>
            <a:endParaRPr sz="1600" dirty="0">
              <a:latin typeface="Arial Narrow" panose="020B0606020202030204" pitchFamily="34" charset="0"/>
            </a:endParaRPr>
          </a:p>
        </p:txBody>
      </p:sp>
      <p:grpSp>
        <p:nvGrpSpPr>
          <p:cNvPr id="774" name="Google Shape;774;p35"/>
          <p:cNvGrpSpPr/>
          <p:nvPr/>
        </p:nvGrpSpPr>
        <p:grpSpPr>
          <a:xfrm rot="10800000" flipH="1">
            <a:off x="5822728" y="89525"/>
            <a:ext cx="4210803" cy="931613"/>
            <a:chOff x="6135243" y="509694"/>
            <a:chExt cx="4210803" cy="931613"/>
          </a:xfrm>
        </p:grpSpPr>
        <p:sp>
          <p:nvSpPr>
            <p:cNvPr id="775" name="Google Shape;775;p35"/>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35"/>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35"/>
          <p:cNvGrpSpPr/>
          <p:nvPr/>
        </p:nvGrpSpPr>
        <p:grpSpPr>
          <a:xfrm rot="-899960">
            <a:off x="8218214" y="3614536"/>
            <a:ext cx="454765" cy="457446"/>
            <a:chOff x="3137370" y="-570001"/>
            <a:chExt cx="454778" cy="457459"/>
          </a:xfrm>
        </p:grpSpPr>
        <p:sp>
          <p:nvSpPr>
            <p:cNvPr id="783" name="Google Shape;783;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35"/>
          <p:cNvGrpSpPr/>
          <p:nvPr/>
        </p:nvGrpSpPr>
        <p:grpSpPr>
          <a:xfrm>
            <a:off x="7984623" y="4115930"/>
            <a:ext cx="888556" cy="888556"/>
            <a:chOff x="3601710" y="-660170"/>
            <a:chExt cx="888556" cy="888556"/>
          </a:xfrm>
        </p:grpSpPr>
        <p:sp>
          <p:nvSpPr>
            <p:cNvPr id="793" name="Google Shape;793;p35"/>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35"/>
          <p:cNvGrpSpPr/>
          <p:nvPr/>
        </p:nvGrpSpPr>
        <p:grpSpPr>
          <a:xfrm rot="-899960">
            <a:off x="2488764" y="474600"/>
            <a:ext cx="454765" cy="457446"/>
            <a:chOff x="3137370" y="-570001"/>
            <a:chExt cx="454778" cy="457459"/>
          </a:xfrm>
        </p:grpSpPr>
        <p:sp>
          <p:nvSpPr>
            <p:cNvPr id="804" name="Google Shape;804;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Subtitle 10">
            <a:extLst>
              <a:ext uri="{FF2B5EF4-FFF2-40B4-BE49-F238E27FC236}">
                <a16:creationId xmlns:a16="http://schemas.microsoft.com/office/drawing/2014/main" id="{CB14D9F0-D802-CF8B-956E-215D30F378C5}"/>
              </a:ext>
            </a:extLst>
          </p:cNvPr>
          <p:cNvSpPr>
            <a:spLocks noGrp="1"/>
          </p:cNvSpPr>
          <p:nvPr>
            <p:ph type="subTitle" idx="14"/>
          </p:nvPr>
        </p:nvSpPr>
        <p:spPr>
          <a:xfrm>
            <a:off x="1222245" y="2425269"/>
            <a:ext cx="7472957" cy="1195210"/>
          </a:xfrm>
        </p:spPr>
        <p:txBody>
          <a:bodyPr/>
          <a:lstStyle/>
          <a:p>
            <a:pPr algn="l"/>
            <a:r>
              <a:rPr lang="sv-SE" sz="1600" dirty="0">
                <a:latin typeface="Arial Narrow" panose="020B0606020202030204" pitchFamily="34" charset="0"/>
              </a:rPr>
              <a:t>M</a:t>
            </a:r>
            <a:r>
              <a:rPr lang="sv-SE" sz="1600" b="0" i="0" dirty="0">
                <a:effectLst/>
                <a:latin typeface="Arial Narrow" panose="020B0606020202030204" pitchFamily="34" charset="0"/>
              </a:rPr>
              <a:t>emungkinkan pengguna untuk memonitor dan mengontrol operasional PLTS secara efektif, melakukan proteksi, dan meningkatkan produktivitas energi terbarukan.</a:t>
            </a:r>
          </a:p>
          <a:p>
            <a:pPr algn="just"/>
            <a:endParaRPr lang="en-ID" sz="1600" dirty="0">
              <a:latin typeface="Arial Narrow" panose="020B0606020202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35"/>
          <p:cNvSpPr txBox="1">
            <a:spLocks noGrp="1"/>
          </p:cNvSpPr>
          <p:nvPr>
            <p:ph type="title"/>
          </p:nvPr>
        </p:nvSpPr>
        <p:spPr>
          <a:xfrm>
            <a:off x="638776" y="1134900"/>
            <a:ext cx="594600" cy="48480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765" name="Google Shape;765;p35"/>
          <p:cNvSpPr txBox="1">
            <a:spLocks noGrp="1"/>
          </p:cNvSpPr>
          <p:nvPr>
            <p:ph type="title" idx="4"/>
          </p:nvPr>
        </p:nvSpPr>
        <p:spPr>
          <a:xfrm>
            <a:off x="583355" y="2598070"/>
            <a:ext cx="628515" cy="4248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69" name="Google Shape;769;p35"/>
          <p:cNvSpPr txBox="1">
            <a:spLocks noGrp="1"/>
          </p:cNvSpPr>
          <p:nvPr>
            <p:ph type="title" idx="8"/>
          </p:nvPr>
        </p:nvSpPr>
        <p:spPr>
          <a:xfrm>
            <a:off x="963997" y="26207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ManfaatPenilitian</a:t>
            </a:r>
            <a:endParaRPr sz="4400" dirty="0"/>
          </a:p>
        </p:txBody>
      </p:sp>
      <p:sp>
        <p:nvSpPr>
          <p:cNvPr id="770" name="Google Shape;770;p35"/>
          <p:cNvSpPr txBox="1">
            <a:spLocks noGrp="1"/>
          </p:cNvSpPr>
          <p:nvPr>
            <p:ph type="subTitle" idx="9"/>
          </p:nvPr>
        </p:nvSpPr>
        <p:spPr>
          <a:xfrm>
            <a:off x="1233376" y="1134900"/>
            <a:ext cx="7353522" cy="965610"/>
          </a:xfrm>
          <a:prstGeom prst="rect">
            <a:avLst/>
          </a:prstGeom>
        </p:spPr>
        <p:txBody>
          <a:bodyPr spcFirstLastPara="1" wrap="square" lIns="91425" tIns="91425" rIns="91425" bIns="91425" anchor="ctr" anchorCtr="0">
            <a:noAutofit/>
          </a:bodyPr>
          <a:lstStyle/>
          <a:p>
            <a:pPr algn="just"/>
            <a:r>
              <a:rPr lang="en-ID" sz="1600" b="0" i="0" dirty="0" err="1">
                <a:solidFill>
                  <a:srgbClr val="374151"/>
                </a:solidFill>
                <a:effectLst/>
                <a:latin typeface="Arial Narrow" panose="020B0606020202030204" pitchFamily="34" charset="0"/>
              </a:rPr>
              <a:t>Manfaat</a:t>
            </a:r>
            <a:r>
              <a:rPr lang="en-ID" sz="1600" b="0" i="0" dirty="0">
                <a:solidFill>
                  <a:srgbClr val="374151"/>
                </a:solidFill>
                <a:effectLst/>
                <a:latin typeface="Arial Narrow" panose="020B0606020202030204" pitchFamily="34" charset="0"/>
              </a:rPr>
              <a:t> </a:t>
            </a:r>
            <a:r>
              <a:rPr lang="en-ID" sz="1600" b="0" i="0" dirty="0" err="1">
                <a:solidFill>
                  <a:srgbClr val="374151"/>
                </a:solidFill>
                <a:effectLst/>
                <a:latin typeface="Arial Narrow" panose="020B0606020202030204" pitchFamily="34" charset="0"/>
              </a:rPr>
              <a:t>dari</a:t>
            </a:r>
            <a:r>
              <a:rPr lang="en-ID" sz="1600" b="0" i="0" dirty="0">
                <a:solidFill>
                  <a:srgbClr val="374151"/>
                </a:solidFill>
                <a:effectLst/>
                <a:latin typeface="Arial Narrow" panose="020B0606020202030204" pitchFamily="34" charset="0"/>
              </a:rPr>
              <a:t> </a:t>
            </a:r>
            <a:r>
              <a:rPr lang="en-ID" sz="1600" b="0" i="0" dirty="0" err="1">
                <a:solidFill>
                  <a:srgbClr val="374151"/>
                </a:solidFill>
                <a:effectLst/>
                <a:latin typeface="Arial Narrow" panose="020B0606020202030204" pitchFamily="34" charset="0"/>
              </a:rPr>
              <a:t>penelitian</a:t>
            </a:r>
            <a:r>
              <a:rPr lang="en-ID" sz="1600" b="0" i="0" dirty="0">
                <a:solidFill>
                  <a:srgbClr val="374151"/>
                </a:solidFill>
                <a:effectLst/>
                <a:latin typeface="Arial Narrow" panose="020B0606020202030204" pitchFamily="34" charset="0"/>
              </a:rPr>
              <a:t> </a:t>
            </a:r>
            <a:r>
              <a:rPr lang="en-ID" sz="1600" b="0" i="0" dirty="0" err="1">
                <a:solidFill>
                  <a:srgbClr val="374151"/>
                </a:solidFill>
                <a:effectLst/>
                <a:latin typeface="Arial Narrow" panose="020B0606020202030204" pitchFamily="34" charset="0"/>
              </a:rPr>
              <a:t>ini</a:t>
            </a:r>
            <a:r>
              <a:rPr lang="en-ID" sz="1600" b="0" i="0" dirty="0">
                <a:solidFill>
                  <a:srgbClr val="374151"/>
                </a:solidFill>
                <a:effectLst/>
                <a:latin typeface="Arial Narrow" panose="020B0606020202030204" pitchFamily="34" charset="0"/>
              </a:rPr>
              <a:t> </a:t>
            </a:r>
            <a:r>
              <a:rPr lang="en-ID" sz="1600" b="0" i="0" dirty="0" err="1">
                <a:solidFill>
                  <a:srgbClr val="374151"/>
                </a:solidFill>
                <a:effectLst/>
                <a:latin typeface="Arial Narrow" panose="020B0606020202030204" pitchFamily="34" charset="0"/>
              </a:rPr>
              <a:t>meliputi</a:t>
            </a:r>
            <a:r>
              <a:rPr lang="en-ID" sz="1600" b="0" i="0" dirty="0">
                <a:solidFill>
                  <a:srgbClr val="374151"/>
                </a:solidFill>
                <a:effectLst/>
                <a:latin typeface="Arial Narrow" panose="020B0606020202030204" pitchFamily="34" charset="0"/>
              </a:rPr>
              <a:t> </a:t>
            </a:r>
            <a:r>
              <a:rPr lang="en-ID" sz="1600" b="0" i="0" dirty="0" err="1">
                <a:solidFill>
                  <a:srgbClr val="374151"/>
                </a:solidFill>
                <a:effectLst/>
                <a:latin typeface="Arial Narrow" panose="020B0606020202030204" pitchFamily="34" charset="0"/>
              </a:rPr>
              <a:t>pengembangan</a:t>
            </a:r>
            <a:r>
              <a:rPr lang="en-ID" sz="1600" b="0" i="0" dirty="0">
                <a:solidFill>
                  <a:srgbClr val="374151"/>
                </a:solidFill>
                <a:effectLst/>
                <a:latin typeface="Arial Narrow" panose="020B0606020202030204" pitchFamily="34" charset="0"/>
              </a:rPr>
              <a:t> </a:t>
            </a:r>
            <a:r>
              <a:rPr lang="en-ID" sz="1600" b="0" i="0" dirty="0" err="1">
                <a:solidFill>
                  <a:srgbClr val="374151"/>
                </a:solidFill>
                <a:effectLst/>
                <a:latin typeface="Arial Narrow" panose="020B0606020202030204" pitchFamily="34" charset="0"/>
              </a:rPr>
              <a:t>sistem</a:t>
            </a:r>
            <a:r>
              <a:rPr lang="en-ID" sz="1600" b="0" i="0" dirty="0">
                <a:solidFill>
                  <a:srgbClr val="374151"/>
                </a:solidFill>
                <a:effectLst/>
                <a:latin typeface="Arial Narrow" panose="020B0606020202030204" pitchFamily="34" charset="0"/>
              </a:rPr>
              <a:t> </a:t>
            </a:r>
            <a:r>
              <a:rPr lang="en-ID" sz="1600" b="0" i="0" dirty="0" err="1">
                <a:solidFill>
                  <a:srgbClr val="374151"/>
                </a:solidFill>
                <a:effectLst/>
                <a:latin typeface="Arial Narrow" panose="020B0606020202030204" pitchFamily="34" charset="0"/>
              </a:rPr>
              <a:t>kontrol</a:t>
            </a:r>
            <a:r>
              <a:rPr lang="en-ID" sz="1600" b="0" i="0" dirty="0">
                <a:solidFill>
                  <a:srgbClr val="374151"/>
                </a:solidFill>
                <a:effectLst/>
                <a:latin typeface="Arial Narrow" panose="020B0606020202030204" pitchFamily="34" charset="0"/>
              </a:rPr>
              <a:t> dan monitoring PLTS </a:t>
            </a:r>
            <a:r>
              <a:rPr lang="en-ID" sz="1600" b="0" i="0" dirty="0" err="1">
                <a:solidFill>
                  <a:srgbClr val="374151"/>
                </a:solidFill>
                <a:effectLst/>
                <a:latin typeface="Arial Narrow" panose="020B0606020202030204" pitchFamily="34" charset="0"/>
              </a:rPr>
              <a:t>berbasis</a:t>
            </a:r>
            <a:r>
              <a:rPr lang="en-ID" sz="1600" b="0" i="0" dirty="0">
                <a:solidFill>
                  <a:srgbClr val="374151"/>
                </a:solidFill>
                <a:effectLst/>
                <a:latin typeface="Arial Narrow" panose="020B0606020202030204" pitchFamily="34" charset="0"/>
              </a:rPr>
              <a:t> HMI dan IoT yang </a:t>
            </a:r>
            <a:r>
              <a:rPr lang="en-ID" sz="1600" b="0" i="0" dirty="0" err="1">
                <a:solidFill>
                  <a:srgbClr val="374151"/>
                </a:solidFill>
                <a:effectLst/>
                <a:latin typeface="Arial Narrow" panose="020B0606020202030204" pitchFamily="34" charset="0"/>
              </a:rPr>
              <a:t>efisien</a:t>
            </a:r>
            <a:r>
              <a:rPr lang="en-ID" sz="1600" b="0" i="0" dirty="0">
                <a:solidFill>
                  <a:srgbClr val="374151"/>
                </a:solidFill>
                <a:effectLst/>
                <a:latin typeface="Arial Narrow" panose="020B0606020202030204" pitchFamily="34" charset="0"/>
              </a:rPr>
              <a:t>, </a:t>
            </a:r>
            <a:r>
              <a:rPr lang="en-ID" sz="1600" b="0" i="0" dirty="0" err="1">
                <a:solidFill>
                  <a:srgbClr val="374151"/>
                </a:solidFill>
                <a:effectLst/>
                <a:latin typeface="Arial Narrow" panose="020B0606020202030204" pitchFamily="34" charset="0"/>
              </a:rPr>
              <a:t>meningkatkan</a:t>
            </a:r>
            <a:r>
              <a:rPr lang="en-ID" sz="1600" b="0" i="0" dirty="0">
                <a:solidFill>
                  <a:srgbClr val="374151"/>
                </a:solidFill>
                <a:effectLst/>
                <a:latin typeface="Arial Narrow" panose="020B0606020202030204" pitchFamily="34" charset="0"/>
              </a:rPr>
              <a:t> </a:t>
            </a:r>
            <a:r>
              <a:rPr lang="en-ID" sz="1600" b="0" i="0" dirty="0" err="1">
                <a:solidFill>
                  <a:srgbClr val="374151"/>
                </a:solidFill>
                <a:effectLst/>
                <a:latin typeface="Arial Narrow" panose="020B0606020202030204" pitchFamily="34" charset="0"/>
              </a:rPr>
              <a:t>efisiensi</a:t>
            </a:r>
            <a:r>
              <a:rPr lang="en-ID" sz="1600" b="0" i="0" dirty="0">
                <a:solidFill>
                  <a:srgbClr val="374151"/>
                </a:solidFill>
                <a:effectLst/>
                <a:latin typeface="Arial Narrow" panose="020B0606020202030204" pitchFamily="34" charset="0"/>
              </a:rPr>
              <a:t>, </a:t>
            </a:r>
            <a:r>
              <a:rPr lang="en-ID" sz="1600" b="0" i="0" dirty="0" err="1">
                <a:solidFill>
                  <a:srgbClr val="374151"/>
                </a:solidFill>
                <a:effectLst/>
                <a:latin typeface="Arial Narrow" panose="020B0606020202030204" pitchFamily="34" charset="0"/>
              </a:rPr>
              <a:t>kinerja</a:t>
            </a:r>
            <a:r>
              <a:rPr lang="en-ID" sz="1600" b="0" i="0" dirty="0">
                <a:solidFill>
                  <a:srgbClr val="374151"/>
                </a:solidFill>
                <a:effectLst/>
                <a:latin typeface="Arial Narrow" panose="020B0606020202030204" pitchFamily="34" charset="0"/>
              </a:rPr>
              <a:t>, dan </a:t>
            </a:r>
            <a:r>
              <a:rPr lang="en-ID" sz="1600" b="0" i="0" dirty="0" err="1">
                <a:solidFill>
                  <a:srgbClr val="374151"/>
                </a:solidFill>
                <a:effectLst/>
                <a:latin typeface="Arial Narrow" panose="020B0606020202030204" pitchFamily="34" charset="0"/>
              </a:rPr>
              <a:t>keandalan</a:t>
            </a:r>
            <a:r>
              <a:rPr lang="en-ID" sz="1600" b="0" i="0" dirty="0">
                <a:solidFill>
                  <a:srgbClr val="374151"/>
                </a:solidFill>
                <a:effectLst/>
                <a:latin typeface="Arial Narrow" panose="020B0606020202030204" pitchFamily="34" charset="0"/>
              </a:rPr>
              <a:t> PLTS, </a:t>
            </a:r>
            <a:r>
              <a:rPr lang="en-ID" sz="1600" b="0" i="0" dirty="0" err="1">
                <a:solidFill>
                  <a:srgbClr val="374151"/>
                </a:solidFill>
                <a:effectLst/>
                <a:latin typeface="Arial Narrow" panose="020B0606020202030204" pitchFamily="34" charset="0"/>
              </a:rPr>
              <a:t>memungkinkan</a:t>
            </a:r>
            <a:r>
              <a:rPr lang="en-ID" sz="1600" b="0" i="0" dirty="0">
                <a:solidFill>
                  <a:srgbClr val="374151"/>
                </a:solidFill>
                <a:effectLst/>
                <a:latin typeface="Arial Narrow" panose="020B0606020202030204" pitchFamily="34" charset="0"/>
              </a:rPr>
              <a:t> </a:t>
            </a:r>
            <a:r>
              <a:rPr lang="en-ID" sz="1600" b="0" i="0" dirty="0" err="1">
                <a:solidFill>
                  <a:srgbClr val="374151"/>
                </a:solidFill>
                <a:effectLst/>
                <a:latin typeface="Arial Narrow" panose="020B0606020202030204" pitchFamily="34" charset="0"/>
              </a:rPr>
              <a:t>pengguna</a:t>
            </a:r>
            <a:r>
              <a:rPr lang="en-ID" sz="1600" b="0" i="0" dirty="0">
                <a:solidFill>
                  <a:srgbClr val="374151"/>
                </a:solidFill>
                <a:effectLst/>
                <a:latin typeface="Arial Narrow" panose="020B0606020202030204" pitchFamily="34" charset="0"/>
              </a:rPr>
              <a:t> </a:t>
            </a:r>
            <a:r>
              <a:rPr lang="en-ID" sz="1600" b="0" i="0" dirty="0" err="1">
                <a:solidFill>
                  <a:srgbClr val="374151"/>
                </a:solidFill>
                <a:effectLst/>
                <a:latin typeface="Arial Narrow" panose="020B0606020202030204" pitchFamily="34" charset="0"/>
              </a:rPr>
              <a:t>untuk</a:t>
            </a:r>
            <a:r>
              <a:rPr lang="en-ID" sz="1600" b="0" i="0" dirty="0">
                <a:solidFill>
                  <a:srgbClr val="374151"/>
                </a:solidFill>
                <a:effectLst/>
                <a:latin typeface="Arial Narrow" panose="020B0606020202030204" pitchFamily="34" charset="0"/>
              </a:rPr>
              <a:t> </a:t>
            </a:r>
            <a:r>
              <a:rPr lang="en-ID" sz="1600" b="0" i="0" dirty="0" err="1">
                <a:solidFill>
                  <a:srgbClr val="374151"/>
                </a:solidFill>
                <a:effectLst/>
                <a:latin typeface="Arial Narrow" panose="020B0606020202030204" pitchFamily="34" charset="0"/>
              </a:rPr>
              <a:t>memonitor</a:t>
            </a:r>
            <a:r>
              <a:rPr lang="en-ID" sz="1600" b="0" i="0" dirty="0">
                <a:solidFill>
                  <a:srgbClr val="374151"/>
                </a:solidFill>
                <a:effectLst/>
                <a:latin typeface="Arial Narrow" panose="020B0606020202030204" pitchFamily="34" charset="0"/>
              </a:rPr>
              <a:t> dan </a:t>
            </a:r>
            <a:r>
              <a:rPr lang="en-ID" sz="1600" b="0" i="0" dirty="0" err="1">
                <a:solidFill>
                  <a:srgbClr val="374151"/>
                </a:solidFill>
                <a:effectLst/>
                <a:latin typeface="Arial Narrow" panose="020B0606020202030204" pitchFamily="34" charset="0"/>
              </a:rPr>
              <a:t>mengontrol</a:t>
            </a:r>
            <a:r>
              <a:rPr lang="en-ID" sz="1600" b="0" i="0" dirty="0">
                <a:solidFill>
                  <a:srgbClr val="374151"/>
                </a:solidFill>
                <a:effectLst/>
                <a:latin typeface="Arial Narrow" panose="020B0606020202030204" pitchFamily="34" charset="0"/>
              </a:rPr>
              <a:t> </a:t>
            </a:r>
            <a:r>
              <a:rPr lang="en-ID" sz="1600" b="0" i="0" dirty="0" err="1">
                <a:solidFill>
                  <a:srgbClr val="374151"/>
                </a:solidFill>
                <a:effectLst/>
                <a:latin typeface="Arial Narrow" panose="020B0606020202030204" pitchFamily="34" charset="0"/>
              </a:rPr>
              <a:t>operasional</a:t>
            </a:r>
            <a:r>
              <a:rPr lang="en-ID" sz="1600" b="0" i="0" dirty="0">
                <a:solidFill>
                  <a:srgbClr val="374151"/>
                </a:solidFill>
                <a:effectLst/>
                <a:latin typeface="Arial Narrow" panose="020B0606020202030204" pitchFamily="34" charset="0"/>
              </a:rPr>
              <a:t> PLTS </a:t>
            </a:r>
            <a:r>
              <a:rPr lang="en-ID" sz="1600" b="0" i="0" dirty="0" err="1">
                <a:solidFill>
                  <a:srgbClr val="374151"/>
                </a:solidFill>
                <a:effectLst/>
                <a:latin typeface="Arial Narrow" panose="020B0606020202030204" pitchFamily="34" charset="0"/>
              </a:rPr>
              <a:t>secara</a:t>
            </a:r>
            <a:r>
              <a:rPr lang="en-ID" sz="1600" b="0" i="0" dirty="0">
                <a:solidFill>
                  <a:srgbClr val="374151"/>
                </a:solidFill>
                <a:effectLst/>
                <a:latin typeface="Arial Narrow" panose="020B0606020202030204" pitchFamily="34" charset="0"/>
              </a:rPr>
              <a:t> </a:t>
            </a:r>
            <a:r>
              <a:rPr lang="en-ID" sz="1600" b="0" i="0" dirty="0" err="1">
                <a:solidFill>
                  <a:srgbClr val="374151"/>
                </a:solidFill>
                <a:effectLst/>
                <a:latin typeface="Arial Narrow" panose="020B0606020202030204" pitchFamily="34" charset="0"/>
              </a:rPr>
              <a:t>efektif</a:t>
            </a:r>
            <a:r>
              <a:rPr lang="en-ID" sz="1600" b="0" i="0" dirty="0">
                <a:solidFill>
                  <a:srgbClr val="374151"/>
                </a:solidFill>
                <a:effectLst/>
                <a:latin typeface="Arial Narrow" panose="020B0606020202030204" pitchFamily="34" charset="0"/>
              </a:rPr>
              <a:t>, </a:t>
            </a:r>
            <a:r>
              <a:rPr lang="en-ID" sz="1600" b="0" i="0" dirty="0" err="1">
                <a:solidFill>
                  <a:srgbClr val="374151"/>
                </a:solidFill>
                <a:effectLst/>
                <a:latin typeface="Arial Narrow" panose="020B0606020202030204" pitchFamily="34" charset="0"/>
              </a:rPr>
              <a:t>melakukan</a:t>
            </a:r>
            <a:r>
              <a:rPr lang="en-ID" sz="1600" b="0" i="0" dirty="0">
                <a:solidFill>
                  <a:srgbClr val="374151"/>
                </a:solidFill>
                <a:effectLst/>
                <a:latin typeface="Arial Narrow" panose="020B0606020202030204" pitchFamily="34" charset="0"/>
              </a:rPr>
              <a:t> </a:t>
            </a:r>
            <a:r>
              <a:rPr lang="en-ID" sz="1600" b="0" i="0" dirty="0" err="1">
                <a:solidFill>
                  <a:srgbClr val="374151"/>
                </a:solidFill>
                <a:effectLst/>
                <a:latin typeface="Arial Narrow" panose="020B0606020202030204" pitchFamily="34" charset="0"/>
              </a:rPr>
              <a:t>proteksi</a:t>
            </a:r>
            <a:r>
              <a:rPr lang="en-ID" sz="1600" b="0" i="0" dirty="0">
                <a:solidFill>
                  <a:srgbClr val="374151"/>
                </a:solidFill>
                <a:effectLst/>
                <a:latin typeface="Arial Narrow" panose="020B0606020202030204" pitchFamily="34" charset="0"/>
              </a:rPr>
              <a:t>, dan </a:t>
            </a:r>
            <a:r>
              <a:rPr lang="en-ID" sz="1600" b="0" i="0" dirty="0" err="1">
                <a:solidFill>
                  <a:srgbClr val="374151"/>
                </a:solidFill>
                <a:effectLst/>
                <a:latin typeface="Arial Narrow" panose="020B0606020202030204" pitchFamily="34" charset="0"/>
              </a:rPr>
              <a:t>meningkatkan</a:t>
            </a:r>
            <a:r>
              <a:rPr lang="en-ID" sz="1600" b="0" i="0" dirty="0">
                <a:solidFill>
                  <a:srgbClr val="374151"/>
                </a:solidFill>
                <a:effectLst/>
                <a:latin typeface="Arial Narrow" panose="020B0606020202030204" pitchFamily="34" charset="0"/>
              </a:rPr>
              <a:t> </a:t>
            </a:r>
            <a:r>
              <a:rPr lang="en-ID" sz="1600" b="0" i="0" dirty="0" err="1">
                <a:solidFill>
                  <a:srgbClr val="374151"/>
                </a:solidFill>
                <a:effectLst/>
                <a:latin typeface="Arial Narrow" panose="020B0606020202030204" pitchFamily="34" charset="0"/>
              </a:rPr>
              <a:t>produktivitas</a:t>
            </a:r>
            <a:r>
              <a:rPr lang="en-ID" sz="1600" b="0" i="0" dirty="0">
                <a:solidFill>
                  <a:srgbClr val="374151"/>
                </a:solidFill>
                <a:effectLst/>
                <a:latin typeface="Arial Narrow" panose="020B0606020202030204" pitchFamily="34" charset="0"/>
              </a:rPr>
              <a:t> </a:t>
            </a:r>
            <a:r>
              <a:rPr lang="en-ID" sz="1600" b="0" i="0" dirty="0" err="1">
                <a:solidFill>
                  <a:srgbClr val="374151"/>
                </a:solidFill>
                <a:effectLst/>
                <a:latin typeface="Arial Narrow" panose="020B0606020202030204" pitchFamily="34" charset="0"/>
              </a:rPr>
              <a:t>energi</a:t>
            </a:r>
            <a:r>
              <a:rPr lang="en-ID" sz="1600" b="0" i="0" dirty="0">
                <a:solidFill>
                  <a:srgbClr val="374151"/>
                </a:solidFill>
                <a:effectLst/>
                <a:latin typeface="Arial Narrow" panose="020B0606020202030204" pitchFamily="34" charset="0"/>
              </a:rPr>
              <a:t> </a:t>
            </a:r>
            <a:r>
              <a:rPr lang="en-ID" sz="1600" b="0" i="0" dirty="0" err="1">
                <a:solidFill>
                  <a:srgbClr val="374151"/>
                </a:solidFill>
                <a:effectLst/>
                <a:latin typeface="Arial Narrow" panose="020B0606020202030204" pitchFamily="34" charset="0"/>
              </a:rPr>
              <a:t>terbarukan</a:t>
            </a:r>
            <a:r>
              <a:rPr lang="en-ID" sz="1600" b="0" i="0" dirty="0">
                <a:solidFill>
                  <a:srgbClr val="374151"/>
                </a:solidFill>
                <a:effectLst/>
                <a:latin typeface="Arial Narrow" panose="020B0606020202030204" pitchFamily="34" charset="0"/>
              </a:rPr>
              <a:t>.</a:t>
            </a:r>
            <a:endParaRPr sz="1600" dirty="0">
              <a:latin typeface="Arial Narrow" panose="020B0606020202030204" pitchFamily="34" charset="0"/>
            </a:endParaRPr>
          </a:p>
        </p:txBody>
      </p:sp>
      <p:grpSp>
        <p:nvGrpSpPr>
          <p:cNvPr id="774" name="Google Shape;774;p35"/>
          <p:cNvGrpSpPr/>
          <p:nvPr/>
        </p:nvGrpSpPr>
        <p:grpSpPr>
          <a:xfrm rot="10800000" flipH="1">
            <a:off x="5822728" y="89525"/>
            <a:ext cx="4210803" cy="931613"/>
            <a:chOff x="6135243" y="509694"/>
            <a:chExt cx="4210803" cy="931613"/>
          </a:xfrm>
        </p:grpSpPr>
        <p:sp>
          <p:nvSpPr>
            <p:cNvPr id="775" name="Google Shape;775;p35"/>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35"/>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35"/>
          <p:cNvGrpSpPr/>
          <p:nvPr/>
        </p:nvGrpSpPr>
        <p:grpSpPr>
          <a:xfrm rot="-899960">
            <a:off x="8218214" y="3614536"/>
            <a:ext cx="454765" cy="457446"/>
            <a:chOff x="3137370" y="-570001"/>
            <a:chExt cx="454778" cy="457459"/>
          </a:xfrm>
        </p:grpSpPr>
        <p:sp>
          <p:nvSpPr>
            <p:cNvPr id="783" name="Google Shape;783;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35"/>
          <p:cNvGrpSpPr/>
          <p:nvPr/>
        </p:nvGrpSpPr>
        <p:grpSpPr>
          <a:xfrm>
            <a:off x="7984623" y="4115930"/>
            <a:ext cx="888556" cy="888556"/>
            <a:chOff x="3601710" y="-660170"/>
            <a:chExt cx="888556" cy="888556"/>
          </a:xfrm>
        </p:grpSpPr>
        <p:sp>
          <p:nvSpPr>
            <p:cNvPr id="793" name="Google Shape;793;p35"/>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35"/>
          <p:cNvGrpSpPr/>
          <p:nvPr/>
        </p:nvGrpSpPr>
        <p:grpSpPr>
          <a:xfrm rot="-899960">
            <a:off x="2568342" y="420360"/>
            <a:ext cx="454765" cy="457446"/>
            <a:chOff x="3137370" y="-570001"/>
            <a:chExt cx="454778" cy="457459"/>
          </a:xfrm>
        </p:grpSpPr>
        <p:sp>
          <p:nvSpPr>
            <p:cNvPr id="804" name="Google Shape;804;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Subtitle 10">
            <a:extLst>
              <a:ext uri="{FF2B5EF4-FFF2-40B4-BE49-F238E27FC236}">
                <a16:creationId xmlns:a16="http://schemas.microsoft.com/office/drawing/2014/main" id="{CB14D9F0-D802-CF8B-956E-215D30F378C5}"/>
              </a:ext>
            </a:extLst>
          </p:cNvPr>
          <p:cNvSpPr>
            <a:spLocks noGrp="1"/>
          </p:cNvSpPr>
          <p:nvPr>
            <p:ph type="subTitle" idx="14"/>
          </p:nvPr>
        </p:nvSpPr>
        <p:spPr>
          <a:xfrm>
            <a:off x="1222245" y="2425269"/>
            <a:ext cx="7472957" cy="1195210"/>
          </a:xfrm>
        </p:spPr>
        <p:txBody>
          <a:bodyPr/>
          <a:lstStyle/>
          <a:p>
            <a:pPr algn="just"/>
            <a:r>
              <a:rPr lang="en-US" sz="1600" dirty="0" err="1">
                <a:latin typeface="Arial Narrow" panose="020B0606020202030204" pitchFamily="34" charset="0"/>
              </a:rPr>
              <a:t>Manfaatnya</a:t>
            </a:r>
            <a:r>
              <a:rPr lang="en-US" sz="1600" dirty="0">
                <a:latin typeface="Arial Narrow" panose="020B0606020202030204" pitchFamily="34" charset="0"/>
              </a:rPr>
              <a:t> </a:t>
            </a:r>
            <a:r>
              <a:rPr lang="en-US" sz="1600" dirty="0" err="1">
                <a:latin typeface="Arial Narrow" panose="020B0606020202030204" pitchFamily="34" charset="0"/>
              </a:rPr>
              <a:t>Efisiensi</a:t>
            </a:r>
            <a:r>
              <a:rPr lang="en-US" sz="1600" dirty="0">
                <a:latin typeface="Arial Narrow" panose="020B0606020202030204" pitchFamily="34" charset="0"/>
              </a:rPr>
              <a:t> </a:t>
            </a:r>
            <a:r>
              <a:rPr lang="en-US" sz="1600" dirty="0" err="1">
                <a:latin typeface="Arial Narrow" panose="020B0606020202030204" pitchFamily="34" charset="0"/>
              </a:rPr>
              <a:t>Energi</a:t>
            </a:r>
            <a:r>
              <a:rPr lang="en-US" sz="1600" dirty="0">
                <a:latin typeface="Arial Narrow" panose="020B0606020202030204" pitchFamily="34" charset="0"/>
              </a:rPr>
              <a:t> </a:t>
            </a:r>
            <a:r>
              <a:rPr lang="en-US" sz="1600" dirty="0" err="1">
                <a:latin typeface="Arial Narrow" panose="020B0606020202030204" pitchFamily="34" charset="0"/>
              </a:rPr>
              <a:t>memungkinkan</a:t>
            </a:r>
            <a:r>
              <a:rPr lang="en-US" sz="1600" dirty="0">
                <a:latin typeface="Arial Narrow" panose="020B0606020202030204" pitchFamily="34" charset="0"/>
              </a:rPr>
              <a:t> </a:t>
            </a:r>
            <a:r>
              <a:rPr lang="en-US" sz="1600" dirty="0" err="1">
                <a:latin typeface="Arial Narrow" panose="020B0606020202030204" pitchFamily="34" charset="0"/>
              </a:rPr>
              <a:t>pemantuan</a:t>
            </a:r>
            <a:r>
              <a:rPr lang="en-US" sz="1600" dirty="0">
                <a:latin typeface="Arial Narrow" panose="020B0606020202030204" pitchFamily="34" charset="0"/>
              </a:rPr>
              <a:t>  dan </a:t>
            </a:r>
            <a:r>
              <a:rPr lang="en-US" sz="1600" dirty="0" err="1">
                <a:latin typeface="Arial Narrow" panose="020B0606020202030204" pitchFamily="34" charset="0"/>
              </a:rPr>
              <a:t>pengelolaan</a:t>
            </a:r>
            <a:r>
              <a:rPr lang="en-US" sz="1600" dirty="0">
                <a:latin typeface="Arial Narrow" panose="020B0606020202030204" pitchFamily="34" charset="0"/>
              </a:rPr>
              <a:t> yang </a:t>
            </a:r>
            <a:r>
              <a:rPr lang="en-US" sz="1600" dirty="0" err="1">
                <a:latin typeface="Arial Narrow" panose="020B0606020202030204" pitchFamily="34" charset="0"/>
              </a:rPr>
              <a:t>lebih</a:t>
            </a:r>
            <a:r>
              <a:rPr lang="en-US" sz="1600" dirty="0">
                <a:latin typeface="Arial Narrow" panose="020B0606020202030204" pitchFamily="34" charset="0"/>
              </a:rPr>
              <a:t> </a:t>
            </a:r>
            <a:r>
              <a:rPr lang="en-US" sz="1600" dirty="0" err="1">
                <a:latin typeface="Arial Narrow" panose="020B0606020202030204" pitchFamily="34" charset="0"/>
              </a:rPr>
              <a:t>efisien</a:t>
            </a:r>
            <a:r>
              <a:rPr lang="en-US" sz="1600" dirty="0">
                <a:latin typeface="Arial Narrow" panose="020B0606020202030204" pitchFamily="34" charset="0"/>
              </a:rPr>
              <a:t> </a:t>
            </a:r>
            <a:r>
              <a:rPr lang="en-US" sz="1600" dirty="0" err="1">
                <a:latin typeface="Arial Narrow" panose="020B0606020202030204" pitchFamily="34" charset="0"/>
              </a:rPr>
              <a:t>dari</a:t>
            </a:r>
            <a:r>
              <a:rPr lang="en-US" sz="1600" dirty="0">
                <a:latin typeface="Arial Narrow" panose="020B0606020202030204" pitchFamily="34" charset="0"/>
              </a:rPr>
              <a:t> </a:t>
            </a:r>
            <a:r>
              <a:rPr lang="en-US" sz="1600" dirty="0" err="1">
                <a:latin typeface="Arial Narrow" panose="020B0606020202030204" pitchFamily="34" charset="0"/>
              </a:rPr>
              <a:t>pembangkit</a:t>
            </a:r>
            <a:r>
              <a:rPr lang="en-US" sz="1600" dirty="0">
                <a:latin typeface="Arial Narrow" panose="020B0606020202030204" pitchFamily="34" charset="0"/>
              </a:rPr>
              <a:t> </a:t>
            </a:r>
            <a:r>
              <a:rPr lang="en-US" sz="1600" dirty="0" err="1">
                <a:latin typeface="Arial Narrow" panose="020B0606020202030204" pitchFamily="34" charset="0"/>
              </a:rPr>
              <a:t>listrik</a:t>
            </a:r>
            <a:r>
              <a:rPr lang="en-US" sz="1600" dirty="0">
                <a:latin typeface="Arial Narrow" panose="020B0606020202030204" pitchFamily="34" charset="0"/>
              </a:rPr>
              <a:t> </a:t>
            </a:r>
            <a:r>
              <a:rPr lang="en-US" sz="1600" dirty="0" err="1">
                <a:latin typeface="Arial Narrow" panose="020B0606020202030204" pitchFamily="34" charset="0"/>
              </a:rPr>
              <a:t>tenaga</a:t>
            </a:r>
            <a:r>
              <a:rPr lang="en-US" sz="1600" dirty="0">
                <a:latin typeface="Arial Narrow" panose="020B0606020202030204" pitchFamily="34" charset="0"/>
              </a:rPr>
              <a:t> </a:t>
            </a:r>
            <a:r>
              <a:rPr lang="en-US" sz="1600" dirty="0" err="1">
                <a:latin typeface="Arial Narrow" panose="020B0606020202030204" pitchFamily="34" charset="0"/>
              </a:rPr>
              <a:t>surya</a:t>
            </a:r>
            <a:r>
              <a:rPr lang="en-US" sz="1600" dirty="0">
                <a:latin typeface="Arial Narrow" panose="020B0606020202030204" pitchFamily="34" charset="0"/>
              </a:rPr>
              <a:t>, </a:t>
            </a:r>
            <a:r>
              <a:rPr lang="en-US" sz="1600" dirty="0" err="1">
                <a:latin typeface="Arial Narrow" panose="020B0606020202030204" pitchFamily="34" charset="0"/>
              </a:rPr>
              <a:t>mengoptimalkan</a:t>
            </a:r>
            <a:r>
              <a:rPr lang="en-US" sz="1600" dirty="0">
                <a:latin typeface="Arial Narrow" panose="020B0606020202030204" pitchFamily="34" charset="0"/>
              </a:rPr>
              <a:t> </a:t>
            </a:r>
            <a:r>
              <a:rPr lang="en-US" sz="1600" dirty="0" err="1">
                <a:latin typeface="Arial Narrow" panose="020B0606020202030204" pitchFamily="34" charset="0"/>
              </a:rPr>
              <a:t>produksi</a:t>
            </a:r>
            <a:r>
              <a:rPr lang="en-US" sz="1600" dirty="0">
                <a:latin typeface="Arial Narrow" panose="020B0606020202030204" pitchFamily="34" charset="0"/>
              </a:rPr>
              <a:t> </a:t>
            </a:r>
            <a:r>
              <a:rPr lang="en-US" sz="1600" dirty="0" err="1">
                <a:latin typeface="Arial Narrow" panose="020B0606020202030204" pitchFamily="34" charset="0"/>
              </a:rPr>
              <a:t>energi</a:t>
            </a:r>
            <a:r>
              <a:rPr lang="en-US" sz="1600" dirty="0">
                <a:latin typeface="Arial Narrow" panose="020B0606020202030204" pitchFamily="34" charset="0"/>
              </a:rPr>
              <a:t> dan </a:t>
            </a:r>
            <a:r>
              <a:rPr lang="en-US" sz="1600" dirty="0" err="1">
                <a:latin typeface="Arial Narrow" panose="020B0606020202030204" pitchFamily="34" charset="0"/>
              </a:rPr>
              <a:t>mengurangi</a:t>
            </a:r>
            <a:r>
              <a:rPr lang="en-US" sz="1600" dirty="0">
                <a:latin typeface="Arial Narrow" panose="020B0606020202030204" pitchFamily="34" charset="0"/>
              </a:rPr>
              <a:t> </a:t>
            </a:r>
            <a:r>
              <a:rPr lang="en-US" sz="1600" dirty="0" err="1">
                <a:latin typeface="Arial Narrow" panose="020B0606020202030204" pitchFamily="34" charset="0"/>
              </a:rPr>
              <a:t>pemborosan</a:t>
            </a:r>
            <a:endParaRPr lang="en-ID" sz="1600" dirty="0">
              <a:latin typeface="Arial Narrow" panose="020B0606020202030204" pitchFamily="34" charset="0"/>
            </a:endParaRPr>
          </a:p>
        </p:txBody>
      </p:sp>
    </p:spTree>
    <p:extLst>
      <p:ext uri="{BB962C8B-B14F-4D97-AF65-F5344CB8AC3E}">
        <p14:creationId xmlns:p14="http://schemas.microsoft.com/office/powerpoint/2010/main" val="2739066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36"/>
          <p:cNvSpPr/>
          <p:nvPr/>
        </p:nvSpPr>
        <p:spPr>
          <a:xfrm rot="3692070">
            <a:off x="5897467" y="58043"/>
            <a:ext cx="2415534" cy="2908821"/>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138808">
              <a:alpha val="12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420395" y="-65740"/>
            <a:ext cx="3137871" cy="1176000"/>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 name="Google Shape;819;p36"/>
          <p:cNvGrpSpPr/>
          <p:nvPr/>
        </p:nvGrpSpPr>
        <p:grpSpPr>
          <a:xfrm flipH="1">
            <a:off x="5878285" y="276589"/>
            <a:ext cx="2656577" cy="1895112"/>
            <a:chOff x="3740000" y="2150825"/>
            <a:chExt cx="943775" cy="970150"/>
          </a:xfrm>
        </p:grpSpPr>
        <p:grpSp>
          <p:nvGrpSpPr>
            <p:cNvPr id="820" name="Google Shape;820;p36"/>
            <p:cNvGrpSpPr/>
            <p:nvPr/>
          </p:nvGrpSpPr>
          <p:grpSpPr>
            <a:xfrm>
              <a:off x="4425525" y="2639375"/>
              <a:ext cx="229575" cy="481600"/>
              <a:chOff x="4425525" y="2639375"/>
              <a:chExt cx="229575" cy="481600"/>
            </a:xfrm>
          </p:grpSpPr>
          <p:sp>
            <p:nvSpPr>
              <p:cNvPr id="821" name="Google Shape;821;p36"/>
              <p:cNvSpPr/>
              <p:nvPr/>
            </p:nvSpPr>
            <p:spPr>
              <a:xfrm>
                <a:off x="4452675" y="2725850"/>
                <a:ext cx="78725" cy="39475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4445300" y="2711500"/>
                <a:ext cx="16300" cy="15925"/>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4432500" y="2779750"/>
                <a:ext cx="79125" cy="340850"/>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4425525" y="2765400"/>
                <a:ext cx="16300" cy="15925"/>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4566275" y="2654125"/>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4611650" y="2639375"/>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4584875" y="2740575"/>
                <a:ext cx="63625" cy="378850"/>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4639550" y="2725850"/>
                <a:ext cx="15550" cy="1552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36"/>
            <p:cNvSpPr/>
            <p:nvPr/>
          </p:nvSpPr>
          <p:spPr>
            <a:xfrm>
              <a:off x="3892375" y="2521125"/>
              <a:ext cx="78750" cy="599475"/>
            </a:xfrm>
            <a:custGeom>
              <a:avLst/>
              <a:gdLst/>
              <a:ahLst/>
              <a:cxnLst/>
              <a:rect l="l" t="t" r="r" b="b"/>
              <a:pathLst>
                <a:path w="3150" h="23979" extrusionOk="0">
                  <a:moveTo>
                    <a:pt x="3056" y="0"/>
                  </a:moveTo>
                  <a:lnTo>
                    <a:pt x="3056" y="3661"/>
                  </a:lnTo>
                  <a:lnTo>
                    <a:pt x="1" y="7848"/>
                  </a:lnTo>
                  <a:lnTo>
                    <a:pt x="1" y="23978"/>
                  </a:lnTo>
                  <a:lnTo>
                    <a:pt x="63" y="23978"/>
                  </a:lnTo>
                  <a:lnTo>
                    <a:pt x="63" y="7879"/>
                  </a:lnTo>
                  <a:lnTo>
                    <a:pt x="3149" y="3692"/>
                  </a:lnTo>
                  <a:lnTo>
                    <a:pt x="3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961800" y="2506000"/>
              <a:ext cx="16300" cy="15925"/>
            </a:xfrm>
            <a:custGeom>
              <a:avLst/>
              <a:gdLst/>
              <a:ahLst/>
              <a:cxnLst/>
              <a:rect l="l" t="t" r="r" b="b"/>
              <a:pathLst>
                <a:path w="652" h="637" extrusionOk="0">
                  <a:moveTo>
                    <a:pt x="341" y="94"/>
                  </a:moveTo>
                  <a:cubicBezTo>
                    <a:pt x="450" y="94"/>
                    <a:pt x="558" y="187"/>
                    <a:pt x="574" y="326"/>
                  </a:cubicBezTo>
                  <a:cubicBezTo>
                    <a:pt x="574" y="466"/>
                    <a:pt x="450" y="559"/>
                    <a:pt x="341" y="559"/>
                  </a:cubicBezTo>
                  <a:cubicBezTo>
                    <a:pt x="202" y="559"/>
                    <a:pt x="109" y="450"/>
                    <a:pt x="109" y="326"/>
                  </a:cubicBezTo>
                  <a:cubicBezTo>
                    <a:pt x="109" y="187"/>
                    <a:pt x="217" y="94"/>
                    <a:pt x="341" y="94"/>
                  </a:cubicBezTo>
                  <a:close/>
                  <a:moveTo>
                    <a:pt x="326" y="1"/>
                  </a:moveTo>
                  <a:cubicBezTo>
                    <a:pt x="140" y="1"/>
                    <a:pt x="0" y="156"/>
                    <a:pt x="0" y="326"/>
                  </a:cubicBezTo>
                  <a:cubicBezTo>
                    <a:pt x="0" y="497"/>
                    <a:pt x="171" y="636"/>
                    <a:pt x="341" y="636"/>
                  </a:cubicBezTo>
                  <a:cubicBezTo>
                    <a:pt x="512" y="636"/>
                    <a:pt x="651" y="497"/>
                    <a:pt x="651" y="311"/>
                  </a:cubicBezTo>
                  <a:cubicBezTo>
                    <a:pt x="651" y="140"/>
                    <a:pt x="496"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3912150" y="2574625"/>
              <a:ext cx="78750" cy="545975"/>
            </a:xfrm>
            <a:custGeom>
              <a:avLst/>
              <a:gdLst/>
              <a:ahLst/>
              <a:cxnLst/>
              <a:rect l="l" t="t" r="r" b="b"/>
              <a:pathLst>
                <a:path w="3150" h="21839" extrusionOk="0">
                  <a:moveTo>
                    <a:pt x="3056" y="1"/>
                  </a:moveTo>
                  <a:lnTo>
                    <a:pt x="3056" y="2017"/>
                  </a:lnTo>
                  <a:lnTo>
                    <a:pt x="1" y="6205"/>
                  </a:lnTo>
                  <a:lnTo>
                    <a:pt x="1" y="21838"/>
                  </a:lnTo>
                  <a:lnTo>
                    <a:pt x="78" y="21838"/>
                  </a:lnTo>
                  <a:lnTo>
                    <a:pt x="78" y="6251"/>
                  </a:lnTo>
                  <a:lnTo>
                    <a:pt x="3149" y="2064"/>
                  </a:lnTo>
                  <a:lnTo>
                    <a:pt x="3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3981175" y="2559900"/>
              <a:ext cx="16700" cy="15925"/>
            </a:xfrm>
            <a:custGeom>
              <a:avLst/>
              <a:gdLst/>
              <a:ahLst/>
              <a:cxnLst/>
              <a:rect l="l" t="t" r="r" b="b"/>
              <a:pathLst>
                <a:path w="668" h="637" extrusionOk="0">
                  <a:moveTo>
                    <a:pt x="342" y="93"/>
                  </a:moveTo>
                  <a:cubicBezTo>
                    <a:pt x="481" y="93"/>
                    <a:pt x="574" y="187"/>
                    <a:pt x="574" y="326"/>
                  </a:cubicBezTo>
                  <a:cubicBezTo>
                    <a:pt x="574" y="466"/>
                    <a:pt x="450" y="559"/>
                    <a:pt x="342" y="559"/>
                  </a:cubicBezTo>
                  <a:cubicBezTo>
                    <a:pt x="202" y="559"/>
                    <a:pt x="109" y="435"/>
                    <a:pt x="109" y="326"/>
                  </a:cubicBezTo>
                  <a:cubicBezTo>
                    <a:pt x="109" y="187"/>
                    <a:pt x="218" y="93"/>
                    <a:pt x="342" y="93"/>
                  </a:cubicBezTo>
                  <a:close/>
                  <a:moveTo>
                    <a:pt x="326" y="0"/>
                  </a:moveTo>
                  <a:cubicBezTo>
                    <a:pt x="140" y="0"/>
                    <a:pt x="0" y="155"/>
                    <a:pt x="0" y="326"/>
                  </a:cubicBezTo>
                  <a:cubicBezTo>
                    <a:pt x="0" y="497"/>
                    <a:pt x="171" y="636"/>
                    <a:pt x="342" y="636"/>
                  </a:cubicBezTo>
                  <a:cubicBezTo>
                    <a:pt x="512" y="636"/>
                    <a:pt x="667" y="497"/>
                    <a:pt x="652" y="311"/>
                  </a:cubicBezTo>
                  <a:cubicBezTo>
                    <a:pt x="652" y="124"/>
                    <a:pt x="497" y="0"/>
                    <a:pt x="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3873000" y="2498250"/>
              <a:ext cx="2350" cy="622725"/>
            </a:xfrm>
            <a:custGeom>
              <a:avLst/>
              <a:gdLst/>
              <a:ahLst/>
              <a:cxnLst/>
              <a:rect l="l" t="t" r="r" b="b"/>
              <a:pathLst>
                <a:path w="94" h="24909" extrusionOk="0">
                  <a:moveTo>
                    <a:pt x="0" y="0"/>
                  </a:moveTo>
                  <a:lnTo>
                    <a:pt x="0" y="24909"/>
                  </a:lnTo>
                  <a:lnTo>
                    <a:pt x="93" y="24909"/>
                  </a:lnTo>
                  <a:lnTo>
                    <a:pt x="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3866025" y="2482725"/>
              <a:ext cx="16700" cy="16325"/>
            </a:xfrm>
            <a:custGeom>
              <a:avLst/>
              <a:gdLst/>
              <a:ahLst/>
              <a:cxnLst/>
              <a:rect l="l" t="t" r="r" b="b"/>
              <a:pathLst>
                <a:path w="668" h="653" extrusionOk="0">
                  <a:moveTo>
                    <a:pt x="326" y="110"/>
                  </a:moveTo>
                  <a:cubicBezTo>
                    <a:pt x="450" y="110"/>
                    <a:pt x="558" y="218"/>
                    <a:pt x="558" y="342"/>
                  </a:cubicBezTo>
                  <a:cubicBezTo>
                    <a:pt x="558" y="482"/>
                    <a:pt x="450" y="575"/>
                    <a:pt x="326" y="575"/>
                  </a:cubicBezTo>
                  <a:cubicBezTo>
                    <a:pt x="202" y="575"/>
                    <a:pt x="93" y="466"/>
                    <a:pt x="93" y="342"/>
                  </a:cubicBezTo>
                  <a:cubicBezTo>
                    <a:pt x="93" y="218"/>
                    <a:pt x="217" y="110"/>
                    <a:pt x="326" y="110"/>
                  </a:cubicBezTo>
                  <a:close/>
                  <a:moveTo>
                    <a:pt x="326" y="1"/>
                  </a:moveTo>
                  <a:cubicBezTo>
                    <a:pt x="140" y="1"/>
                    <a:pt x="0" y="156"/>
                    <a:pt x="0" y="327"/>
                  </a:cubicBezTo>
                  <a:cubicBezTo>
                    <a:pt x="0" y="528"/>
                    <a:pt x="155" y="652"/>
                    <a:pt x="326" y="652"/>
                  </a:cubicBezTo>
                  <a:cubicBezTo>
                    <a:pt x="512" y="652"/>
                    <a:pt x="636" y="528"/>
                    <a:pt x="667" y="327"/>
                  </a:cubicBezTo>
                  <a:cubicBezTo>
                    <a:pt x="667" y="141"/>
                    <a:pt x="512"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802425" y="2423425"/>
              <a:ext cx="54300" cy="695625"/>
            </a:xfrm>
            <a:custGeom>
              <a:avLst/>
              <a:gdLst/>
              <a:ahLst/>
              <a:cxnLst/>
              <a:rect l="l" t="t" r="r" b="b"/>
              <a:pathLst>
                <a:path w="2172" h="27825" extrusionOk="0">
                  <a:moveTo>
                    <a:pt x="1" y="0"/>
                  </a:moveTo>
                  <a:lnTo>
                    <a:pt x="1" y="9120"/>
                  </a:lnTo>
                  <a:lnTo>
                    <a:pt x="2094" y="13059"/>
                  </a:lnTo>
                  <a:lnTo>
                    <a:pt x="2094" y="27824"/>
                  </a:lnTo>
                  <a:lnTo>
                    <a:pt x="2172" y="27824"/>
                  </a:lnTo>
                  <a:lnTo>
                    <a:pt x="2172" y="13028"/>
                  </a:lnTo>
                  <a:lnTo>
                    <a:pt x="109" y="910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3795825" y="2409075"/>
              <a:ext cx="15925" cy="15925"/>
            </a:xfrm>
            <a:custGeom>
              <a:avLst/>
              <a:gdLst/>
              <a:ahLst/>
              <a:cxnLst/>
              <a:rect l="l" t="t" r="r" b="b"/>
              <a:pathLst>
                <a:path w="637" h="637" extrusionOk="0">
                  <a:moveTo>
                    <a:pt x="311" y="93"/>
                  </a:moveTo>
                  <a:cubicBezTo>
                    <a:pt x="435" y="93"/>
                    <a:pt x="544" y="186"/>
                    <a:pt x="544" y="326"/>
                  </a:cubicBezTo>
                  <a:cubicBezTo>
                    <a:pt x="544" y="465"/>
                    <a:pt x="420" y="559"/>
                    <a:pt x="311" y="559"/>
                  </a:cubicBezTo>
                  <a:cubicBezTo>
                    <a:pt x="172" y="559"/>
                    <a:pt x="78" y="450"/>
                    <a:pt x="78" y="326"/>
                  </a:cubicBezTo>
                  <a:cubicBezTo>
                    <a:pt x="78" y="186"/>
                    <a:pt x="187" y="93"/>
                    <a:pt x="311" y="93"/>
                  </a:cubicBezTo>
                  <a:close/>
                  <a:moveTo>
                    <a:pt x="327" y="0"/>
                  </a:moveTo>
                  <a:cubicBezTo>
                    <a:pt x="140" y="0"/>
                    <a:pt x="1" y="109"/>
                    <a:pt x="1" y="310"/>
                  </a:cubicBezTo>
                  <a:cubicBezTo>
                    <a:pt x="1" y="496"/>
                    <a:pt x="140" y="636"/>
                    <a:pt x="311" y="636"/>
                  </a:cubicBezTo>
                  <a:cubicBezTo>
                    <a:pt x="497" y="636"/>
                    <a:pt x="637" y="481"/>
                    <a:pt x="637" y="326"/>
                  </a:cubicBezTo>
                  <a:cubicBezTo>
                    <a:pt x="637" y="140"/>
                    <a:pt x="497" y="0"/>
                    <a:pt x="32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3774900" y="2509875"/>
              <a:ext cx="64000" cy="609550"/>
            </a:xfrm>
            <a:custGeom>
              <a:avLst/>
              <a:gdLst/>
              <a:ahLst/>
              <a:cxnLst/>
              <a:rect l="l" t="t" r="r" b="b"/>
              <a:pathLst>
                <a:path w="2560" h="24382" extrusionOk="0">
                  <a:moveTo>
                    <a:pt x="0" y="1"/>
                  </a:moveTo>
                  <a:lnTo>
                    <a:pt x="0" y="5677"/>
                  </a:lnTo>
                  <a:lnTo>
                    <a:pt x="2466" y="10020"/>
                  </a:lnTo>
                  <a:lnTo>
                    <a:pt x="2466" y="24382"/>
                  </a:lnTo>
                  <a:lnTo>
                    <a:pt x="2559" y="24382"/>
                  </a:lnTo>
                  <a:lnTo>
                    <a:pt x="2559" y="10004"/>
                  </a:lnTo>
                  <a:lnTo>
                    <a:pt x="93" y="5646"/>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3767925" y="2494375"/>
              <a:ext cx="16700" cy="16300"/>
            </a:xfrm>
            <a:custGeom>
              <a:avLst/>
              <a:gdLst/>
              <a:ahLst/>
              <a:cxnLst/>
              <a:rect l="l" t="t" r="r" b="b"/>
              <a:pathLst>
                <a:path w="668" h="652" extrusionOk="0">
                  <a:moveTo>
                    <a:pt x="341" y="109"/>
                  </a:moveTo>
                  <a:cubicBezTo>
                    <a:pt x="450" y="109"/>
                    <a:pt x="559" y="217"/>
                    <a:pt x="574" y="341"/>
                  </a:cubicBezTo>
                  <a:cubicBezTo>
                    <a:pt x="574" y="481"/>
                    <a:pt x="481" y="574"/>
                    <a:pt x="341" y="574"/>
                  </a:cubicBezTo>
                  <a:cubicBezTo>
                    <a:pt x="202" y="574"/>
                    <a:pt x="109" y="466"/>
                    <a:pt x="109" y="341"/>
                  </a:cubicBezTo>
                  <a:cubicBezTo>
                    <a:pt x="109" y="217"/>
                    <a:pt x="217" y="109"/>
                    <a:pt x="341" y="109"/>
                  </a:cubicBezTo>
                  <a:close/>
                  <a:moveTo>
                    <a:pt x="341" y="0"/>
                  </a:moveTo>
                  <a:cubicBezTo>
                    <a:pt x="140" y="0"/>
                    <a:pt x="0" y="155"/>
                    <a:pt x="0" y="326"/>
                  </a:cubicBezTo>
                  <a:cubicBezTo>
                    <a:pt x="0" y="528"/>
                    <a:pt x="171" y="652"/>
                    <a:pt x="341" y="652"/>
                  </a:cubicBezTo>
                  <a:cubicBezTo>
                    <a:pt x="512" y="652"/>
                    <a:pt x="652" y="528"/>
                    <a:pt x="667" y="326"/>
                  </a:cubicBezTo>
                  <a:cubicBezTo>
                    <a:pt x="667" y="140"/>
                    <a:pt x="512" y="0"/>
                    <a:pt x="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3767150" y="2266375"/>
              <a:ext cx="203975" cy="204375"/>
            </a:xfrm>
            <a:custGeom>
              <a:avLst/>
              <a:gdLst/>
              <a:ahLst/>
              <a:cxnLst/>
              <a:rect l="l" t="t" r="r" b="b"/>
              <a:pathLst>
                <a:path w="8159" h="8175" extrusionOk="0">
                  <a:moveTo>
                    <a:pt x="4095" y="2172"/>
                  </a:moveTo>
                  <a:cubicBezTo>
                    <a:pt x="5134" y="2172"/>
                    <a:pt x="5987" y="3025"/>
                    <a:pt x="5987" y="4080"/>
                  </a:cubicBezTo>
                  <a:cubicBezTo>
                    <a:pt x="5987" y="5119"/>
                    <a:pt x="5134" y="5972"/>
                    <a:pt x="4095" y="5972"/>
                  </a:cubicBezTo>
                  <a:cubicBezTo>
                    <a:pt x="3040" y="5972"/>
                    <a:pt x="2187" y="5119"/>
                    <a:pt x="2187" y="4080"/>
                  </a:cubicBezTo>
                  <a:cubicBezTo>
                    <a:pt x="2187" y="3025"/>
                    <a:pt x="3040" y="2172"/>
                    <a:pt x="4095" y="2172"/>
                  </a:cubicBezTo>
                  <a:close/>
                  <a:moveTo>
                    <a:pt x="4095" y="1660"/>
                  </a:moveTo>
                  <a:cubicBezTo>
                    <a:pt x="2761" y="1660"/>
                    <a:pt x="1675" y="2746"/>
                    <a:pt x="1675" y="4080"/>
                  </a:cubicBezTo>
                  <a:cubicBezTo>
                    <a:pt x="1675" y="5413"/>
                    <a:pt x="2761" y="6499"/>
                    <a:pt x="4095" y="6499"/>
                  </a:cubicBezTo>
                  <a:cubicBezTo>
                    <a:pt x="5429" y="6499"/>
                    <a:pt x="6514" y="5413"/>
                    <a:pt x="6514" y="4080"/>
                  </a:cubicBezTo>
                  <a:cubicBezTo>
                    <a:pt x="6499" y="2746"/>
                    <a:pt x="5429" y="1660"/>
                    <a:pt x="4095" y="1660"/>
                  </a:cubicBezTo>
                  <a:close/>
                  <a:moveTo>
                    <a:pt x="4095" y="1428"/>
                  </a:moveTo>
                  <a:cubicBezTo>
                    <a:pt x="5568" y="1428"/>
                    <a:pt x="6747" y="2606"/>
                    <a:pt x="6747" y="4080"/>
                  </a:cubicBezTo>
                  <a:cubicBezTo>
                    <a:pt x="6731" y="5538"/>
                    <a:pt x="5553" y="6732"/>
                    <a:pt x="4095" y="6732"/>
                  </a:cubicBezTo>
                  <a:cubicBezTo>
                    <a:pt x="2621" y="6732"/>
                    <a:pt x="1443" y="5553"/>
                    <a:pt x="1443" y="4080"/>
                  </a:cubicBezTo>
                  <a:cubicBezTo>
                    <a:pt x="1443" y="2606"/>
                    <a:pt x="2621" y="1428"/>
                    <a:pt x="4095" y="1428"/>
                  </a:cubicBezTo>
                  <a:close/>
                  <a:moveTo>
                    <a:pt x="4095" y="1"/>
                  </a:moveTo>
                  <a:cubicBezTo>
                    <a:pt x="1846" y="1"/>
                    <a:pt x="0" y="1831"/>
                    <a:pt x="0" y="4080"/>
                  </a:cubicBezTo>
                  <a:cubicBezTo>
                    <a:pt x="0" y="6329"/>
                    <a:pt x="1830" y="8174"/>
                    <a:pt x="4079" y="8174"/>
                  </a:cubicBezTo>
                  <a:cubicBezTo>
                    <a:pt x="6328" y="8174"/>
                    <a:pt x="8158" y="6344"/>
                    <a:pt x="8158" y="4095"/>
                  </a:cubicBezTo>
                  <a:cubicBezTo>
                    <a:pt x="8158" y="1831"/>
                    <a:pt x="6344" y="1"/>
                    <a:pt x="4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857875" y="2244675"/>
              <a:ext cx="23300" cy="23275"/>
            </a:xfrm>
            <a:custGeom>
              <a:avLst/>
              <a:gdLst/>
              <a:ahLst/>
              <a:cxnLst/>
              <a:rect l="l" t="t" r="r" b="b"/>
              <a:pathLst>
                <a:path w="932" h="931" extrusionOk="0">
                  <a:moveTo>
                    <a:pt x="93" y="0"/>
                  </a:moveTo>
                  <a:lnTo>
                    <a:pt x="0" y="931"/>
                  </a:lnTo>
                  <a:lnTo>
                    <a:pt x="931" y="931"/>
                  </a:lnTo>
                  <a:lnTo>
                    <a:pt x="8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799725" y="2256300"/>
              <a:ext cx="29875" cy="31050"/>
            </a:xfrm>
            <a:custGeom>
              <a:avLst/>
              <a:gdLst/>
              <a:ahLst/>
              <a:cxnLst/>
              <a:rect l="l" t="t" r="r" b="b"/>
              <a:pathLst>
                <a:path w="1195" h="1242" extrusionOk="0">
                  <a:moveTo>
                    <a:pt x="651" y="0"/>
                  </a:moveTo>
                  <a:lnTo>
                    <a:pt x="0" y="388"/>
                  </a:lnTo>
                  <a:lnTo>
                    <a:pt x="388" y="1241"/>
                  </a:lnTo>
                  <a:lnTo>
                    <a:pt x="1194" y="776"/>
                  </a:lnTo>
                  <a:lnTo>
                    <a:pt x="6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757825" y="2298175"/>
              <a:ext cx="30675" cy="29875"/>
            </a:xfrm>
            <a:custGeom>
              <a:avLst/>
              <a:gdLst/>
              <a:ahLst/>
              <a:cxnLst/>
              <a:rect l="l" t="t" r="r" b="b"/>
              <a:pathLst>
                <a:path w="1227" h="1195" extrusionOk="0">
                  <a:moveTo>
                    <a:pt x="373" y="0"/>
                  </a:moveTo>
                  <a:lnTo>
                    <a:pt x="1" y="652"/>
                  </a:lnTo>
                  <a:lnTo>
                    <a:pt x="761" y="1195"/>
                  </a:lnTo>
                  <a:lnTo>
                    <a:pt x="1226" y="388"/>
                  </a:lnTo>
                  <a:lnTo>
                    <a:pt x="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3745825" y="2356325"/>
              <a:ext cx="23275" cy="23300"/>
            </a:xfrm>
            <a:custGeom>
              <a:avLst/>
              <a:gdLst/>
              <a:ahLst/>
              <a:cxnLst/>
              <a:rect l="l" t="t" r="r" b="b"/>
              <a:pathLst>
                <a:path w="931" h="932" extrusionOk="0">
                  <a:moveTo>
                    <a:pt x="931" y="1"/>
                  </a:moveTo>
                  <a:lnTo>
                    <a:pt x="0" y="94"/>
                  </a:lnTo>
                  <a:lnTo>
                    <a:pt x="0" y="854"/>
                  </a:lnTo>
                  <a:lnTo>
                    <a:pt x="931" y="931"/>
                  </a:lnTo>
                  <a:lnTo>
                    <a:pt x="9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3757450" y="2407900"/>
              <a:ext cx="31050" cy="29875"/>
            </a:xfrm>
            <a:custGeom>
              <a:avLst/>
              <a:gdLst/>
              <a:ahLst/>
              <a:cxnLst/>
              <a:rect l="l" t="t" r="r" b="b"/>
              <a:pathLst>
                <a:path w="1242" h="1195" extrusionOk="0">
                  <a:moveTo>
                    <a:pt x="760" y="1"/>
                  </a:moveTo>
                  <a:lnTo>
                    <a:pt x="0" y="543"/>
                  </a:lnTo>
                  <a:lnTo>
                    <a:pt x="373" y="1195"/>
                  </a:lnTo>
                  <a:lnTo>
                    <a:pt x="1241" y="823"/>
                  </a:lnTo>
                  <a:lnTo>
                    <a:pt x="7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3799325" y="2449400"/>
              <a:ext cx="29875" cy="30250"/>
            </a:xfrm>
            <a:custGeom>
              <a:avLst/>
              <a:gdLst/>
              <a:ahLst/>
              <a:cxnLst/>
              <a:rect l="l" t="t" r="r" b="b"/>
              <a:pathLst>
                <a:path w="1195" h="1210" extrusionOk="0">
                  <a:moveTo>
                    <a:pt x="388" y="0"/>
                  </a:moveTo>
                  <a:lnTo>
                    <a:pt x="0" y="853"/>
                  </a:lnTo>
                  <a:lnTo>
                    <a:pt x="652" y="1210"/>
                  </a:lnTo>
                  <a:lnTo>
                    <a:pt x="1195" y="465"/>
                  </a:lnTo>
                  <a:lnTo>
                    <a:pt x="3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3857475" y="2468775"/>
              <a:ext cx="23300" cy="23300"/>
            </a:xfrm>
            <a:custGeom>
              <a:avLst/>
              <a:gdLst/>
              <a:ahLst/>
              <a:cxnLst/>
              <a:rect l="l" t="t" r="r" b="b"/>
              <a:pathLst>
                <a:path w="932" h="932" extrusionOk="0">
                  <a:moveTo>
                    <a:pt x="1" y="1"/>
                  </a:moveTo>
                  <a:lnTo>
                    <a:pt x="94" y="931"/>
                  </a:lnTo>
                  <a:lnTo>
                    <a:pt x="823" y="931"/>
                  </a:lnTo>
                  <a:lnTo>
                    <a:pt x="9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909050" y="2449400"/>
              <a:ext cx="29875" cy="31025"/>
            </a:xfrm>
            <a:custGeom>
              <a:avLst/>
              <a:gdLst/>
              <a:ahLst/>
              <a:cxnLst/>
              <a:rect l="l" t="t" r="r" b="b"/>
              <a:pathLst>
                <a:path w="1195" h="1241" extrusionOk="0">
                  <a:moveTo>
                    <a:pt x="807" y="0"/>
                  </a:moveTo>
                  <a:lnTo>
                    <a:pt x="1" y="465"/>
                  </a:lnTo>
                  <a:lnTo>
                    <a:pt x="544" y="1241"/>
                  </a:lnTo>
                  <a:lnTo>
                    <a:pt x="1195" y="853"/>
                  </a:lnTo>
                  <a:lnTo>
                    <a:pt x="8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3949775" y="2408675"/>
              <a:ext cx="31025" cy="29875"/>
            </a:xfrm>
            <a:custGeom>
              <a:avLst/>
              <a:gdLst/>
              <a:ahLst/>
              <a:cxnLst/>
              <a:rect l="l" t="t" r="r" b="b"/>
              <a:pathLst>
                <a:path w="1241" h="1195" extrusionOk="0">
                  <a:moveTo>
                    <a:pt x="466" y="1"/>
                  </a:moveTo>
                  <a:lnTo>
                    <a:pt x="0" y="807"/>
                  </a:lnTo>
                  <a:lnTo>
                    <a:pt x="853" y="1195"/>
                  </a:lnTo>
                  <a:lnTo>
                    <a:pt x="1241" y="543"/>
                  </a:lnTo>
                  <a:lnTo>
                    <a:pt x="4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3969150" y="2356725"/>
              <a:ext cx="24075" cy="23675"/>
            </a:xfrm>
            <a:custGeom>
              <a:avLst/>
              <a:gdLst/>
              <a:ahLst/>
              <a:cxnLst/>
              <a:rect l="l" t="t" r="r" b="b"/>
              <a:pathLst>
                <a:path w="963" h="947" extrusionOk="0">
                  <a:moveTo>
                    <a:pt x="1" y="0"/>
                  </a:moveTo>
                  <a:lnTo>
                    <a:pt x="1" y="946"/>
                  </a:lnTo>
                  <a:lnTo>
                    <a:pt x="962" y="853"/>
                  </a:lnTo>
                  <a:lnTo>
                    <a:pt x="962" y="9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3950550" y="2298550"/>
              <a:ext cx="30250" cy="29900"/>
            </a:xfrm>
            <a:custGeom>
              <a:avLst/>
              <a:gdLst/>
              <a:ahLst/>
              <a:cxnLst/>
              <a:rect l="l" t="t" r="r" b="b"/>
              <a:pathLst>
                <a:path w="1210" h="1196" extrusionOk="0">
                  <a:moveTo>
                    <a:pt x="838" y="1"/>
                  </a:moveTo>
                  <a:lnTo>
                    <a:pt x="0" y="389"/>
                  </a:lnTo>
                  <a:lnTo>
                    <a:pt x="450" y="1195"/>
                  </a:lnTo>
                  <a:lnTo>
                    <a:pt x="1210" y="652"/>
                  </a:lnTo>
                  <a:lnTo>
                    <a:pt x="8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3909825" y="2256675"/>
              <a:ext cx="29500" cy="30675"/>
            </a:xfrm>
            <a:custGeom>
              <a:avLst/>
              <a:gdLst/>
              <a:ahLst/>
              <a:cxnLst/>
              <a:rect l="l" t="t" r="r" b="b"/>
              <a:pathLst>
                <a:path w="1180" h="1227" extrusionOk="0">
                  <a:moveTo>
                    <a:pt x="528" y="1"/>
                  </a:moveTo>
                  <a:lnTo>
                    <a:pt x="1" y="761"/>
                  </a:lnTo>
                  <a:lnTo>
                    <a:pt x="792" y="1226"/>
                  </a:lnTo>
                  <a:lnTo>
                    <a:pt x="1179" y="373"/>
                  </a:lnTo>
                  <a:lnTo>
                    <a:pt x="5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3836550" y="2335000"/>
              <a:ext cx="65950" cy="66725"/>
            </a:xfrm>
            <a:custGeom>
              <a:avLst/>
              <a:gdLst/>
              <a:ahLst/>
              <a:cxnLst/>
              <a:rect l="l" t="t" r="r" b="b"/>
              <a:pathLst>
                <a:path w="2638" h="2669" extrusionOk="0">
                  <a:moveTo>
                    <a:pt x="1303" y="900"/>
                  </a:moveTo>
                  <a:cubicBezTo>
                    <a:pt x="1536" y="900"/>
                    <a:pt x="1737" y="1087"/>
                    <a:pt x="1737" y="1335"/>
                  </a:cubicBezTo>
                  <a:cubicBezTo>
                    <a:pt x="1737" y="1567"/>
                    <a:pt x="1567" y="1784"/>
                    <a:pt x="1319" y="1784"/>
                  </a:cubicBezTo>
                  <a:cubicBezTo>
                    <a:pt x="1086" y="1784"/>
                    <a:pt x="884" y="1583"/>
                    <a:pt x="869" y="1350"/>
                  </a:cubicBezTo>
                  <a:cubicBezTo>
                    <a:pt x="869" y="1118"/>
                    <a:pt x="1040" y="900"/>
                    <a:pt x="1303" y="900"/>
                  </a:cubicBezTo>
                  <a:close/>
                  <a:moveTo>
                    <a:pt x="1644" y="1"/>
                  </a:moveTo>
                  <a:lnTo>
                    <a:pt x="326" y="389"/>
                  </a:lnTo>
                  <a:lnTo>
                    <a:pt x="0" y="1722"/>
                  </a:lnTo>
                  <a:lnTo>
                    <a:pt x="993" y="2668"/>
                  </a:lnTo>
                  <a:lnTo>
                    <a:pt x="2296" y="2281"/>
                  </a:lnTo>
                  <a:lnTo>
                    <a:pt x="2637" y="947"/>
                  </a:lnTo>
                  <a:lnTo>
                    <a:pt x="16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4545725" y="2528075"/>
              <a:ext cx="120225" cy="118350"/>
            </a:xfrm>
            <a:custGeom>
              <a:avLst/>
              <a:gdLst/>
              <a:ahLst/>
              <a:cxnLst/>
              <a:rect l="l" t="t" r="r" b="b"/>
              <a:pathLst>
                <a:path w="4809" h="4734" extrusionOk="0">
                  <a:moveTo>
                    <a:pt x="2386" y="839"/>
                  </a:moveTo>
                  <a:cubicBezTo>
                    <a:pt x="3226" y="839"/>
                    <a:pt x="3909" y="1515"/>
                    <a:pt x="3955" y="2328"/>
                  </a:cubicBezTo>
                  <a:cubicBezTo>
                    <a:pt x="3986" y="3181"/>
                    <a:pt x="3304" y="3879"/>
                    <a:pt x="2451" y="3926"/>
                  </a:cubicBezTo>
                  <a:cubicBezTo>
                    <a:pt x="2441" y="3926"/>
                    <a:pt x="2432" y="3926"/>
                    <a:pt x="2422" y="3926"/>
                  </a:cubicBezTo>
                  <a:cubicBezTo>
                    <a:pt x="1582" y="3926"/>
                    <a:pt x="900" y="3249"/>
                    <a:pt x="869" y="2437"/>
                  </a:cubicBezTo>
                  <a:cubicBezTo>
                    <a:pt x="838" y="1584"/>
                    <a:pt x="1520" y="886"/>
                    <a:pt x="2358" y="839"/>
                  </a:cubicBezTo>
                  <a:cubicBezTo>
                    <a:pt x="2367" y="839"/>
                    <a:pt x="2377" y="839"/>
                    <a:pt x="2386" y="839"/>
                  </a:cubicBezTo>
                  <a:close/>
                  <a:moveTo>
                    <a:pt x="2401" y="1"/>
                  </a:moveTo>
                  <a:cubicBezTo>
                    <a:pt x="2381" y="1"/>
                    <a:pt x="2362" y="1"/>
                    <a:pt x="2342" y="2"/>
                  </a:cubicBezTo>
                  <a:cubicBezTo>
                    <a:pt x="1024" y="48"/>
                    <a:pt x="0" y="1134"/>
                    <a:pt x="31" y="2437"/>
                  </a:cubicBezTo>
                  <a:cubicBezTo>
                    <a:pt x="77" y="3696"/>
                    <a:pt x="1118" y="4734"/>
                    <a:pt x="2369" y="4734"/>
                  </a:cubicBezTo>
                  <a:cubicBezTo>
                    <a:pt x="2396" y="4734"/>
                    <a:pt x="2424" y="4733"/>
                    <a:pt x="2451" y="4732"/>
                  </a:cubicBezTo>
                  <a:cubicBezTo>
                    <a:pt x="3754" y="4701"/>
                    <a:pt x="4808" y="3615"/>
                    <a:pt x="4762" y="2313"/>
                  </a:cubicBezTo>
                  <a:cubicBezTo>
                    <a:pt x="4747" y="1014"/>
                    <a:pt x="3693" y="1"/>
                    <a:pt x="24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4593025" y="2514150"/>
              <a:ext cx="22900" cy="16700"/>
            </a:xfrm>
            <a:custGeom>
              <a:avLst/>
              <a:gdLst/>
              <a:ahLst/>
              <a:cxnLst/>
              <a:rect l="l" t="t" r="r" b="b"/>
              <a:pathLst>
                <a:path w="916" h="668" extrusionOk="0">
                  <a:moveTo>
                    <a:pt x="854" y="0"/>
                  </a:moveTo>
                  <a:lnTo>
                    <a:pt x="47" y="16"/>
                  </a:lnTo>
                  <a:lnTo>
                    <a:pt x="1" y="667"/>
                  </a:lnTo>
                  <a:lnTo>
                    <a:pt x="1" y="667"/>
                  </a:lnTo>
                  <a:lnTo>
                    <a:pt x="916" y="636"/>
                  </a:lnTo>
                  <a:lnTo>
                    <a:pt x="8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4546100" y="2528875"/>
              <a:ext cx="26800" cy="26400"/>
            </a:xfrm>
            <a:custGeom>
              <a:avLst/>
              <a:gdLst/>
              <a:ahLst/>
              <a:cxnLst/>
              <a:rect l="l" t="t" r="r" b="b"/>
              <a:pathLst>
                <a:path w="1072" h="1056" extrusionOk="0">
                  <a:moveTo>
                    <a:pt x="559" y="1"/>
                  </a:moveTo>
                  <a:lnTo>
                    <a:pt x="1" y="590"/>
                  </a:lnTo>
                  <a:lnTo>
                    <a:pt x="420" y="1055"/>
                  </a:lnTo>
                  <a:lnTo>
                    <a:pt x="1071" y="404"/>
                  </a:lnTo>
                  <a:lnTo>
                    <a:pt x="5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4532150" y="2575800"/>
              <a:ext cx="16700" cy="22900"/>
            </a:xfrm>
            <a:custGeom>
              <a:avLst/>
              <a:gdLst/>
              <a:ahLst/>
              <a:cxnLst/>
              <a:rect l="l" t="t" r="r" b="b"/>
              <a:pathLst>
                <a:path w="668" h="916" extrusionOk="0">
                  <a:moveTo>
                    <a:pt x="652" y="0"/>
                  </a:moveTo>
                  <a:lnTo>
                    <a:pt x="1" y="78"/>
                  </a:lnTo>
                  <a:lnTo>
                    <a:pt x="32" y="884"/>
                  </a:lnTo>
                  <a:lnTo>
                    <a:pt x="668" y="915"/>
                  </a:lnTo>
                  <a:lnTo>
                    <a:pt x="6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4546875" y="2618825"/>
              <a:ext cx="26800" cy="26800"/>
            </a:xfrm>
            <a:custGeom>
              <a:avLst/>
              <a:gdLst/>
              <a:ahLst/>
              <a:cxnLst/>
              <a:rect l="l" t="t" r="r" b="b"/>
              <a:pathLst>
                <a:path w="1072" h="1072" extrusionOk="0">
                  <a:moveTo>
                    <a:pt x="420" y="1"/>
                  </a:moveTo>
                  <a:lnTo>
                    <a:pt x="1" y="513"/>
                  </a:lnTo>
                  <a:lnTo>
                    <a:pt x="590" y="1071"/>
                  </a:lnTo>
                  <a:lnTo>
                    <a:pt x="1071" y="637"/>
                  </a:lnTo>
                  <a:lnTo>
                    <a:pt x="4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4594200" y="2642475"/>
              <a:ext cx="22500" cy="17100"/>
            </a:xfrm>
            <a:custGeom>
              <a:avLst/>
              <a:gdLst/>
              <a:ahLst/>
              <a:cxnLst/>
              <a:rect l="l" t="t" r="r" b="b"/>
              <a:pathLst>
                <a:path w="900" h="684" extrusionOk="0">
                  <a:moveTo>
                    <a:pt x="900" y="1"/>
                  </a:moveTo>
                  <a:lnTo>
                    <a:pt x="0" y="47"/>
                  </a:lnTo>
                  <a:lnTo>
                    <a:pt x="47" y="683"/>
                  </a:lnTo>
                  <a:lnTo>
                    <a:pt x="869" y="668"/>
                  </a:lnTo>
                  <a:lnTo>
                    <a:pt x="9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4637225" y="2618050"/>
              <a:ext cx="26775" cy="26400"/>
            </a:xfrm>
            <a:custGeom>
              <a:avLst/>
              <a:gdLst/>
              <a:ahLst/>
              <a:cxnLst/>
              <a:rect l="l" t="t" r="r" b="b"/>
              <a:pathLst>
                <a:path w="1071" h="1056" extrusionOk="0">
                  <a:moveTo>
                    <a:pt x="621" y="1"/>
                  </a:moveTo>
                  <a:lnTo>
                    <a:pt x="1" y="652"/>
                  </a:lnTo>
                  <a:lnTo>
                    <a:pt x="497" y="1055"/>
                  </a:lnTo>
                  <a:lnTo>
                    <a:pt x="1071" y="482"/>
                  </a:lnTo>
                  <a:lnTo>
                    <a:pt x="6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4660875" y="2574625"/>
              <a:ext cx="17100" cy="22900"/>
            </a:xfrm>
            <a:custGeom>
              <a:avLst/>
              <a:gdLst/>
              <a:ahLst/>
              <a:cxnLst/>
              <a:rect l="l" t="t" r="r" b="b"/>
              <a:pathLst>
                <a:path w="684" h="916" extrusionOk="0">
                  <a:moveTo>
                    <a:pt x="1" y="1"/>
                  </a:moveTo>
                  <a:lnTo>
                    <a:pt x="16" y="916"/>
                  </a:lnTo>
                  <a:lnTo>
                    <a:pt x="683" y="854"/>
                  </a:lnTo>
                  <a:lnTo>
                    <a:pt x="637" y="47"/>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4636075" y="2527725"/>
              <a:ext cx="26775" cy="26775"/>
            </a:xfrm>
            <a:custGeom>
              <a:avLst/>
              <a:gdLst/>
              <a:ahLst/>
              <a:cxnLst/>
              <a:rect l="l" t="t" r="r" b="b"/>
              <a:pathLst>
                <a:path w="1071" h="1071" extrusionOk="0">
                  <a:moveTo>
                    <a:pt x="496" y="0"/>
                  </a:moveTo>
                  <a:lnTo>
                    <a:pt x="0" y="450"/>
                  </a:lnTo>
                  <a:lnTo>
                    <a:pt x="667" y="1070"/>
                  </a:lnTo>
                  <a:lnTo>
                    <a:pt x="1070" y="558"/>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3951325" y="2164750"/>
              <a:ext cx="120600" cy="118750"/>
            </a:xfrm>
            <a:custGeom>
              <a:avLst/>
              <a:gdLst/>
              <a:ahLst/>
              <a:cxnLst/>
              <a:rect l="l" t="t" r="r" b="b"/>
              <a:pathLst>
                <a:path w="4824" h="4750" extrusionOk="0">
                  <a:moveTo>
                    <a:pt x="2441" y="837"/>
                  </a:moveTo>
                  <a:cubicBezTo>
                    <a:pt x="3270" y="837"/>
                    <a:pt x="3910" y="1503"/>
                    <a:pt x="3955" y="2329"/>
                  </a:cubicBezTo>
                  <a:cubicBezTo>
                    <a:pt x="3971" y="3182"/>
                    <a:pt x="3319" y="3880"/>
                    <a:pt x="2466" y="3911"/>
                  </a:cubicBezTo>
                  <a:cubicBezTo>
                    <a:pt x="2447" y="3911"/>
                    <a:pt x="2428" y="3912"/>
                    <a:pt x="2409" y="3912"/>
                  </a:cubicBezTo>
                  <a:cubicBezTo>
                    <a:pt x="1582" y="3912"/>
                    <a:pt x="914" y="3256"/>
                    <a:pt x="869" y="2422"/>
                  </a:cubicBezTo>
                  <a:cubicBezTo>
                    <a:pt x="853" y="1569"/>
                    <a:pt x="1505" y="871"/>
                    <a:pt x="2358" y="840"/>
                  </a:cubicBezTo>
                  <a:cubicBezTo>
                    <a:pt x="2386" y="838"/>
                    <a:pt x="2414" y="837"/>
                    <a:pt x="2441" y="837"/>
                  </a:cubicBezTo>
                  <a:close/>
                  <a:moveTo>
                    <a:pt x="2427" y="1"/>
                  </a:moveTo>
                  <a:cubicBezTo>
                    <a:pt x="2399" y="1"/>
                    <a:pt x="2371" y="1"/>
                    <a:pt x="2342" y="2"/>
                  </a:cubicBezTo>
                  <a:cubicBezTo>
                    <a:pt x="1024" y="33"/>
                    <a:pt x="0" y="1119"/>
                    <a:pt x="47" y="2437"/>
                  </a:cubicBezTo>
                  <a:cubicBezTo>
                    <a:pt x="77" y="3727"/>
                    <a:pt x="1117" y="4750"/>
                    <a:pt x="2397" y="4750"/>
                  </a:cubicBezTo>
                  <a:cubicBezTo>
                    <a:pt x="2425" y="4750"/>
                    <a:pt x="2453" y="4749"/>
                    <a:pt x="2482" y="4748"/>
                  </a:cubicBezTo>
                  <a:cubicBezTo>
                    <a:pt x="3800" y="4717"/>
                    <a:pt x="4824" y="3631"/>
                    <a:pt x="4793" y="2313"/>
                  </a:cubicBezTo>
                  <a:cubicBezTo>
                    <a:pt x="4747" y="1023"/>
                    <a:pt x="3707" y="1"/>
                    <a:pt x="24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3999000" y="2150825"/>
              <a:ext cx="22525" cy="16325"/>
            </a:xfrm>
            <a:custGeom>
              <a:avLst/>
              <a:gdLst/>
              <a:ahLst/>
              <a:cxnLst/>
              <a:rect l="l" t="t" r="r" b="b"/>
              <a:pathLst>
                <a:path w="901" h="653" extrusionOk="0">
                  <a:moveTo>
                    <a:pt x="823" y="1"/>
                  </a:moveTo>
                  <a:lnTo>
                    <a:pt x="32" y="16"/>
                  </a:lnTo>
                  <a:lnTo>
                    <a:pt x="1" y="652"/>
                  </a:lnTo>
                  <a:lnTo>
                    <a:pt x="900" y="637"/>
                  </a:lnTo>
                  <a:lnTo>
                    <a:pt x="8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3951700" y="2165175"/>
              <a:ext cx="26775" cy="27175"/>
            </a:xfrm>
            <a:custGeom>
              <a:avLst/>
              <a:gdLst/>
              <a:ahLst/>
              <a:cxnLst/>
              <a:rect l="l" t="t" r="r" b="b"/>
              <a:pathLst>
                <a:path w="1071" h="1087" extrusionOk="0">
                  <a:moveTo>
                    <a:pt x="575" y="1"/>
                  </a:moveTo>
                  <a:lnTo>
                    <a:pt x="1" y="606"/>
                  </a:lnTo>
                  <a:lnTo>
                    <a:pt x="435" y="1086"/>
                  </a:lnTo>
                  <a:lnTo>
                    <a:pt x="1071" y="404"/>
                  </a:lnTo>
                  <a:lnTo>
                    <a:pt x="5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937750" y="2212100"/>
              <a:ext cx="17075" cy="22900"/>
            </a:xfrm>
            <a:custGeom>
              <a:avLst/>
              <a:gdLst/>
              <a:ahLst/>
              <a:cxnLst/>
              <a:rect l="l" t="t" r="r" b="b"/>
              <a:pathLst>
                <a:path w="683" h="916" extrusionOk="0">
                  <a:moveTo>
                    <a:pt x="667" y="0"/>
                  </a:moveTo>
                  <a:lnTo>
                    <a:pt x="0" y="78"/>
                  </a:lnTo>
                  <a:lnTo>
                    <a:pt x="16" y="900"/>
                  </a:lnTo>
                  <a:lnTo>
                    <a:pt x="683" y="915"/>
                  </a:lnTo>
                  <a:lnTo>
                    <a:pt x="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3952875" y="2255900"/>
              <a:ext cx="26775" cy="26025"/>
            </a:xfrm>
            <a:custGeom>
              <a:avLst/>
              <a:gdLst/>
              <a:ahLst/>
              <a:cxnLst/>
              <a:rect l="l" t="t" r="r" b="b"/>
              <a:pathLst>
                <a:path w="1071" h="1041" extrusionOk="0">
                  <a:moveTo>
                    <a:pt x="404" y="1"/>
                  </a:moveTo>
                  <a:lnTo>
                    <a:pt x="0" y="497"/>
                  </a:lnTo>
                  <a:lnTo>
                    <a:pt x="574" y="1040"/>
                  </a:lnTo>
                  <a:lnTo>
                    <a:pt x="1070" y="621"/>
                  </a:lnTo>
                  <a:lnTo>
                    <a:pt x="4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999775" y="2279175"/>
              <a:ext cx="22900" cy="17075"/>
            </a:xfrm>
            <a:custGeom>
              <a:avLst/>
              <a:gdLst/>
              <a:ahLst/>
              <a:cxnLst/>
              <a:rect l="l" t="t" r="r" b="b"/>
              <a:pathLst>
                <a:path w="916" h="683" extrusionOk="0">
                  <a:moveTo>
                    <a:pt x="916" y="0"/>
                  </a:moveTo>
                  <a:lnTo>
                    <a:pt x="1" y="31"/>
                  </a:lnTo>
                  <a:lnTo>
                    <a:pt x="63" y="683"/>
                  </a:lnTo>
                  <a:lnTo>
                    <a:pt x="869" y="652"/>
                  </a:lnTo>
                  <a:lnTo>
                    <a:pt x="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4042825" y="2254350"/>
              <a:ext cx="26775" cy="27175"/>
            </a:xfrm>
            <a:custGeom>
              <a:avLst/>
              <a:gdLst/>
              <a:ahLst/>
              <a:cxnLst/>
              <a:rect l="l" t="t" r="r" b="b"/>
              <a:pathLst>
                <a:path w="1071" h="1087" extrusionOk="0">
                  <a:moveTo>
                    <a:pt x="621" y="1"/>
                  </a:moveTo>
                  <a:lnTo>
                    <a:pt x="1" y="668"/>
                  </a:lnTo>
                  <a:lnTo>
                    <a:pt x="512" y="1087"/>
                  </a:lnTo>
                  <a:lnTo>
                    <a:pt x="1071" y="482"/>
                  </a:lnTo>
                  <a:lnTo>
                    <a:pt x="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4066875" y="2211325"/>
              <a:ext cx="16300" cy="23275"/>
            </a:xfrm>
            <a:custGeom>
              <a:avLst/>
              <a:gdLst/>
              <a:ahLst/>
              <a:cxnLst/>
              <a:rect l="l" t="t" r="r" b="b"/>
              <a:pathLst>
                <a:path w="652" h="931" extrusionOk="0">
                  <a:moveTo>
                    <a:pt x="0" y="0"/>
                  </a:moveTo>
                  <a:lnTo>
                    <a:pt x="16" y="931"/>
                  </a:lnTo>
                  <a:lnTo>
                    <a:pt x="652" y="853"/>
                  </a:lnTo>
                  <a:lnTo>
                    <a:pt x="636" y="3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4042050" y="2164400"/>
              <a:ext cx="26400" cy="26400"/>
            </a:xfrm>
            <a:custGeom>
              <a:avLst/>
              <a:gdLst/>
              <a:ahLst/>
              <a:cxnLst/>
              <a:rect l="l" t="t" r="r" b="b"/>
              <a:pathLst>
                <a:path w="1056" h="1056" extrusionOk="0">
                  <a:moveTo>
                    <a:pt x="481" y="1"/>
                  </a:moveTo>
                  <a:lnTo>
                    <a:pt x="0" y="435"/>
                  </a:lnTo>
                  <a:lnTo>
                    <a:pt x="652" y="1055"/>
                  </a:lnTo>
                  <a:lnTo>
                    <a:pt x="1055" y="559"/>
                  </a:lnTo>
                  <a:lnTo>
                    <a:pt x="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740000" y="3118625"/>
              <a:ext cx="943775" cy="2350"/>
            </a:xfrm>
            <a:custGeom>
              <a:avLst/>
              <a:gdLst/>
              <a:ahLst/>
              <a:cxnLst/>
              <a:rect l="l" t="t" r="r" b="b"/>
              <a:pathLst>
                <a:path w="37751" h="94" extrusionOk="0">
                  <a:moveTo>
                    <a:pt x="18860" y="1"/>
                  </a:moveTo>
                  <a:lnTo>
                    <a:pt x="9446" y="16"/>
                  </a:lnTo>
                  <a:lnTo>
                    <a:pt x="4715" y="16"/>
                  </a:lnTo>
                  <a:lnTo>
                    <a:pt x="1" y="32"/>
                  </a:lnTo>
                  <a:lnTo>
                    <a:pt x="4715" y="63"/>
                  </a:lnTo>
                  <a:lnTo>
                    <a:pt x="9446" y="78"/>
                  </a:lnTo>
                  <a:lnTo>
                    <a:pt x="18860" y="94"/>
                  </a:lnTo>
                  <a:lnTo>
                    <a:pt x="28306" y="78"/>
                  </a:lnTo>
                  <a:lnTo>
                    <a:pt x="33020" y="63"/>
                  </a:lnTo>
                  <a:lnTo>
                    <a:pt x="37751" y="32"/>
                  </a:lnTo>
                  <a:lnTo>
                    <a:pt x="33020" y="16"/>
                  </a:lnTo>
                  <a:lnTo>
                    <a:pt x="28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4061425" y="2410225"/>
              <a:ext cx="208250" cy="451350"/>
            </a:xfrm>
            <a:custGeom>
              <a:avLst/>
              <a:gdLst/>
              <a:ahLst/>
              <a:cxnLst/>
              <a:rect l="l" t="t" r="r" b="b"/>
              <a:pathLst>
                <a:path w="8330" h="18054" extrusionOk="0">
                  <a:moveTo>
                    <a:pt x="1909" y="1"/>
                  </a:moveTo>
                  <a:cubicBezTo>
                    <a:pt x="1195" y="218"/>
                    <a:pt x="637" y="745"/>
                    <a:pt x="389" y="1443"/>
                  </a:cubicBezTo>
                  <a:cubicBezTo>
                    <a:pt x="1" y="2405"/>
                    <a:pt x="156" y="3645"/>
                    <a:pt x="792" y="4654"/>
                  </a:cubicBezTo>
                  <a:cubicBezTo>
                    <a:pt x="1412" y="5631"/>
                    <a:pt x="2420" y="6546"/>
                    <a:pt x="3506" y="7507"/>
                  </a:cubicBezTo>
                  <a:cubicBezTo>
                    <a:pt x="4359" y="8267"/>
                    <a:pt x="5228" y="9058"/>
                    <a:pt x="5895" y="9880"/>
                  </a:cubicBezTo>
                  <a:cubicBezTo>
                    <a:pt x="8221" y="12765"/>
                    <a:pt x="7725" y="16860"/>
                    <a:pt x="7290" y="18023"/>
                  </a:cubicBezTo>
                  <a:lnTo>
                    <a:pt x="7384" y="18054"/>
                  </a:lnTo>
                  <a:cubicBezTo>
                    <a:pt x="7833" y="16875"/>
                    <a:pt x="8330" y="12750"/>
                    <a:pt x="5972" y="9818"/>
                  </a:cubicBezTo>
                  <a:cubicBezTo>
                    <a:pt x="5290" y="9012"/>
                    <a:pt x="4421" y="8205"/>
                    <a:pt x="3568" y="7461"/>
                  </a:cubicBezTo>
                  <a:cubicBezTo>
                    <a:pt x="2483" y="6484"/>
                    <a:pt x="1474" y="5584"/>
                    <a:pt x="870" y="4623"/>
                  </a:cubicBezTo>
                  <a:cubicBezTo>
                    <a:pt x="249" y="3630"/>
                    <a:pt x="94" y="2436"/>
                    <a:pt x="466" y="1474"/>
                  </a:cubicBezTo>
                  <a:cubicBezTo>
                    <a:pt x="714" y="807"/>
                    <a:pt x="1257" y="295"/>
                    <a:pt x="1940" y="109"/>
                  </a:cubicBezTo>
                  <a:lnTo>
                    <a:pt x="19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4071900" y="2419150"/>
              <a:ext cx="182275" cy="417225"/>
            </a:xfrm>
            <a:custGeom>
              <a:avLst/>
              <a:gdLst/>
              <a:ahLst/>
              <a:cxnLst/>
              <a:rect l="l" t="t" r="r" b="b"/>
              <a:pathLst>
                <a:path w="7291" h="16689" extrusionOk="0">
                  <a:moveTo>
                    <a:pt x="1505" y="0"/>
                  </a:moveTo>
                  <a:cubicBezTo>
                    <a:pt x="1505" y="0"/>
                    <a:pt x="1" y="915"/>
                    <a:pt x="388" y="3257"/>
                  </a:cubicBezTo>
                  <a:cubicBezTo>
                    <a:pt x="699" y="5212"/>
                    <a:pt x="2792" y="7274"/>
                    <a:pt x="4328" y="8763"/>
                  </a:cubicBezTo>
                  <a:lnTo>
                    <a:pt x="5150" y="9585"/>
                  </a:lnTo>
                  <a:cubicBezTo>
                    <a:pt x="7011" y="11493"/>
                    <a:pt x="7182" y="14859"/>
                    <a:pt x="7120" y="16689"/>
                  </a:cubicBezTo>
                  <a:lnTo>
                    <a:pt x="7213" y="16689"/>
                  </a:lnTo>
                  <a:cubicBezTo>
                    <a:pt x="7290" y="14859"/>
                    <a:pt x="7120" y="11462"/>
                    <a:pt x="5196" y="9523"/>
                  </a:cubicBezTo>
                  <a:cubicBezTo>
                    <a:pt x="4964" y="9275"/>
                    <a:pt x="4685" y="8996"/>
                    <a:pt x="4390" y="8701"/>
                  </a:cubicBezTo>
                  <a:cubicBezTo>
                    <a:pt x="2870" y="7212"/>
                    <a:pt x="807" y="5181"/>
                    <a:pt x="466" y="3242"/>
                  </a:cubicBezTo>
                  <a:cubicBezTo>
                    <a:pt x="109" y="978"/>
                    <a:pt x="1521" y="78"/>
                    <a:pt x="1536" y="78"/>
                  </a:cubicBez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3930375" y="2778575"/>
              <a:ext cx="123325" cy="264075"/>
            </a:xfrm>
            <a:custGeom>
              <a:avLst/>
              <a:gdLst/>
              <a:ahLst/>
              <a:cxnLst/>
              <a:rect l="l" t="t" r="r" b="b"/>
              <a:pathLst>
                <a:path w="4933" h="10563" extrusionOk="0">
                  <a:moveTo>
                    <a:pt x="4917" y="1"/>
                  </a:moveTo>
                  <a:cubicBezTo>
                    <a:pt x="3258" y="171"/>
                    <a:pt x="1986" y="699"/>
                    <a:pt x="1133" y="1598"/>
                  </a:cubicBezTo>
                  <a:cubicBezTo>
                    <a:pt x="419" y="2374"/>
                    <a:pt x="1" y="3382"/>
                    <a:pt x="32" y="4452"/>
                  </a:cubicBezTo>
                  <a:cubicBezTo>
                    <a:pt x="32" y="6406"/>
                    <a:pt x="1443" y="10377"/>
                    <a:pt x="1505" y="10563"/>
                  </a:cubicBezTo>
                  <a:lnTo>
                    <a:pt x="1676" y="10516"/>
                  </a:lnTo>
                  <a:cubicBezTo>
                    <a:pt x="1676" y="10470"/>
                    <a:pt x="218" y="6391"/>
                    <a:pt x="218" y="4468"/>
                  </a:cubicBezTo>
                  <a:cubicBezTo>
                    <a:pt x="218" y="3568"/>
                    <a:pt x="544" y="637"/>
                    <a:pt x="4933" y="202"/>
                  </a:cubicBezTo>
                  <a:lnTo>
                    <a:pt x="49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935800" y="2791000"/>
              <a:ext cx="118300" cy="256700"/>
            </a:xfrm>
            <a:custGeom>
              <a:avLst/>
              <a:gdLst/>
              <a:ahLst/>
              <a:cxnLst/>
              <a:rect l="l" t="t" r="r" b="b"/>
              <a:pathLst>
                <a:path w="4732" h="10268" extrusionOk="0">
                  <a:moveTo>
                    <a:pt x="4700" y="0"/>
                  </a:moveTo>
                  <a:cubicBezTo>
                    <a:pt x="1924" y="496"/>
                    <a:pt x="544" y="1722"/>
                    <a:pt x="249" y="3986"/>
                  </a:cubicBezTo>
                  <a:cubicBezTo>
                    <a:pt x="1" y="5925"/>
                    <a:pt x="652" y="10097"/>
                    <a:pt x="699" y="10267"/>
                  </a:cubicBezTo>
                  <a:lnTo>
                    <a:pt x="900" y="10236"/>
                  </a:lnTo>
                  <a:cubicBezTo>
                    <a:pt x="900" y="10190"/>
                    <a:pt x="202" y="5925"/>
                    <a:pt x="451" y="4017"/>
                  </a:cubicBezTo>
                  <a:cubicBezTo>
                    <a:pt x="714" y="1815"/>
                    <a:pt x="2017" y="683"/>
                    <a:pt x="4731" y="186"/>
                  </a:cubicBezTo>
                  <a:lnTo>
                    <a:pt x="47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4379775" y="2848225"/>
              <a:ext cx="140775" cy="195200"/>
            </a:xfrm>
            <a:custGeom>
              <a:avLst/>
              <a:gdLst/>
              <a:ahLst/>
              <a:cxnLst/>
              <a:rect l="l" t="t" r="r" b="b"/>
              <a:pathLst>
                <a:path w="5631" h="7808" extrusionOk="0">
                  <a:moveTo>
                    <a:pt x="373" y="1"/>
                  </a:moveTo>
                  <a:cubicBezTo>
                    <a:pt x="252" y="1"/>
                    <a:pt x="128" y="3"/>
                    <a:pt x="0" y="7"/>
                  </a:cubicBezTo>
                  <a:lnTo>
                    <a:pt x="0" y="208"/>
                  </a:lnTo>
                  <a:cubicBezTo>
                    <a:pt x="116" y="205"/>
                    <a:pt x="229" y="203"/>
                    <a:pt x="340" y="203"/>
                  </a:cubicBezTo>
                  <a:cubicBezTo>
                    <a:pt x="3979" y="203"/>
                    <a:pt x="4860" y="1900"/>
                    <a:pt x="5041" y="2953"/>
                  </a:cubicBezTo>
                  <a:cubicBezTo>
                    <a:pt x="5444" y="5140"/>
                    <a:pt x="4110" y="7684"/>
                    <a:pt x="4095" y="7715"/>
                  </a:cubicBezTo>
                  <a:lnTo>
                    <a:pt x="4250" y="7808"/>
                  </a:lnTo>
                  <a:cubicBezTo>
                    <a:pt x="4312" y="7715"/>
                    <a:pt x="5630" y="5171"/>
                    <a:pt x="5212" y="2922"/>
                  </a:cubicBezTo>
                  <a:cubicBezTo>
                    <a:pt x="5016" y="1811"/>
                    <a:pt x="4108" y="1"/>
                    <a:pt x="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4380150" y="2858850"/>
              <a:ext cx="129550" cy="194675"/>
            </a:xfrm>
            <a:custGeom>
              <a:avLst/>
              <a:gdLst/>
              <a:ahLst/>
              <a:cxnLst/>
              <a:rect l="l" t="t" r="r" b="b"/>
              <a:pathLst>
                <a:path w="5182" h="7787" extrusionOk="0">
                  <a:moveTo>
                    <a:pt x="1" y="0"/>
                  </a:moveTo>
                  <a:lnTo>
                    <a:pt x="1" y="186"/>
                  </a:lnTo>
                  <a:cubicBezTo>
                    <a:pt x="2762" y="264"/>
                    <a:pt x="4111" y="1008"/>
                    <a:pt x="4576" y="2652"/>
                  </a:cubicBezTo>
                  <a:cubicBezTo>
                    <a:pt x="4964" y="4079"/>
                    <a:pt x="4468" y="7724"/>
                    <a:pt x="4468" y="7771"/>
                  </a:cubicBezTo>
                  <a:lnTo>
                    <a:pt x="4654" y="7786"/>
                  </a:lnTo>
                  <a:cubicBezTo>
                    <a:pt x="4685" y="7631"/>
                    <a:pt x="5181" y="4064"/>
                    <a:pt x="4762" y="2590"/>
                  </a:cubicBezTo>
                  <a:cubicBezTo>
                    <a:pt x="4266" y="869"/>
                    <a:pt x="2839" y="9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4071125" y="2331125"/>
              <a:ext cx="190800" cy="126175"/>
            </a:xfrm>
            <a:custGeom>
              <a:avLst/>
              <a:gdLst/>
              <a:ahLst/>
              <a:cxnLst/>
              <a:rect l="l" t="t" r="r" b="b"/>
              <a:pathLst>
                <a:path w="7632" h="5047" extrusionOk="0">
                  <a:moveTo>
                    <a:pt x="6623" y="1"/>
                  </a:moveTo>
                  <a:lnTo>
                    <a:pt x="1086" y="2296"/>
                  </a:lnTo>
                  <a:cubicBezTo>
                    <a:pt x="342" y="2591"/>
                    <a:pt x="1" y="3428"/>
                    <a:pt x="280" y="4157"/>
                  </a:cubicBezTo>
                  <a:cubicBezTo>
                    <a:pt x="280" y="4188"/>
                    <a:pt x="311" y="4204"/>
                    <a:pt x="311" y="4219"/>
                  </a:cubicBezTo>
                  <a:cubicBezTo>
                    <a:pt x="549" y="4741"/>
                    <a:pt x="1068" y="5047"/>
                    <a:pt x="1603" y="5047"/>
                  </a:cubicBezTo>
                  <a:cubicBezTo>
                    <a:pt x="1800" y="5047"/>
                    <a:pt x="2000" y="5005"/>
                    <a:pt x="2188" y="4917"/>
                  </a:cubicBezTo>
                  <a:cubicBezTo>
                    <a:pt x="2203" y="4902"/>
                    <a:pt x="2234" y="4902"/>
                    <a:pt x="2250" y="4886"/>
                  </a:cubicBezTo>
                  <a:lnTo>
                    <a:pt x="7631" y="2188"/>
                  </a:lnTo>
                  <a:lnTo>
                    <a:pt x="66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4448025" y="2349350"/>
              <a:ext cx="41500" cy="25625"/>
            </a:xfrm>
            <a:custGeom>
              <a:avLst/>
              <a:gdLst/>
              <a:ahLst/>
              <a:cxnLst/>
              <a:rect l="l" t="t" r="r" b="b"/>
              <a:pathLst>
                <a:path w="1660" h="1025" extrusionOk="0">
                  <a:moveTo>
                    <a:pt x="1380" y="1"/>
                  </a:moveTo>
                  <a:lnTo>
                    <a:pt x="140" y="16"/>
                  </a:lnTo>
                  <a:lnTo>
                    <a:pt x="0" y="1024"/>
                  </a:lnTo>
                  <a:lnTo>
                    <a:pt x="0" y="1024"/>
                  </a:lnTo>
                  <a:lnTo>
                    <a:pt x="1660" y="900"/>
                  </a:lnTo>
                  <a:lnTo>
                    <a:pt x="13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4362700" y="2342000"/>
              <a:ext cx="88825" cy="32200"/>
            </a:xfrm>
            <a:custGeom>
              <a:avLst/>
              <a:gdLst/>
              <a:ahLst/>
              <a:cxnLst/>
              <a:rect l="l" t="t" r="r" b="b"/>
              <a:pathLst>
                <a:path w="3553" h="1288" extrusionOk="0">
                  <a:moveTo>
                    <a:pt x="2451" y="0"/>
                  </a:moveTo>
                  <a:lnTo>
                    <a:pt x="1" y="760"/>
                  </a:lnTo>
                  <a:lnTo>
                    <a:pt x="3149" y="1287"/>
                  </a:lnTo>
                  <a:lnTo>
                    <a:pt x="3553" y="310"/>
                  </a:lnTo>
                  <a:lnTo>
                    <a:pt x="2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4482525" y="2340825"/>
              <a:ext cx="39175" cy="29500"/>
            </a:xfrm>
            <a:custGeom>
              <a:avLst/>
              <a:gdLst/>
              <a:ahLst/>
              <a:cxnLst/>
              <a:rect l="l" t="t" r="r" b="b"/>
              <a:pathLst>
                <a:path w="1567" h="1180" extrusionOk="0">
                  <a:moveTo>
                    <a:pt x="1288" y="0"/>
                  </a:moveTo>
                  <a:lnTo>
                    <a:pt x="0" y="342"/>
                  </a:lnTo>
                  <a:lnTo>
                    <a:pt x="466" y="1179"/>
                  </a:lnTo>
                  <a:lnTo>
                    <a:pt x="1567" y="419"/>
                  </a:lnTo>
                  <a:lnTo>
                    <a:pt x="12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4441800" y="2349750"/>
              <a:ext cx="9725" cy="24050"/>
            </a:xfrm>
            <a:custGeom>
              <a:avLst/>
              <a:gdLst/>
              <a:ahLst/>
              <a:cxnLst/>
              <a:rect l="l" t="t" r="r" b="b"/>
              <a:pathLst>
                <a:path w="389" h="962" extrusionOk="0">
                  <a:moveTo>
                    <a:pt x="389" y="0"/>
                  </a:moveTo>
                  <a:lnTo>
                    <a:pt x="1" y="931"/>
                  </a:lnTo>
                  <a:lnTo>
                    <a:pt x="249" y="962"/>
                  </a:lnTo>
                  <a:lnTo>
                    <a:pt x="3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4482525" y="2349350"/>
              <a:ext cx="11275" cy="20975"/>
            </a:xfrm>
            <a:custGeom>
              <a:avLst/>
              <a:gdLst/>
              <a:ahLst/>
              <a:cxnLst/>
              <a:rect l="l" t="t" r="r" b="b"/>
              <a:pathLst>
                <a:path w="451" h="839" extrusionOk="0">
                  <a:moveTo>
                    <a:pt x="0" y="1"/>
                  </a:moveTo>
                  <a:lnTo>
                    <a:pt x="249" y="838"/>
                  </a:lnTo>
                  <a:lnTo>
                    <a:pt x="450" y="77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4427850" y="2357500"/>
              <a:ext cx="13200" cy="11575"/>
            </a:xfrm>
            <a:custGeom>
              <a:avLst/>
              <a:gdLst/>
              <a:ahLst/>
              <a:cxnLst/>
              <a:rect l="l" t="t" r="r" b="b"/>
              <a:pathLst>
                <a:path w="528" h="463" extrusionOk="0">
                  <a:moveTo>
                    <a:pt x="287" y="51"/>
                  </a:moveTo>
                  <a:cubicBezTo>
                    <a:pt x="354" y="51"/>
                    <a:pt x="415" y="86"/>
                    <a:pt x="450" y="155"/>
                  </a:cubicBezTo>
                  <a:cubicBezTo>
                    <a:pt x="481" y="233"/>
                    <a:pt x="450" y="342"/>
                    <a:pt x="373" y="373"/>
                  </a:cubicBezTo>
                  <a:cubicBezTo>
                    <a:pt x="351" y="385"/>
                    <a:pt x="327" y="391"/>
                    <a:pt x="301" y="391"/>
                  </a:cubicBezTo>
                  <a:cubicBezTo>
                    <a:pt x="234" y="391"/>
                    <a:pt x="163" y="351"/>
                    <a:pt x="140" y="295"/>
                  </a:cubicBezTo>
                  <a:cubicBezTo>
                    <a:pt x="94" y="218"/>
                    <a:pt x="140" y="109"/>
                    <a:pt x="218" y="62"/>
                  </a:cubicBezTo>
                  <a:cubicBezTo>
                    <a:pt x="241" y="55"/>
                    <a:pt x="264" y="51"/>
                    <a:pt x="287" y="51"/>
                  </a:cubicBezTo>
                  <a:close/>
                  <a:moveTo>
                    <a:pt x="271" y="0"/>
                  </a:moveTo>
                  <a:cubicBezTo>
                    <a:pt x="231" y="0"/>
                    <a:pt x="192" y="11"/>
                    <a:pt x="156" y="31"/>
                  </a:cubicBezTo>
                  <a:cubicBezTo>
                    <a:pt x="32" y="78"/>
                    <a:pt x="1" y="218"/>
                    <a:pt x="63" y="342"/>
                  </a:cubicBezTo>
                  <a:cubicBezTo>
                    <a:pt x="95" y="417"/>
                    <a:pt x="172" y="462"/>
                    <a:pt x="258" y="462"/>
                  </a:cubicBezTo>
                  <a:cubicBezTo>
                    <a:pt x="295" y="462"/>
                    <a:pt x="335" y="454"/>
                    <a:pt x="373" y="435"/>
                  </a:cubicBezTo>
                  <a:cubicBezTo>
                    <a:pt x="466" y="388"/>
                    <a:pt x="528" y="264"/>
                    <a:pt x="481" y="140"/>
                  </a:cubicBezTo>
                  <a:cubicBezTo>
                    <a:pt x="466" y="140"/>
                    <a:pt x="466" y="124"/>
                    <a:pt x="466" y="124"/>
                  </a:cubicBezTo>
                  <a:cubicBezTo>
                    <a:pt x="424" y="42"/>
                    <a:pt x="349" y="0"/>
                    <a:pt x="2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4470500" y="2360000"/>
              <a:ext cx="13125" cy="11775"/>
            </a:xfrm>
            <a:custGeom>
              <a:avLst/>
              <a:gdLst/>
              <a:ahLst/>
              <a:cxnLst/>
              <a:rect l="l" t="t" r="r" b="b"/>
              <a:pathLst>
                <a:path w="525" h="471" extrusionOk="0">
                  <a:moveTo>
                    <a:pt x="379" y="33"/>
                  </a:moveTo>
                  <a:cubicBezTo>
                    <a:pt x="413" y="51"/>
                    <a:pt x="443" y="74"/>
                    <a:pt x="466" y="102"/>
                  </a:cubicBezTo>
                  <a:lnTo>
                    <a:pt x="481" y="118"/>
                  </a:lnTo>
                  <a:cubicBezTo>
                    <a:pt x="504" y="163"/>
                    <a:pt x="512" y="208"/>
                    <a:pt x="509" y="250"/>
                  </a:cubicBezTo>
                  <a:lnTo>
                    <a:pt x="509" y="250"/>
                  </a:lnTo>
                  <a:cubicBezTo>
                    <a:pt x="525" y="207"/>
                    <a:pt x="522" y="160"/>
                    <a:pt x="497" y="118"/>
                  </a:cubicBezTo>
                  <a:cubicBezTo>
                    <a:pt x="479" y="73"/>
                    <a:pt x="431" y="44"/>
                    <a:pt x="379" y="33"/>
                  </a:cubicBezTo>
                  <a:close/>
                  <a:moveTo>
                    <a:pt x="251" y="1"/>
                  </a:moveTo>
                  <a:cubicBezTo>
                    <a:pt x="207" y="1"/>
                    <a:pt x="163" y="13"/>
                    <a:pt x="125" y="40"/>
                  </a:cubicBezTo>
                  <a:cubicBezTo>
                    <a:pt x="32" y="118"/>
                    <a:pt x="1" y="273"/>
                    <a:pt x="78" y="366"/>
                  </a:cubicBezTo>
                  <a:cubicBezTo>
                    <a:pt x="126" y="433"/>
                    <a:pt x="205" y="471"/>
                    <a:pt x="279" y="471"/>
                  </a:cubicBezTo>
                  <a:cubicBezTo>
                    <a:pt x="325" y="471"/>
                    <a:pt x="369" y="457"/>
                    <a:pt x="404" y="428"/>
                  </a:cubicBezTo>
                  <a:cubicBezTo>
                    <a:pt x="463" y="388"/>
                    <a:pt x="503" y="324"/>
                    <a:pt x="509" y="250"/>
                  </a:cubicBezTo>
                  <a:lnTo>
                    <a:pt x="509" y="250"/>
                  </a:lnTo>
                  <a:cubicBezTo>
                    <a:pt x="496" y="287"/>
                    <a:pt x="470" y="322"/>
                    <a:pt x="435" y="350"/>
                  </a:cubicBezTo>
                  <a:cubicBezTo>
                    <a:pt x="402" y="376"/>
                    <a:pt x="365" y="388"/>
                    <a:pt x="327" y="388"/>
                  </a:cubicBezTo>
                  <a:cubicBezTo>
                    <a:pt x="275" y="388"/>
                    <a:pt x="223" y="364"/>
                    <a:pt x="187" y="319"/>
                  </a:cubicBezTo>
                  <a:cubicBezTo>
                    <a:pt x="140" y="242"/>
                    <a:pt x="156" y="118"/>
                    <a:pt x="233" y="55"/>
                  </a:cubicBezTo>
                  <a:lnTo>
                    <a:pt x="264" y="40"/>
                  </a:lnTo>
                  <a:cubicBezTo>
                    <a:pt x="284" y="32"/>
                    <a:pt x="307" y="28"/>
                    <a:pt x="331" y="28"/>
                  </a:cubicBezTo>
                  <a:cubicBezTo>
                    <a:pt x="347" y="28"/>
                    <a:pt x="363" y="30"/>
                    <a:pt x="379" y="33"/>
                  </a:cubicBezTo>
                  <a:lnTo>
                    <a:pt x="379" y="33"/>
                  </a:lnTo>
                  <a:cubicBezTo>
                    <a:pt x="339" y="13"/>
                    <a:pt x="295" y="1"/>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4428250" y="2203575"/>
              <a:ext cx="48100" cy="32575"/>
            </a:xfrm>
            <a:custGeom>
              <a:avLst/>
              <a:gdLst/>
              <a:ahLst/>
              <a:cxnLst/>
              <a:rect l="l" t="t" r="r" b="b"/>
              <a:pathLst>
                <a:path w="1924" h="1303" extrusionOk="0">
                  <a:moveTo>
                    <a:pt x="1830" y="0"/>
                  </a:moveTo>
                  <a:lnTo>
                    <a:pt x="0" y="372"/>
                  </a:lnTo>
                  <a:lnTo>
                    <a:pt x="465" y="1303"/>
                  </a:lnTo>
                  <a:lnTo>
                    <a:pt x="1923" y="884"/>
                  </a:lnTo>
                  <a:lnTo>
                    <a:pt x="18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4361550" y="2215975"/>
              <a:ext cx="78350" cy="63600"/>
            </a:xfrm>
            <a:custGeom>
              <a:avLst/>
              <a:gdLst/>
              <a:ahLst/>
              <a:cxnLst/>
              <a:rect l="l" t="t" r="r" b="b"/>
              <a:pathLst>
                <a:path w="3134" h="2544" extrusionOk="0">
                  <a:moveTo>
                    <a:pt x="2435" y="0"/>
                  </a:moveTo>
                  <a:lnTo>
                    <a:pt x="0" y="1613"/>
                  </a:lnTo>
                  <a:lnTo>
                    <a:pt x="1102" y="2544"/>
                  </a:lnTo>
                  <a:lnTo>
                    <a:pt x="3133" y="807"/>
                  </a:lnTo>
                  <a:lnTo>
                    <a:pt x="2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4476325" y="2202400"/>
              <a:ext cx="41500" cy="23300"/>
            </a:xfrm>
            <a:custGeom>
              <a:avLst/>
              <a:gdLst/>
              <a:ahLst/>
              <a:cxnLst/>
              <a:rect l="l" t="t" r="r" b="b"/>
              <a:pathLst>
                <a:path w="1660" h="932" extrusionOk="0">
                  <a:moveTo>
                    <a:pt x="93" y="1"/>
                  </a:moveTo>
                  <a:lnTo>
                    <a:pt x="0" y="931"/>
                  </a:lnTo>
                  <a:lnTo>
                    <a:pt x="1505" y="916"/>
                  </a:lnTo>
                  <a:lnTo>
                    <a:pt x="1660" y="388"/>
                  </a:lnTo>
                  <a:lnTo>
                    <a:pt x="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4423975" y="2214800"/>
              <a:ext cx="15925" cy="21350"/>
            </a:xfrm>
            <a:custGeom>
              <a:avLst/>
              <a:gdLst/>
              <a:ahLst/>
              <a:cxnLst/>
              <a:rect l="l" t="t" r="r" b="b"/>
              <a:pathLst>
                <a:path w="637" h="854" extrusionOk="0">
                  <a:moveTo>
                    <a:pt x="218" y="1"/>
                  </a:moveTo>
                  <a:lnTo>
                    <a:pt x="0" y="109"/>
                  </a:lnTo>
                  <a:lnTo>
                    <a:pt x="636" y="854"/>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4474000" y="2204350"/>
              <a:ext cx="4675" cy="21350"/>
            </a:xfrm>
            <a:custGeom>
              <a:avLst/>
              <a:gdLst/>
              <a:ahLst/>
              <a:cxnLst/>
              <a:rect l="l" t="t" r="r" b="b"/>
              <a:pathLst>
                <a:path w="187" h="854" extrusionOk="0">
                  <a:moveTo>
                    <a:pt x="186" y="0"/>
                  </a:moveTo>
                  <a:lnTo>
                    <a:pt x="0" y="31"/>
                  </a:lnTo>
                  <a:lnTo>
                    <a:pt x="93" y="853"/>
                  </a:lnTo>
                  <a:lnTo>
                    <a:pt x="1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4412725" y="2223300"/>
              <a:ext cx="13025" cy="11250"/>
            </a:xfrm>
            <a:custGeom>
              <a:avLst/>
              <a:gdLst/>
              <a:ahLst/>
              <a:cxnLst/>
              <a:rect l="l" t="t" r="r" b="b"/>
              <a:pathLst>
                <a:path w="521" h="450" extrusionOk="0">
                  <a:moveTo>
                    <a:pt x="467" y="332"/>
                  </a:moveTo>
                  <a:lnTo>
                    <a:pt x="467" y="332"/>
                  </a:lnTo>
                  <a:cubicBezTo>
                    <a:pt x="462" y="341"/>
                    <a:pt x="457" y="350"/>
                    <a:pt x="450" y="359"/>
                  </a:cubicBezTo>
                  <a:cubicBezTo>
                    <a:pt x="457" y="350"/>
                    <a:pt x="462" y="342"/>
                    <a:pt x="467" y="332"/>
                  </a:cubicBezTo>
                  <a:close/>
                  <a:moveTo>
                    <a:pt x="450" y="359"/>
                  </a:moveTo>
                  <a:cubicBezTo>
                    <a:pt x="424" y="391"/>
                    <a:pt x="390" y="416"/>
                    <a:pt x="353" y="431"/>
                  </a:cubicBezTo>
                  <a:lnTo>
                    <a:pt x="353" y="431"/>
                  </a:lnTo>
                  <a:cubicBezTo>
                    <a:pt x="386" y="424"/>
                    <a:pt x="420" y="405"/>
                    <a:pt x="450" y="374"/>
                  </a:cubicBezTo>
                  <a:lnTo>
                    <a:pt x="450" y="359"/>
                  </a:lnTo>
                  <a:close/>
                  <a:moveTo>
                    <a:pt x="277" y="1"/>
                  </a:moveTo>
                  <a:cubicBezTo>
                    <a:pt x="204" y="1"/>
                    <a:pt x="128" y="35"/>
                    <a:pt x="78" y="95"/>
                  </a:cubicBezTo>
                  <a:cubicBezTo>
                    <a:pt x="1" y="204"/>
                    <a:pt x="47" y="328"/>
                    <a:pt x="140" y="405"/>
                  </a:cubicBezTo>
                  <a:cubicBezTo>
                    <a:pt x="177" y="436"/>
                    <a:pt x="220" y="449"/>
                    <a:pt x="264" y="449"/>
                  </a:cubicBezTo>
                  <a:cubicBezTo>
                    <a:pt x="294" y="449"/>
                    <a:pt x="324" y="443"/>
                    <a:pt x="353" y="431"/>
                  </a:cubicBezTo>
                  <a:lnTo>
                    <a:pt x="353" y="431"/>
                  </a:lnTo>
                  <a:cubicBezTo>
                    <a:pt x="342" y="433"/>
                    <a:pt x="330" y="435"/>
                    <a:pt x="319" y="435"/>
                  </a:cubicBezTo>
                  <a:cubicBezTo>
                    <a:pt x="279" y="435"/>
                    <a:pt x="239" y="419"/>
                    <a:pt x="202" y="390"/>
                  </a:cubicBezTo>
                  <a:cubicBezTo>
                    <a:pt x="125" y="328"/>
                    <a:pt x="125" y="250"/>
                    <a:pt x="156" y="173"/>
                  </a:cubicBezTo>
                  <a:cubicBezTo>
                    <a:pt x="185" y="124"/>
                    <a:pt x="240" y="93"/>
                    <a:pt x="295" y="93"/>
                  </a:cubicBezTo>
                  <a:cubicBezTo>
                    <a:pt x="327" y="93"/>
                    <a:pt x="360" y="103"/>
                    <a:pt x="388" y="126"/>
                  </a:cubicBezTo>
                  <a:cubicBezTo>
                    <a:pt x="458" y="154"/>
                    <a:pt x="502" y="256"/>
                    <a:pt x="467" y="332"/>
                  </a:cubicBezTo>
                  <a:lnTo>
                    <a:pt x="467" y="332"/>
                  </a:lnTo>
                  <a:cubicBezTo>
                    <a:pt x="520" y="231"/>
                    <a:pt x="475" y="121"/>
                    <a:pt x="404" y="64"/>
                  </a:cubicBezTo>
                  <a:lnTo>
                    <a:pt x="388" y="33"/>
                  </a:lnTo>
                  <a:cubicBezTo>
                    <a:pt x="355" y="11"/>
                    <a:pt x="317"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4458875" y="2207250"/>
              <a:ext cx="12200" cy="11375"/>
            </a:xfrm>
            <a:custGeom>
              <a:avLst/>
              <a:gdLst/>
              <a:ahLst/>
              <a:cxnLst/>
              <a:rect l="l" t="t" r="r" b="b"/>
              <a:pathLst>
                <a:path w="488" h="455" extrusionOk="0">
                  <a:moveTo>
                    <a:pt x="471" y="288"/>
                  </a:moveTo>
                  <a:cubicBezTo>
                    <a:pt x="466" y="309"/>
                    <a:pt x="460" y="330"/>
                    <a:pt x="450" y="349"/>
                  </a:cubicBezTo>
                  <a:cubicBezTo>
                    <a:pt x="462" y="330"/>
                    <a:pt x="468" y="309"/>
                    <a:pt x="471" y="288"/>
                  </a:cubicBezTo>
                  <a:close/>
                  <a:moveTo>
                    <a:pt x="450" y="349"/>
                  </a:moveTo>
                  <a:cubicBezTo>
                    <a:pt x="425" y="349"/>
                    <a:pt x="420" y="349"/>
                    <a:pt x="437" y="367"/>
                  </a:cubicBezTo>
                  <a:lnTo>
                    <a:pt x="437" y="367"/>
                  </a:lnTo>
                  <a:cubicBezTo>
                    <a:pt x="441" y="361"/>
                    <a:pt x="446" y="355"/>
                    <a:pt x="450" y="349"/>
                  </a:cubicBezTo>
                  <a:close/>
                  <a:moveTo>
                    <a:pt x="437" y="367"/>
                  </a:moveTo>
                  <a:lnTo>
                    <a:pt x="437" y="367"/>
                  </a:lnTo>
                  <a:cubicBezTo>
                    <a:pt x="409" y="400"/>
                    <a:pt x="375" y="424"/>
                    <a:pt x="339" y="438"/>
                  </a:cubicBezTo>
                  <a:lnTo>
                    <a:pt x="339" y="438"/>
                  </a:lnTo>
                  <a:cubicBezTo>
                    <a:pt x="379" y="432"/>
                    <a:pt x="417" y="413"/>
                    <a:pt x="450" y="380"/>
                  </a:cubicBezTo>
                  <a:cubicBezTo>
                    <a:pt x="445" y="375"/>
                    <a:pt x="440" y="370"/>
                    <a:pt x="437" y="367"/>
                  </a:cubicBezTo>
                  <a:close/>
                  <a:moveTo>
                    <a:pt x="278" y="0"/>
                  </a:moveTo>
                  <a:cubicBezTo>
                    <a:pt x="205" y="0"/>
                    <a:pt x="128" y="41"/>
                    <a:pt x="78" y="101"/>
                  </a:cubicBezTo>
                  <a:cubicBezTo>
                    <a:pt x="0" y="194"/>
                    <a:pt x="31" y="334"/>
                    <a:pt x="140" y="411"/>
                  </a:cubicBezTo>
                  <a:cubicBezTo>
                    <a:pt x="175" y="441"/>
                    <a:pt x="217" y="455"/>
                    <a:pt x="259" y="455"/>
                  </a:cubicBezTo>
                  <a:cubicBezTo>
                    <a:pt x="286" y="455"/>
                    <a:pt x="313" y="449"/>
                    <a:pt x="339" y="438"/>
                  </a:cubicBezTo>
                  <a:lnTo>
                    <a:pt x="339" y="438"/>
                  </a:lnTo>
                  <a:cubicBezTo>
                    <a:pt x="330" y="440"/>
                    <a:pt x="320" y="441"/>
                    <a:pt x="310" y="441"/>
                  </a:cubicBezTo>
                  <a:cubicBezTo>
                    <a:pt x="267" y="441"/>
                    <a:pt x="223" y="425"/>
                    <a:pt x="186" y="396"/>
                  </a:cubicBezTo>
                  <a:cubicBezTo>
                    <a:pt x="109" y="334"/>
                    <a:pt x="109" y="256"/>
                    <a:pt x="155" y="179"/>
                  </a:cubicBezTo>
                  <a:cubicBezTo>
                    <a:pt x="176" y="126"/>
                    <a:pt x="241" y="95"/>
                    <a:pt x="304" y="95"/>
                  </a:cubicBezTo>
                  <a:cubicBezTo>
                    <a:pt x="334" y="95"/>
                    <a:pt x="363" y="102"/>
                    <a:pt x="388" y="117"/>
                  </a:cubicBezTo>
                  <a:cubicBezTo>
                    <a:pt x="446" y="152"/>
                    <a:pt x="478" y="222"/>
                    <a:pt x="471" y="288"/>
                  </a:cubicBezTo>
                  <a:lnTo>
                    <a:pt x="471" y="288"/>
                  </a:lnTo>
                  <a:cubicBezTo>
                    <a:pt x="488" y="203"/>
                    <a:pt x="465" y="107"/>
                    <a:pt x="404" y="70"/>
                  </a:cubicBezTo>
                  <a:lnTo>
                    <a:pt x="388" y="39"/>
                  </a:lnTo>
                  <a:cubicBezTo>
                    <a:pt x="355" y="12"/>
                    <a:pt x="317"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4362700" y="2219850"/>
              <a:ext cx="152425" cy="59350"/>
            </a:xfrm>
            <a:custGeom>
              <a:avLst/>
              <a:gdLst/>
              <a:ahLst/>
              <a:cxnLst/>
              <a:rect l="l" t="t" r="r" b="b"/>
              <a:pathLst>
                <a:path w="6097" h="2374" extrusionOk="0">
                  <a:moveTo>
                    <a:pt x="4530" y="0"/>
                  </a:moveTo>
                  <a:lnTo>
                    <a:pt x="3382" y="32"/>
                  </a:lnTo>
                  <a:lnTo>
                    <a:pt x="2901" y="218"/>
                  </a:lnTo>
                  <a:lnTo>
                    <a:pt x="2777" y="264"/>
                  </a:lnTo>
                  <a:lnTo>
                    <a:pt x="2467" y="388"/>
                  </a:lnTo>
                  <a:lnTo>
                    <a:pt x="2203" y="512"/>
                  </a:lnTo>
                  <a:lnTo>
                    <a:pt x="2141" y="528"/>
                  </a:lnTo>
                  <a:lnTo>
                    <a:pt x="187" y="1350"/>
                  </a:lnTo>
                  <a:lnTo>
                    <a:pt x="1" y="1474"/>
                  </a:lnTo>
                  <a:lnTo>
                    <a:pt x="1040" y="2373"/>
                  </a:lnTo>
                  <a:lnTo>
                    <a:pt x="3072" y="621"/>
                  </a:lnTo>
                  <a:lnTo>
                    <a:pt x="4530" y="218"/>
                  </a:lnTo>
                  <a:lnTo>
                    <a:pt x="6034" y="202"/>
                  </a:lnTo>
                  <a:lnTo>
                    <a:pt x="6096" y="47"/>
                  </a:lnTo>
                  <a:lnTo>
                    <a:pt x="4561"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4479025" y="2257450"/>
              <a:ext cx="49675" cy="25625"/>
            </a:xfrm>
            <a:custGeom>
              <a:avLst/>
              <a:gdLst/>
              <a:ahLst/>
              <a:cxnLst/>
              <a:rect l="l" t="t" r="r" b="b"/>
              <a:pathLst>
                <a:path w="1987" h="1025" extrusionOk="0">
                  <a:moveTo>
                    <a:pt x="1" y="1"/>
                  </a:moveTo>
                  <a:lnTo>
                    <a:pt x="202" y="1025"/>
                  </a:lnTo>
                  <a:lnTo>
                    <a:pt x="1831" y="947"/>
                  </a:lnTo>
                  <a:lnTo>
                    <a:pt x="1986" y="7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4403025" y="2259400"/>
              <a:ext cx="81075" cy="51200"/>
            </a:xfrm>
            <a:custGeom>
              <a:avLst/>
              <a:gdLst/>
              <a:ahLst/>
              <a:cxnLst/>
              <a:rect l="l" t="t" r="r" b="b"/>
              <a:pathLst>
                <a:path w="3243" h="2048" extrusionOk="0">
                  <a:moveTo>
                    <a:pt x="2777" y="0"/>
                  </a:moveTo>
                  <a:lnTo>
                    <a:pt x="1" y="853"/>
                  </a:lnTo>
                  <a:lnTo>
                    <a:pt x="792" y="2048"/>
                  </a:lnTo>
                  <a:lnTo>
                    <a:pt x="3242" y="947"/>
                  </a:lnTo>
                  <a:lnTo>
                    <a:pt x="27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4524775" y="2259775"/>
              <a:ext cx="46575" cy="24075"/>
            </a:xfrm>
            <a:custGeom>
              <a:avLst/>
              <a:gdLst/>
              <a:ahLst/>
              <a:cxnLst/>
              <a:rect l="l" t="t" r="r" b="b"/>
              <a:pathLst>
                <a:path w="1863" h="963" extrusionOk="0">
                  <a:moveTo>
                    <a:pt x="342" y="1"/>
                  </a:moveTo>
                  <a:lnTo>
                    <a:pt x="1" y="854"/>
                  </a:lnTo>
                  <a:lnTo>
                    <a:pt x="1552" y="963"/>
                  </a:lnTo>
                  <a:lnTo>
                    <a:pt x="1862" y="528"/>
                  </a:lnTo>
                  <a:lnTo>
                    <a:pt x="3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4473225" y="2259400"/>
              <a:ext cx="10875" cy="23675"/>
            </a:xfrm>
            <a:custGeom>
              <a:avLst/>
              <a:gdLst/>
              <a:ahLst/>
              <a:cxnLst/>
              <a:rect l="l" t="t" r="r" b="b"/>
              <a:pathLst>
                <a:path w="435" h="947" extrusionOk="0">
                  <a:moveTo>
                    <a:pt x="233" y="0"/>
                  </a:moveTo>
                  <a:lnTo>
                    <a:pt x="0" y="78"/>
                  </a:lnTo>
                  <a:lnTo>
                    <a:pt x="434" y="947"/>
                  </a:lnTo>
                  <a:lnTo>
                    <a:pt x="2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4524775" y="2260550"/>
              <a:ext cx="8175" cy="20575"/>
            </a:xfrm>
            <a:custGeom>
              <a:avLst/>
              <a:gdLst/>
              <a:ahLst/>
              <a:cxnLst/>
              <a:rect l="l" t="t" r="r" b="b"/>
              <a:pathLst>
                <a:path w="327" h="823" extrusionOk="0">
                  <a:moveTo>
                    <a:pt x="141" y="1"/>
                  </a:moveTo>
                  <a:lnTo>
                    <a:pt x="1" y="823"/>
                  </a:lnTo>
                  <a:lnTo>
                    <a:pt x="327" y="32"/>
                  </a:lnTo>
                  <a:lnTo>
                    <a:pt x="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4459250" y="2264525"/>
              <a:ext cx="12450" cy="11375"/>
            </a:xfrm>
            <a:custGeom>
              <a:avLst/>
              <a:gdLst/>
              <a:ahLst/>
              <a:cxnLst/>
              <a:rect l="l" t="t" r="r" b="b"/>
              <a:pathLst>
                <a:path w="498" h="455" extrusionOk="0">
                  <a:moveTo>
                    <a:pt x="478" y="290"/>
                  </a:moveTo>
                  <a:cubicBezTo>
                    <a:pt x="473" y="312"/>
                    <a:pt x="464" y="334"/>
                    <a:pt x="451" y="354"/>
                  </a:cubicBezTo>
                  <a:cubicBezTo>
                    <a:pt x="466" y="335"/>
                    <a:pt x="475" y="313"/>
                    <a:pt x="478" y="290"/>
                  </a:cubicBezTo>
                  <a:close/>
                  <a:moveTo>
                    <a:pt x="269" y="1"/>
                  </a:moveTo>
                  <a:cubicBezTo>
                    <a:pt x="199" y="1"/>
                    <a:pt x="127" y="38"/>
                    <a:pt x="78" y="106"/>
                  </a:cubicBezTo>
                  <a:cubicBezTo>
                    <a:pt x="1" y="199"/>
                    <a:pt x="47" y="338"/>
                    <a:pt x="140" y="416"/>
                  </a:cubicBezTo>
                  <a:cubicBezTo>
                    <a:pt x="173" y="443"/>
                    <a:pt x="211" y="455"/>
                    <a:pt x="251" y="455"/>
                  </a:cubicBezTo>
                  <a:cubicBezTo>
                    <a:pt x="324" y="455"/>
                    <a:pt x="400" y="414"/>
                    <a:pt x="450" y="354"/>
                  </a:cubicBezTo>
                  <a:lnTo>
                    <a:pt x="450" y="354"/>
                  </a:lnTo>
                  <a:cubicBezTo>
                    <a:pt x="408" y="405"/>
                    <a:pt x="351" y="428"/>
                    <a:pt x="301" y="428"/>
                  </a:cubicBezTo>
                  <a:cubicBezTo>
                    <a:pt x="260" y="428"/>
                    <a:pt x="223" y="413"/>
                    <a:pt x="202" y="385"/>
                  </a:cubicBezTo>
                  <a:cubicBezTo>
                    <a:pt x="125" y="338"/>
                    <a:pt x="125" y="261"/>
                    <a:pt x="156" y="183"/>
                  </a:cubicBezTo>
                  <a:cubicBezTo>
                    <a:pt x="187" y="131"/>
                    <a:pt x="247" y="92"/>
                    <a:pt x="307" y="92"/>
                  </a:cubicBezTo>
                  <a:cubicBezTo>
                    <a:pt x="335" y="92"/>
                    <a:pt x="364" y="101"/>
                    <a:pt x="389" y="121"/>
                  </a:cubicBezTo>
                  <a:cubicBezTo>
                    <a:pt x="447" y="145"/>
                    <a:pt x="488" y="221"/>
                    <a:pt x="478" y="290"/>
                  </a:cubicBezTo>
                  <a:lnTo>
                    <a:pt x="478" y="290"/>
                  </a:lnTo>
                  <a:cubicBezTo>
                    <a:pt x="497" y="205"/>
                    <a:pt x="465" y="108"/>
                    <a:pt x="404" y="59"/>
                  </a:cubicBezTo>
                  <a:lnTo>
                    <a:pt x="389" y="44"/>
                  </a:lnTo>
                  <a:cubicBezTo>
                    <a:pt x="353" y="14"/>
                    <a:pt x="312"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4511225" y="2261025"/>
              <a:ext cx="12200" cy="11125"/>
            </a:xfrm>
            <a:custGeom>
              <a:avLst/>
              <a:gdLst/>
              <a:ahLst/>
              <a:cxnLst/>
              <a:rect l="l" t="t" r="r" b="b"/>
              <a:pathLst>
                <a:path w="488" h="445" extrusionOk="0">
                  <a:moveTo>
                    <a:pt x="470" y="283"/>
                  </a:moveTo>
                  <a:cubicBezTo>
                    <a:pt x="465" y="302"/>
                    <a:pt x="459" y="321"/>
                    <a:pt x="450" y="339"/>
                  </a:cubicBezTo>
                  <a:cubicBezTo>
                    <a:pt x="460" y="322"/>
                    <a:pt x="466" y="303"/>
                    <a:pt x="470" y="283"/>
                  </a:cubicBezTo>
                  <a:close/>
                  <a:moveTo>
                    <a:pt x="450" y="339"/>
                  </a:moveTo>
                  <a:cubicBezTo>
                    <a:pt x="447" y="343"/>
                    <a:pt x="444" y="347"/>
                    <a:pt x="441" y="351"/>
                  </a:cubicBezTo>
                  <a:lnTo>
                    <a:pt x="441" y="351"/>
                  </a:lnTo>
                  <a:cubicBezTo>
                    <a:pt x="445" y="349"/>
                    <a:pt x="450" y="345"/>
                    <a:pt x="450" y="339"/>
                  </a:cubicBezTo>
                  <a:close/>
                  <a:moveTo>
                    <a:pt x="441" y="351"/>
                  </a:moveTo>
                  <a:cubicBezTo>
                    <a:pt x="437" y="353"/>
                    <a:pt x="434" y="354"/>
                    <a:pt x="438" y="354"/>
                  </a:cubicBezTo>
                  <a:lnTo>
                    <a:pt x="438" y="354"/>
                  </a:lnTo>
                  <a:cubicBezTo>
                    <a:pt x="439" y="353"/>
                    <a:pt x="440" y="352"/>
                    <a:pt x="441" y="351"/>
                  </a:cubicBezTo>
                  <a:close/>
                  <a:moveTo>
                    <a:pt x="438" y="354"/>
                  </a:moveTo>
                  <a:cubicBezTo>
                    <a:pt x="426" y="369"/>
                    <a:pt x="411" y="383"/>
                    <a:pt x="395" y="394"/>
                  </a:cubicBezTo>
                  <a:lnTo>
                    <a:pt x="395" y="394"/>
                  </a:lnTo>
                  <a:cubicBezTo>
                    <a:pt x="414" y="385"/>
                    <a:pt x="433" y="371"/>
                    <a:pt x="450" y="354"/>
                  </a:cubicBezTo>
                  <a:cubicBezTo>
                    <a:pt x="444" y="354"/>
                    <a:pt x="440" y="354"/>
                    <a:pt x="438" y="354"/>
                  </a:cubicBezTo>
                  <a:close/>
                  <a:moveTo>
                    <a:pt x="261" y="0"/>
                  </a:moveTo>
                  <a:cubicBezTo>
                    <a:pt x="177" y="0"/>
                    <a:pt x="94" y="42"/>
                    <a:pt x="62" y="106"/>
                  </a:cubicBezTo>
                  <a:cubicBezTo>
                    <a:pt x="0" y="199"/>
                    <a:pt x="31" y="354"/>
                    <a:pt x="140" y="416"/>
                  </a:cubicBezTo>
                  <a:cubicBezTo>
                    <a:pt x="169" y="436"/>
                    <a:pt x="204" y="445"/>
                    <a:pt x="241" y="445"/>
                  </a:cubicBezTo>
                  <a:cubicBezTo>
                    <a:pt x="294" y="445"/>
                    <a:pt x="351" y="426"/>
                    <a:pt x="395" y="394"/>
                  </a:cubicBezTo>
                  <a:lnTo>
                    <a:pt x="395" y="394"/>
                  </a:lnTo>
                  <a:cubicBezTo>
                    <a:pt x="368" y="408"/>
                    <a:pt x="339" y="414"/>
                    <a:pt x="310" y="414"/>
                  </a:cubicBezTo>
                  <a:cubicBezTo>
                    <a:pt x="266" y="414"/>
                    <a:pt x="223" y="399"/>
                    <a:pt x="186" y="370"/>
                  </a:cubicBezTo>
                  <a:cubicBezTo>
                    <a:pt x="109" y="323"/>
                    <a:pt x="109" y="246"/>
                    <a:pt x="155" y="168"/>
                  </a:cubicBezTo>
                  <a:cubicBezTo>
                    <a:pt x="176" y="116"/>
                    <a:pt x="240" y="77"/>
                    <a:pt x="303" y="77"/>
                  </a:cubicBezTo>
                  <a:cubicBezTo>
                    <a:pt x="333" y="77"/>
                    <a:pt x="363" y="86"/>
                    <a:pt x="388" y="106"/>
                  </a:cubicBezTo>
                  <a:cubicBezTo>
                    <a:pt x="449" y="130"/>
                    <a:pt x="481" y="212"/>
                    <a:pt x="470" y="283"/>
                  </a:cubicBezTo>
                  <a:lnTo>
                    <a:pt x="470" y="283"/>
                  </a:lnTo>
                  <a:cubicBezTo>
                    <a:pt x="488" y="200"/>
                    <a:pt x="463" y="107"/>
                    <a:pt x="388" y="44"/>
                  </a:cubicBezTo>
                  <a:lnTo>
                    <a:pt x="372" y="29"/>
                  </a:lnTo>
                  <a:cubicBezTo>
                    <a:pt x="338" y="9"/>
                    <a:pt x="300"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4416600" y="2290800"/>
              <a:ext cx="50050" cy="19800"/>
            </a:xfrm>
            <a:custGeom>
              <a:avLst/>
              <a:gdLst/>
              <a:ahLst/>
              <a:cxnLst/>
              <a:rect l="l" t="t" r="r" b="b"/>
              <a:pathLst>
                <a:path w="2002" h="792" extrusionOk="0">
                  <a:moveTo>
                    <a:pt x="2001" y="1"/>
                  </a:moveTo>
                  <a:lnTo>
                    <a:pt x="1" y="420"/>
                  </a:lnTo>
                  <a:lnTo>
                    <a:pt x="249" y="792"/>
                  </a:lnTo>
                  <a:lnTo>
                    <a:pt x="2001" y="1"/>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4491450" y="2297000"/>
              <a:ext cx="48475" cy="33000"/>
            </a:xfrm>
            <a:custGeom>
              <a:avLst/>
              <a:gdLst/>
              <a:ahLst/>
              <a:cxnLst/>
              <a:rect l="l" t="t" r="r" b="b"/>
              <a:pathLst>
                <a:path w="1939" h="1320" extrusionOk="0">
                  <a:moveTo>
                    <a:pt x="16" y="1"/>
                  </a:moveTo>
                  <a:lnTo>
                    <a:pt x="0" y="1025"/>
                  </a:lnTo>
                  <a:lnTo>
                    <a:pt x="1598" y="1319"/>
                  </a:lnTo>
                  <a:lnTo>
                    <a:pt x="1939" y="482"/>
                  </a:lnTo>
                  <a:lnTo>
                    <a:pt x="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4418150" y="2297400"/>
              <a:ext cx="73325" cy="40350"/>
            </a:xfrm>
            <a:custGeom>
              <a:avLst/>
              <a:gdLst/>
              <a:ahLst/>
              <a:cxnLst/>
              <a:rect l="l" t="t" r="r" b="b"/>
              <a:pathLst>
                <a:path w="2933" h="1614" extrusionOk="0">
                  <a:moveTo>
                    <a:pt x="2699" y="0"/>
                  </a:moveTo>
                  <a:lnTo>
                    <a:pt x="1" y="264"/>
                  </a:lnTo>
                  <a:lnTo>
                    <a:pt x="528" y="1613"/>
                  </a:lnTo>
                  <a:lnTo>
                    <a:pt x="2932" y="1009"/>
                  </a:lnTo>
                  <a:lnTo>
                    <a:pt x="26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4531375" y="2310575"/>
              <a:ext cx="44625" cy="30275"/>
            </a:xfrm>
            <a:custGeom>
              <a:avLst/>
              <a:gdLst/>
              <a:ahLst/>
              <a:cxnLst/>
              <a:rect l="l" t="t" r="r" b="b"/>
              <a:pathLst>
                <a:path w="1785" h="1211" extrusionOk="0">
                  <a:moveTo>
                    <a:pt x="528" y="1"/>
                  </a:moveTo>
                  <a:lnTo>
                    <a:pt x="1" y="776"/>
                  </a:lnTo>
                  <a:lnTo>
                    <a:pt x="1521" y="1210"/>
                  </a:lnTo>
                  <a:lnTo>
                    <a:pt x="1784" y="776"/>
                  </a:lnTo>
                  <a:lnTo>
                    <a:pt x="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4486000" y="2298950"/>
              <a:ext cx="5850" cy="23675"/>
            </a:xfrm>
            <a:custGeom>
              <a:avLst/>
              <a:gdLst/>
              <a:ahLst/>
              <a:cxnLst/>
              <a:rect l="l" t="t" r="r" b="b"/>
              <a:pathLst>
                <a:path w="234" h="947" extrusionOk="0">
                  <a:moveTo>
                    <a:pt x="234" y="0"/>
                  </a:moveTo>
                  <a:lnTo>
                    <a:pt x="1" y="16"/>
                  </a:lnTo>
                  <a:lnTo>
                    <a:pt x="218" y="947"/>
                  </a:lnTo>
                  <a:lnTo>
                    <a:pt x="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4531375" y="2310200"/>
              <a:ext cx="12425" cy="19800"/>
            </a:xfrm>
            <a:custGeom>
              <a:avLst/>
              <a:gdLst/>
              <a:ahLst/>
              <a:cxnLst/>
              <a:rect l="l" t="t" r="r" b="b"/>
              <a:pathLst>
                <a:path w="497" h="792" extrusionOk="0">
                  <a:moveTo>
                    <a:pt x="311" y="0"/>
                  </a:moveTo>
                  <a:lnTo>
                    <a:pt x="1" y="791"/>
                  </a:lnTo>
                  <a:lnTo>
                    <a:pt x="497" y="78"/>
                  </a:lnTo>
                  <a:lnTo>
                    <a:pt x="3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4468950" y="2300850"/>
              <a:ext cx="13150" cy="11250"/>
            </a:xfrm>
            <a:custGeom>
              <a:avLst/>
              <a:gdLst/>
              <a:ahLst/>
              <a:cxnLst/>
              <a:rect l="l" t="t" r="r" b="b"/>
              <a:pathLst>
                <a:path w="526" h="450" extrusionOk="0">
                  <a:moveTo>
                    <a:pt x="464" y="339"/>
                  </a:moveTo>
                  <a:cubicBezTo>
                    <a:pt x="459" y="345"/>
                    <a:pt x="455" y="352"/>
                    <a:pt x="450" y="359"/>
                  </a:cubicBezTo>
                  <a:cubicBezTo>
                    <a:pt x="455" y="352"/>
                    <a:pt x="460" y="346"/>
                    <a:pt x="464" y="339"/>
                  </a:cubicBezTo>
                  <a:close/>
                  <a:moveTo>
                    <a:pt x="450" y="359"/>
                  </a:moveTo>
                  <a:cubicBezTo>
                    <a:pt x="424" y="391"/>
                    <a:pt x="390" y="415"/>
                    <a:pt x="353" y="431"/>
                  </a:cubicBezTo>
                  <a:lnTo>
                    <a:pt x="353" y="431"/>
                  </a:lnTo>
                  <a:cubicBezTo>
                    <a:pt x="386" y="424"/>
                    <a:pt x="420" y="405"/>
                    <a:pt x="450" y="374"/>
                  </a:cubicBezTo>
                  <a:lnTo>
                    <a:pt x="450" y="359"/>
                  </a:lnTo>
                  <a:close/>
                  <a:moveTo>
                    <a:pt x="277" y="1"/>
                  </a:moveTo>
                  <a:cubicBezTo>
                    <a:pt x="204" y="1"/>
                    <a:pt x="128" y="35"/>
                    <a:pt x="78" y="95"/>
                  </a:cubicBezTo>
                  <a:cubicBezTo>
                    <a:pt x="1" y="204"/>
                    <a:pt x="47" y="328"/>
                    <a:pt x="140" y="405"/>
                  </a:cubicBezTo>
                  <a:cubicBezTo>
                    <a:pt x="176" y="435"/>
                    <a:pt x="220" y="449"/>
                    <a:pt x="264" y="449"/>
                  </a:cubicBezTo>
                  <a:cubicBezTo>
                    <a:pt x="294" y="449"/>
                    <a:pt x="324" y="443"/>
                    <a:pt x="353" y="431"/>
                  </a:cubicBezTo>
                  <a:lnTo>
                    <a:pt x="353" y="431"/>
                  </a:lnTo>
                  <a:cubicBezTo>
                    <a:pt x="341" y="433"/>
                    <a:pt x="330" y="434"/>
                    <a:pt x="319" y="434"/>
                  </a:cubicBezTo>
                  <a:cubicBezTo>
                    <a:pt x="279" y="434"/>
                    <a:pt x="239" y="419"/>
                    <a:pt x="202" y="390"/>
                  </a:cubicBezTo>
                  <a:cubicBezTo>
                    <a:pt x="125" y="328"/>
                    <a:pt x="125" y="250"/>
                    <a:pt x="156" y="173"/>
                  </a:cubicBezTo>
                  <a:cubicBezTo>
                    <a:pt x="185" y="124"/>
                    <a:pt x="239" y="93"/>
                    <a:pt x="295" y="93"/>
                  </a:cubicBezTo>
                  <a:cubicBezTo>
                    <a:pt x="327" y="93"/>
                    <a:pt x="360" y="103"/>
                    <a:pt x="388" y="126"/>
                  </a:cubicBezTo>
                  <a:cubicBezTo>
                    <a:pt x="459" y="155"/>
                    <a:pt x="504" y="261"/>
                    <a:pt x="464" y="339"/>
                  </a:cubicBezTo>
                  <a:lnTo>
                    <a:pt x="464" y="339"/>
                  </a:lnTo>
                  <a:cubicBezTo>
                    <a:pt x="526" y="235"/>
                    <a:pt x="506" y="122"/>
                    <a:pt x="404" y="64"/>
                  </a:cubicBezTo>
                  <a:lnTo>
                    <a:pt x="388" y="33"/>
                  </a:lnTo>
                  <a:cubicBezTo>
                    <a:pt x="355" y="11"/>
                    <a:pt x="317"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4521300" y="2307675"/>
              <a:ext cx="13200" cy="11275"/>
            </a:xfrm>
            <a:custGeom>
              <a:avLst/>
              <a:gdLst/>
              <a:ahLst/>
              <a:cxnLst/>
              <a:rect l="l" t="t" r="r" b="b"/>
              <a:pathLst>
                <a:path w="528" h="451" extrusionOk="0">
                  <a:moveTo>
                    <a:pt x="450" y="349"/>
                  </a:moveTo>
                  <a:cubicBezTo>
                    <a:pt x="427" y="377"/>
                    <a:pt x="398" y="401"/>
                    <a:pt x="367" y="418"/>
                  </a:cubicBezTo>
                  <a:lnTo>
                    <a:pt x="367" y="418"/>
                  </a:lnTo>
                  <a:cubicBezTo>
                    <a:pt x="395" y="409"/>
                    <a:pt x="424" y="391"/>
                    <a:pt x="450" y="365"/>
                  </a:cubicBezTo>
                  <a:lnTo>
                    <a:pt x="450" y="349"/>
                  </a:lnTo>
                  <a:close/>
                  <a:moveTo>
                    <a:pt x="278" y="0"/>
                  </a:moveTo>
                  <a:cubicBezTo>
                    <a:pt x="205" y="0"/>
                    <a:pt x="128" y="41"/>
                    <a:pt x="78" y="101"/>
                  </a:cubicBezTo>
                  <a:cubicBezTo>
                    <a:pt x="0" y="194"/>
                    <a:pt x="47" y="334"/>
                    <a:pt x="140" y="411"/>
                  </a:cubicBezTo>
                  <a:cubicBezTo>
                    <a:pt x="173" y="439"/>
                    <a:pt x="211" y="451"/>
                    <a:pt x="250" y="451"/>
                  </a:cubicBezTo>
                  <a:cubicBezTo>
                    <a:pt x="290" y="451"/>
                    <a:pt x="330" y="439"/>
                    <a:pt x="367" y="418"/>
                  </a:cubicBezTo>
                  <a:lnTo>
                    <a:pt x="367" y="418"/>
                  </a:lnTo>
                  <a:cubicBezTo>
                    <a:pt x="348" y="425"/>
                    <a:pt x="329" y="428"/>
                    <a:pt x="310" y="428"/>
                  </a:cubicBezTo>
                  <a:cubicBezTo>
                    <a:pt x="273" y="428"/>
                    <a:pt x="236" y="416"/>
                    <a:pt x="202" y="396"/>
                  </a:cubicBezTo>
                  <a:cubicBezTo>
                    <a:pt x="124" y="334"/>
                    <a:pt x="124" y="256"/>
                    <a:pt x="155" y="179"/>
                  </a:cubicBezTo>
                  <a:cubicBezTo>
                    <a:pt x="187" y="126"/>
                    <a:pt x="247" y="88"/>
                    <a:pt x="306" y="88"/>
                  </a:cubicBezTo>
                  <a:cubicBezTo>
                    <a:pt x="335" y="88"/>
                    <a:pt x="363" y="97"/>
                    <a:pt x="388" y="117"/>
                  </a:cubicBezTo>
                  <a:cubicBezTo>
                    <a:pt x="466" y="163"/>
                    <a:pt x="512" y="272"/>
                    <a:pt x="450" y="349"/>
                  </a:cubicBezTo>
                  <a:cubicBezTo>
                    <a:pt x="528" y="256"/>
                    <a:pt x="512" y="132"/>
                    <a:pt x="404" y="55"/>
                  </a:cubicBezTo>
                  <a:lnTo>
                    <a:pt x="388" y="39"/>
                  </a:lnTo>
                  <a:cubicBezTo>
                    <a:pt x="355" y="12"/>
                    <a:pt x="317"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4468950" y="2226450"/>
              <a:ext cx="46175" cy="26000"/>
            </a:xfrm>
            <a:custGeom>
              <a:avLst/>
              <a:gdLst/>
              <a:ahLst/>
              <a:cxnLst/>
              <a:rect l="l" t="t" r="r" b="b"/>
              <a:pathLst>
                <a:path w="1847" h="1040" extrusionOk="0">
                  <a:moveTo>
                    <a:pt x="1846" y="0"/>
                  </a:moveTo>
                  <a:lnTo>
                    <a:pt x="1" y="31"/>
                  </a:lnTo>
                  <a:lnTo>
                    <a:pt x="233" y="1039"/>
                  </a:lnTo>
                  <a:lnTo>
                    <a:pt x="1722" y="884"/>
                  </a:lnTo>
                  <a:lnTo>
                    <a:pt x="18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4393350" y="2229150"/>
              <a:ext cx="81450" cy="52775"/>
            </a:xfrm>
            <a:custGeom>
              <a:avLst/>
              <a:gdLst/>
              <a:ahLst/>
              <a:cxnLst/>
              <a:rect l="l" t="t" r="r" b="b"/>
              <a:pathLst>
                <a:path w="3258" h="2111" extrusionOk="0">
                  <a:moveTo>
                    <a:pt x="2776" y="1"/>
                  </a:moveTo>
                  <a:lnTo>
                    <a:pt x="0" y="931"/>
                  </a:lnTo>
                  <a:lnTo>
                    <a:pt x="838" y="2110"/>
                  </a:lnTo>
                  <a:lnTo>
                    <a:pt x="3257" y="931"/>
                  </a:lnTo>
                  <a:lnTo>
                    <a:pt x="27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4512000" y="2226825"/>
              <a:ext cx="45775" cy="26000"/>
            </a:xfrm>
            <a:custGeom>
              <a:avLst/>
              <a:gdLst/>
              <a:ahLst/>
              <a:cxnLst/>
              <a:rect l="l" t="t" r="r" b="b"/>
              <a:pathLst>
                <a:path w="1831" h="1040" extrusionOk="0">
                  <a:moveTo>
                    <a:pt x="341" y="1"/>
                  </a:moveTo>
                  <a:lnTo>
                    <a:pt x="0" y="869"/>
                  </a:lnTo>
                  <a:lnTo>
                    <a:pt x="1536" y="1040"/>
                  </a:lnTo>
                  <a:lnTo>
                    <a:pt x="1830" y="575"/>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4463525" y="2228775"/>
              <a:ext cx="11275" cy="23675"/>
            </a:xfrm>
            <a:custGeom>
              <a:avLst/>
              <a:gdLst/>
              <a:ahLst/>
              <a:cxnLst/>
              <a:rect l="l" t="t" r="r" b="b"/>
              <a:pathLst>
                <a:path w="451" h="947" extrusionOk="0">
                  <a:moveTo>
                    <a:pt x="233" y="0"/>
                  </a:moveTo>
                  <a:lnTo>
                    <a:pt x="0" y="78"/>
                  </a:lnTo>
                  <a:lnTo>
                    <a:pt x="450" y="946"/>
                  </a:lnTo>
                  <a:lnTo>
                    <a:pt x="2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4512000" y="2227600"/>
              <a:ext cx="7775" cy="20975"/>
            </a:xfrm>
            <a:custGeom>
              <a:avLst/>
              <a:gdLst/>
              <a:ahLst/>
              <a:cxnLst/>
              <a:rect l="l" t="t" r="r" b="b"/>
              <a:pathLst>
                <a:path w="311" h="839" extrusionOk="0">
                  <a:moveTo>
                    <a:pt x="124" y="1"/>
                  </a:moveTo>
                  <a:lnTo>
                    <a:pt x="0" y="838"/>
                  </a:lnTo>
                  <a:lnTo>
                    <a:pt x="310" y="32"/>
                  </a:lnTo>
                  <a:lnTo>
                    <a:pt x="1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4450350" y="2233500"/>
              <a:ext cx="12725" cy="11400"/>
            </a:xfrm>
            <a:custGeom>
              <a:avLst/>
              <a:gdLst/>
              <a:ahLst/>
              <a:cxnLst/>
              <a:rect l="l" t="t" r="r" b="b"/>
              <a:pathLst>
                <a:path w="509" h="456" extrusionOk="0">
                  <a:moveTo>
                    <a:pt x="477" y="300"/>
                  </a:moveTo>
                  <a:lnTo>
                    <a:pt x="477" y="300"/>
                  </a:lnTo>
                  <a:cubicBezTo>
                    <a:pt x="470" y="319"/>
                    <a:pt x="461" y="337"/>
                    <a:pt x="450" y="354"/>
                  </a:cubicBezTo>
                  <a:cubicBezTo>
                    <a:pt x="463" y="338"/>
                    <a:pt x="472" y="319"/>
                    <a:pt x="477" y="300"/>
                  </a:cubicBezTo>
                  <a:close/>
                  <a:moveTo>
                    <a:pt x="450" y="354"/>
                  </a:moveTo>
                  <a:cubicBezTo>
                    <a:pt x="428" y="380"/>
                    <a:pt x="403" y="402"/>
                    <a:pt x="376" y="419"/>
                  </a:cubicBezTo>
                  <a:lnTo>
                    <a:pt x="376" y="419"/>
                  </a:lnTo>
                  <a:cubicBezTo>
                    <a:pt x="401" y="410"/>
                    <a:pt x="426" y="393"/>
                    <a:pt x="450" y="370"/>
                  </a:cubicBezTo>
                  <a:lnTo>
                    <a:pt x="450" y="354"/>
                  </a:lnTo>
                  <a:close/>
                  <a:moveTo>
                    <a:pt x="277" y="1"/>
                  </a:moveTo>
                  <a:cubicBezTo>
                    <a:pt x="208" y="1"/>
                    <a:pt x="141" y="38"/>
                    <a:pt x="93" y="106"/>
                  </a:cubicBezTo>
                  <a:cubicBezTo>
                    <a:pt x="0" y="199"/>
                    <a:pt x="47" y="339"/>
                    <a:pt x="140" y="416"/>
                  </a:cubicBezTo>
                  <a:cubicBezTo>
                    <a:pt x="178" y="443"/>
                    <a:pt x="218" y="455"/>
                    <a:pt x="257" y="455"/>
                  </a:cubicBezTo>
                  <a:cubicBezTo>
                    <a:pt x="299" y="455"/>
                    <a:pt x="339" y="442"/>
                    <a:pt x="376" y="419"/>
                  </a:cubicBezTo>
                  <a:lnTo>
                    <a:pt x="376" y="419"/>
                  </a:lnTo>
                  <a:cubicBezTo>
                    <a:pt x="357" y="426"/>
                    <a:pt x="338" y="430"/>
                    <a:pt x="319" y="430"/>
                  </a:cubicBezTo>
                  <a:cubicBezTo>
                    <a:pt x="278" y="430"/>
                    <a:pt x="238" y="414"/>
                    <a:pt x="202" y="385"/>
                  </a:cubicBezTo>
                  <a:cubicBezTo>
                    <a:pt x="124" y="339"/>
                    <a:pt x="124" y="261"/>
                    <a:pt x="171" y="183"/>
                  </a:cubicBezTo>
                  <a:cubicBezTo>
                    <a:pt x="192" y="131"/>
                    <a:pt x="255" y="93"/>
                    <a:pt x="318" y="93"/>
                  </a:cubicBezTo>
                  <a:cubicBezTo>
                    <a:pt x="348" y="93"/>
                    <a:pt x="378" y="101"/>
                    <a:pt x="403" y="121"/>
                  </a:cubicBezTo>
                  <a:cubicBezTo>
                    <a:pt x="464" y="146"/>
                    <a:pt x="497" y="228"/>
                    <a:pt x="477" y="300"/>
                  </a:cubicBezTo>
                  <a:lnTo>
                    <a:pt x="477" y="300"/>
                  </a:lnTo>
                  <a:cubicBezTo>
                    <a:pt x="509" y="213"/>
                    <a:pt x="495" y="110"/>
                    <a:pt x="419" y="59"/>
                  </a:cubicBezTo>
                  <a:lnTo>
                    <a:pt x="403" y="44"/>
                  </a:lnTo>
                  <a:cubicBezTo>
                    <a:pt x="362" y="15"/>
                    <a:pt x="319"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4498800" y="2228175"/>
              <a:ext cx="12325" cy="11300"/>
            </a:xfrm>
            <a:custGeom>
              <a:avLst/>
              <a:gdLst/>
              <a:ahLst/>
              <a:cxnLst/>
              <a:rect l="l" t="t" r="r" b="b"/>
              <a:pathLst>
                <a:path w="493" h="452" extrusionOk="0">
                  <a:moveTo>
                    <a:pt x="488" y="237"/>
                  </a:moveTo>
                  <a:cubicBezTo>
                    <a:pt x="486" y="276"/>
                    <a:pt x="474" y="315"/>
                    <a:pt x="451" y="350"/>
                  </a:cubicBezTo>
                  <a:cubicBezTo>
                    <a:pt x="479" y="314"/>
                    <a:pt x="491" y="275"/>
                    <a:pt x="488" y="237"/>
                  </a:cubicBezTo>
                  <a:close/>
                  <a:moveTo>
                    <a:pt x="287" y="1"/>
                  </a:moveTo>
                  <a:cubicBezTo>
                    <a:pt x="214" y="1"/>
                    <a:pt x="144" y="41"/>
                    <a:pt x="94" y="102"/>
                  </a:cubicBezTo>
                  <a:cubicBezTo>
                    <a:pt x="1" y="195"/>
                    <a:pt x="47" y="334"/>
                    <a:pt x="140" y="412"/>
                  </a:cubicBezTo>
                  <a:cubicBezTo>
                    <a:pt x="178" y="439"/>
                    <a:pt x="218" y="451"/>
                    <a:pt x="258" y="451"/>
                  </a:cubicBezTo>
                  <a:cubicBezTo>
                    <a:pt x="330" y="451"/>
                    <a:pt x="400" y="410"/>
                    <a:pt x="451" y="350"/>
                  </a:cubicBezTo>
                  <a:lnTo>
                    <a:pt x="451" y="350"/>
                  </a:lnTo>
                  <a:lnTo>
                    <a:pt x="435" y="365"/>
                  </a:lnTo>
                  <a:cubicBezTo>
                    <a:pt x="391" y="409"/>
                    <a:pt x="343" y="428"/>
                    <a:pt x="295" y="428"/>
                  </a:cubicBezTo>
                  <a:cubicBezTo>
                    <a:pt x="258" y="428"/>
                    <a:pt x="221" y="417"/>
                    <a:pt x="187" y="396"/>
                  </a:cubicBezTo>
                  <a:cubicBezTo>
                    <a:pt x="125" y="334"/>
                    <a:pt x="125" y="257"/>
                    <a:pt x="156" y="179"/>
                  </a:cubicBezTo>
                  <a:cubicBezTo>
                    <a:pt x="187" y="179"/>
                    <a:pt x="187" y="164"/>
                    <a:pt x="187" y="164"/>
                  </a:cubicBezTo>
                  <a:cubicBezTo>
                    <a:pt x="226" y="115"/>
                    <a:pt x="278" y="84"/>
                    <a:pt x="330" y="84"/>
                  </a:cubicBezTo>
                  <a:cubicBezTo>
                    <a:pt x="361" y="84"/>
                    <a:pt x="391" y="95"/>
                    <a:pt x="420" y="117"/>
                  </a:cubicBezTo>
                  <a:cubicBezTo>
                    <a:pt x="461" y="151"/>
                    <a:pt x="485" y="193"/>
                    <a:pt x="488" y="237"/>
                  </a:cubicBezTo>
                  <a:lnTo>
                    <a:pt x="488" y="237"/>
                  </a:lnTo>
                  <a:cubicBezTo>
                    <a:pt x="492" y="171"/>
                    <a:pt x="468" y="104"/>
                    <a:pt x="420" y="55"/>
                  </a:cubicBezTo>
                  <a:lnTo>
                    <a:pt x="404" y="40"/>
                  </a:lnTo>
                  <a:cubicBezTo>
                    <a:pt x="366" y="13"/>
                    <a:pt x="326"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4408075" y="2257850"/>
              <a:ext cx="56250" cy="24075"/>
            </a:xfrm>
            <a:custGeom>
              <a:avLst/>
              <a:gdLst/>
              <a:ahLst/>
              <a:cxnLst/>
              <a:rect l="l" t="t" r="r" b="b"/>
              <a:pathLst>
                <a:path w="2250" h="963" extrusionOk="0">
                  <a:moveTo>
                    <a:pt x="2249" y="0"/>
                  </a:moveTo>
                  <a:lnTo>
                    <a:pt x="1" y="605"/>
                  </a:lnTo>
                  <a:lnTo>
                    <a:pt x="249" y="962"/>
                  </a:lnTo>
                  <a:lnTo>
                    <a:pt x="2249"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4315400" y="2229150"/>
              <a:ext cx="128375" cy="130300"/>
            </a:xfrm>
            <a:custGeom>
              <a:avLst/>
              <a:gdLst/>
              <a:ahLst/>
              <a:cxnLst/>
              <a:rect l="l" t="t" r="r" b="b"/>
              <a:pathLst>
                <a:path w="5135" h="5212" extrusionOk="0">
                  <a:moveTo>
                    <a:pt x="3180" y="1"/>
                  </a:moveTo>
                  <a:lnTo>
                    <a:pt x="1" y="2095"/>
                  </a:lnTo>
                  <a:lnTo>
                    <a:pt x="1459" y="5212"/>
                  </a:lnTo>
                  <a:lnTo>
                    <a:pt x="5134" y="4266"/>
                  </a:lnTo>
                  <a:lnTo>
                    <a:pt x="3180"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4315400" y="2229150"/>
              <a:ext cx="128375" cy="130300"/>
            </a:xfrm>
            <a:custGeom>
              <a:avLst/>
              <a:gdLst/>
              <a:ahLst/>
              <a:cxnLst/>
              <a:rect l="l" t="t" r="r" b="b"/>
              <a:pathLst>
                <a:path w="5135" h="5212" extrusionOk="0">
                  <a:moveTo>
                    <a:pt x="3180" y="1"/>
                  </a:moveTo>
                  <a:lnTo>
                    <a:pt x="1" y="2095"/>
                  </a:lnTo>
                  <a:lnTo>
                    <a:pt x="1459" y="5212"/>
                  </a:lnTo>
                  <a:lnTo>
                    <a:pt x="5134" y="4266"/>
                  </a:lnTo>
                  <a:lnTo>
                    <a:pt x="31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4309600" y="2238075"/>
              <a:ext cx="114400" cy="127200"/>
            </a:xfrm>
            <a:custGeom>
              <a:avLst/>
              <a:gdLst/>
              <a:ahLst/>
              <a:cxnLst/>
              <a:rect l="l" t="t" r="r" b="b"/>
              <a:pathLst>
                <a:path w="4576" h="5088" extrusionOk="0">
                  <a:moveTo>
                    <a:pt x="2559" y="0"/>
                  </a:moveTo>
                  <a:lnTo>
                    <a:pt x="0" y="1800"/>
                  </a:lnTo>
                  <a:lnTo>
                    <a:pt x="1551" y="5088"/>
                  </a:lnTo>
                  <a:lnTo>
                    <a:pt x="4575" y="4157"/>
                  </a:lnTo>
                  <a:lnTo>
                    <a:pt x="25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4362325" y="2251825"/>
              <a:ext cx="12450" cy="11400"/>
            </a:xfrm>
            <a:custGeom>
              <a:avLst/>
              <a:gdLst/>
              <a:ahLst/>
              <a:cxnLst/>
              <a:rect l="l" t="t" r="r" b="b"/>
              <a:pathLst>
                <a:path w="498" h="456" extrusionOk="0">
                  <a:moveTo>
                    <a:pt x="477" y="292"/>
                  </a:moveTo>
                  <a:cubicBezTo>
                    <a:pt x="472" y="311"/>
                    <a:pt x="463" y="331"/>
                    <a:pt x="450" y="350"/>
                  </a:cubicBezTo>
                  <a:cubicBezTo>
                    <a:pt x="465" y="332"/>
                    <a:pt x="473" y="312"/>
                    <a:pt x="477" y="292"/>
                  </a:cubicBezTo>
                  <a:close/>
                  <a:moveTo>
                    <a:pt x="450" y="350"/>
                  </a:moveTo>
                  <a:lnTo>
                    <a:pt x="450" y="350"/>
                  </a:lnTo>
                  <a:cubicBezTo>
                    <a:pt x="420" y="393"/>
                    <a:pt x="379" y="424"/>
                    <a:pt x="336" y="440"/>
                  </a:cubicBezTo>
                  <a:lnTo>
                    <a:pt x="336" y="440"/>
                  </a:lnTo>
                  <a:cubicBezTo>
                    <a:pt x="375" y="436"/>
                    <a:pt x="414" y="417"/>
                    <a:pt x="450" y="381"/>
                  </a:cubicBezTo>
                  <a:cubicBezTo>
                    <a:pt x="435" y="381"/>
                    <a:pt x="450" y="381"/>
                    <a:pt x="450" y="350"/>
                  </a:cubicBezTo>
                  <a:close/>
                  <a:moveTo>
                    <a:pt x="278" y="1"/>
                  </a:moveTo>
                  <a:cubicBezTo>
                    <a:pt x="205" y="1"/>
                    <a:pt x="128" y="41"/>
                    <a:pt x="78" y="102"/>
                  </a:cubicBezTo>
                  <a:cubicBezTo>
                    <a:pt x="0" y="195"/>
                    <a:pt x="47" y="334"/>
                    <a:pt x="140" y="412"/>
                  </a:cubicBezTo>
                  <a:cubicBezTo>
                    <a:pt x="175" y="441"/>
                    <a:pt x="217" y="455"/>
                    <a:pt x="259" y="455"/>
                  </a:cubicBezTo>
                  <a:cubicBezTo>
                    <a:pt x="285" y="455"/>
                    <a:pt x="311" y="450"/>
                    <a:pt x="336" y="440"/>
                  </a:cubicBezTo>
                  <a:lnTo>
                    <a:pt x="336" y="440"/>
                  </a:lnTo>
                  <a:cubicBezTo>
                    <a:pt x="330" y="441"/>
                    <a:pt x="325" y="441"/>
                    <a:pt x="319" y="441"/>
                  </a:cubicBezTo>
                  <a:cubicBezTo>
                    <a:pt x="279" y="441"/>
                    <a:pt x="239" y="426"/>
                    <a:pt x="202" y="397"/>
                  </a:cubicBezTo>
                  <a:cubicBezTo>
                    <a:pt x="124" y="334"/>
                    <a:pt x="124" y="257"/>
                    <a:pt x="156" y="179"/>
                  </a:cubicBezTo>
                  <a:cubicBezTo>
                    <a:pt x="187" y="127"/>
                    <a:pt x="247" y="95"/>
                    <a:pt x="307" y="95"/>
                  </a:cubicBezTo>
                  <a:cubicBezTo>
                    <a:pt x="335" y="95"/>
                    <a:pt x="363" y="102"/>
                    <a:pt x="388" y="117"/>
                  </a:cubicBezTo>
                  <a:cubicBezTo>
                    <a:pt x="448" y="153"/>
                    <a:pt x="489" y="225"/>
                    <a:pt x="477" y="292"/>
                  </a:cubicBezTo>
                  <a:lnTo>
                    <a:pt x="477" y="292"/>
                  </a:lnTo>
                  <a:cubicBezTo>
                    <a:pt x="498" y="214"/>
                    <a:pt x="465" y="133"/>
                    <a:pt x="404" y="71"/>
                  </a:cubicBezTo>
                  <a:cubicBezTo>
                    <a:pt x="404" y="40"/>
                    <a:pt x="388" y="40"/>
                    <a:pt x="388" y="40"/>
                  </a:cubicBezTo>
                  <a:cubicBezTo>
                    <a:pt x="355" y="13"/>
                    <a:pt x="317"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4375500" y="2277675"/>
              <a:ext cx="12200" cy="11150"/>
            </a:xfrm>
            <a:custGeom>
              <a:avLst/>
              <a:gdLst/>
              <a:ahLst/>
              <a:cxnLst/>
              <a:rect l="l" t="t" r="r" b="b"/>
              <a:pathLst>
                <a:path w="488" h="446" extrusionOk="0">
                  <a:moveTo>
                    <a:pt x="472" y="284"/>
                  </a:moveTo>
                  <a:lnTo>
                    <a:pt x="472" y="284"/>
                  </a:lnTo>
                  <a:cubicBezTo>
                    <a:pt x="468" y="308"/>
                    <a:pt x="461" y="332"/>
                    <a:pt x="451" y="355"/>
                  </a:cubicBezTo>
                  <a:cubicBezTo>
                    <a:pt x="463" y="334"/>
                    <a:pt x="470" y="309"/>
                    <a:pt x="472" y="284"/>
                  </a:cubicBezTo>
                  <a:close/>
                  <a:moveTo>
                    <a:pt x="451" y="355"/>
                  </a:moveTo>
                  <a:cubicBezTo>
                    <a:pt x="450" y="355"/>
                    <a:pt x="431" y="365"/>
                    <a:pt x="438" y="369"/>
                  </a:cubicBezTo>
                  <a:lnTo>
                    <a:pt x="438" y="369"/>
                  </a:lnTo>
                  <a:cubicBezTo>
                    <a:pt x="442" y="364"/>
                    <a:pt x="447" y="360"/>
                    <a:pt x="451" y="355"/>
                  </a:cubicBezTo>
                  <a:close/>
                  <a:moveTo>
                    <a:pt x="438" y="369"/>
                  </a:moveTo>
                  <a:lnTo>
                    <a:pt x="438" y="369"/>
                  </a:lnTo>
                  <a:cubicBezTo>
                    <a:pt x="415" y="393"/>
                    <a:pt x="388" y="411"/>
                    <a:pt x="359" y="425"/>
                  </a:cubicBezTo>
                  <a:lnTo>
                    <a:pt x="359" y="425"/>
                  </a:lnTo>
                  <a:cubicBezTo>
                    <a:pt x="392" y="416"/>
                    <a:pt x="423" y="398"/>
                    <a:pt x="451" y="371"/>
                  </a:cubicBezTo>
                  <a:cubicBezTo>
                    <a:pt x="444" y="371"/>
                    <a:pt x="440" y="370"/>
                    <a:pt x="438" y="369"/>
                  </a:cubicBezTo>
                  <a:close/>
                  <a:moveTo>
                    <a:pt x="265" y="1"/>
                  </a:moveTo>
                  <a:cubicBezTo>
                    <a:pt x="196" y="1"/>
                    <a:pt x="126" y="35"/>
                    <a:pt x="78" y="91"/>
                  </a:cubicBezTo>
                  <a:cubicBezTo>
                    <a:pt x="1" y="200"/>
                    <a:pt x="32" y="324"/>
                    <a:pt x="140" y="402"/>
                  </a:cubicBezTo>
                  <a:cubicBezTo>
                    <a:pt x="177" y="432"/>
                    <a:pt x="220" y="446"/>
                    <a:pt x="264" y="446"/>
                  </a:cubicBezTo>
                  <a:cubicBezTo>
                    <a:pt x="296" y="446"/>
                    <a:pt x="329" y="438"/>
                    <a:pt x="359" y="425"/>
                  </a:cubicBezTo>
                  <a:lnTo>
                    <a:pt x="359" y="425"/>
                  </a:lnTo>
                  <a:cubicBezTo>
                    <a:pt x="343" y="429"/>
                    <a:pt x="327" y="431"/>
                    <a:pt x="311" y="431"/>
                  </a:cubicBezTo>
                  <a:cubicBezTo>
                    <a:pt x="267" y="431"/>
                    <a:pt x="223" y="415"/>
                    <a:pt x="187" y="386"/>
                  </a:cubicBezTo>
                  <a:cubicBezTo>
                    <a:pt x="109" y="324"/>
                    <a:pt x="109" y="247"/>
                    <a:pt x="156" y="169"/>
                  </a:cubicBezTo>
                  <a:cubicBezTo>
                    <a:pt x="175" y="121"/>
                    <a:pt x="231" y="96"/>
                    <a:pt x="289" y="96"/>
                  </a:cubicBezTo>
                  <a:cubicBezTo>
                    <a:pt x="324" y="96"/>
                    <a:pt x="359" y="105"/>
                    <a:pt x="388" y="122"/>
                  </a:cubicBezTo>
                  <a:cubicBezTo>
                    <a:pt x="445" y="145"/>
                    <a:pt x="476" y="216"/>
                    <a:pt x="472" y="284"/>
                  </a:cubicBezTo>
                  <a:lnTo>
                    <a:pt x="472" y="284"/>
                  </a:lnTo>
                  <a:cubicBezTo>
                    <a:pt x="487" y="196"/>
                    <a:pt x="465" y="109"/>
                    <a:pt x="404" y="60"/>
                  </a:cubicBezTo>
                  <a:cubicBezTo>
                    <a:pt x="404" y="45"/>
                    <a:pt x="388" y="45"/>
                    <a:pt x="388" y="45"/>
                  </a:cubicBezTo>
                  <a:cubicBezTo>
                    <a:pt x="352" y="15"/>
                    <a:pt x="309"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4388700" y="2303300"/>
              <a:ext cx="12150" cy="11375"/>
            </a:xfrm>
            <a:custGeom>
              <a:avLst/>
              <a:gdLst/>
              <a:ahLst/>
              <a:cxnLst/>
              <a:rect l="l" t="t" r="r" b="b"/>
              <a:pathLst>
                <a:path w="486" h="455" extrusionOk="0">
                  <a:moveTo>
                    <a:pt x="465" y="283"/>
                  </a:moveTo>
                  <a:cubicBezTo>
                    <a:pt x="459" y="308"/>
                    <a:pt x="449" y="332"/>
                    <a:pt x="434" y="354"/>
                  </a:cubicBezTo>
                  <a:cubicBezTo>
                    <a:pt x="451" y="333"/>
                    <a:pt x="461" y="308"/>
                    <a:pt x="465" y="283"/>
                  </a:cubicBezTo>
                  <a:close/>
                  <a:moveTo>
                    <a:pt x="434" y="354"/>
                  </a:moveTo>
                  <a:cubicBezTo>
                    <a:pt x="434" y="354"/>
                    <a:pt x="425" y="354"/>
                    <a:pt x="428" y="361"/>
                  </a:cubicBezTo>
                  <a:lnTo>
                    <a:pt x="428" y="361"/>
                  </a:lnTo>
                  <a:cubicBezTo>
                    <a:pt x="430" y="359"/>
                    <a:pt x="432" y="356"/>
                    <a:pt x="434" y="354"/>
                  </a:cubicBezTo>
                  <a:close/>
                  <a:moveTo>
                    <a:pt x="428" y="361"/>
                  </a:moveTo>
                  <a:cubicBezTo>
                    <a:pt x="408" y="384"/>
                    <a:pt x="385" y="404"/>
                    <a:pt x="360" y="419"/>
                  </a:cubicBezTo>
                  <a:lnTo>
                    <a:pt x="360" y="419"/>
                  </a:lnTo>
                  <a:cubicBezTo>
                    <a:pt x="386" y="409"/>
                    <a:pt x="411" y="393"/>
                    <a:pt x="434" y="369"/>
                  </a:cubicBezTo>
                  <a:cubicBezTo>
                    <a:pt x="431" y="366"/>
                    <a:pt x="429" y="363"/>
                    <a:pt x="428" y="361"/>
                  </a:cubicBezTo>
                  <a:close/>
                  <a:moveTo>
                    <a:pt x="262" y="1"/>
                  </a:moveTo>
                  <a:cubicBezTo>
                    <a:pt x="192" y="1"/>
                    <a:pt x="126" y="38"/>
                    <a:pt x="78" y="106"/>
                  </a:cubicBezTo>
                  <a:cubicBezTo>
                    <a:pt x="0" y="199"/>
                    <a:pt x="31" y="338"/>
                    <a:pt x="124" y="416"/>
                  </a:cubicBezTo>
                  <a:cubicBezTo>
                    <a:pt x="162" y="443"/>
                    <a:pt x="202" y="455"/>
                    <a:pt x="242" y="455"/>
                  </a:cubicBezTo>
                  <a:cubicBezTo>
                    <a:pt x="283" y="455"/>
                    <a:pt x="324" y="442"/>
                    <a:pt x="360" y="419"/>
                  </a:cubicBezTo>
                  <a:lnTo>
                    <a:pt x="360" y="419"/>
                  </a:lnTo>
                  <a:cubicBezTo>
                    <a:pt x="341" y="426"/>
                    <a:pt x="322" y="430"/>
                    <a:pt x="303" y="430"/>
                  </a:cubicBezTo>
                  <a:cubicBezTo>
                    <a:pt x="263" y="430"/>
                    <a:pt x="223" y="414"/>
                    <a:pt x="186" y="385"/>
                  </a:cubicBezTo>
                  <a:cubicBezTo>
                    <a:pt x="109" y="338"/>
                    <a:pt x="109" y="261"/>
                    <a:pt x="155" y="183"/>
                  </a:cubicBezTo>
                  <a:cubicBezTo>
                    <a:pt x="176" y="131"/>
                    <a:pt x="240" y="92"/>
                    <a:pt x="303" y="92"/>
                  </a:cubicBezTo>
                  <a:cubicBezTo>
                    <a:pt x="333" y="92"/>
                    <a:pt x="363" y="101"/>
                    <a:pt x="388" y="121"/>
                  </a:cubicBezTo>
                  <a:cubicBezTo>
                    <a:pt x="444" y="144"/>
                    <a:pt x="476" y="215"/>
                    <a:pt x="465" y="283"/>
                  </a:cubicBezTo>
                  <a:lnTo>
                    <a:pt x="465" y="283"/>
                  </a:lnTo>
                  <a:cubicBezTo>
                    <a:pt x="486" y="200"/>
                    <a:pt x="463" y="107"/>
                    <a:pt x="403" y="59"/>
                  </a:cubicBezTo>
                  <a:lnTo>
                    <a:pt x="388" y="44"/>
                  </a:lnTo>
                  <a:cubicBezTo>
                    <a:pt x="347" y="14"/>
                    <a:pt x="304"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4401475" y="2328500"/>
              <a:ext cx="12675" cy="11400"/>
            </a:xfrm>
            <a:custGeom>
              <a:avLst/>
              <a:gdLst/>
              <a:ahLst/>
              <a:cxnLst/>
              <a:rect l="l" t="t" r="r" b="b"/>
              <a:pathLst>
                <a:path w="507" h="456" extrusionOk="0">
                  <a:moveTo>
                    <a:pt x="474" y="309"/>
                  </a:moveTo>
                  <a:lnTo>
                    <a:pt x="474" y="309"/>
                  </a:lnTo>
                  <a:cubicBezTo>
                    <a:pt x="468" y="324"/>
                    <a:pt x="460" y="340"/>
                    <a:pt x="451" y="354"/>
                  </a:cubicBezTo>
                  <a:cubicBezTo>
                    <a:pt x="462" y="340"/>
                    <a:pt x="469" y="325"/>
                    <a:pt x="474" y="309"/>
                  </a:cubicBezTo>
                  <a:close/>
                  <a:moveTo>
                    <a:pt x="269" y="1"/>
                  </a:moveTo>
                  <a:cubicBezTo>
                    <a:pt x="199" y="1"/>
                    <a:pt x="127" y="38"/>
                    <a:pt x="78" y="106"/>
                  </a:cubicBezTo>
                  <a:cubicBezTo>
                    <a:pt x="1" y="199"/>
                    <a:pt x="47" y="338"/>
                    <a:pt x="140" y="416"/>
                  </a:cubicBezTo>
                  <a:cubicBezTo>
                    <a:pt x="173" y="443"/>
                    <a:pt x="212" y="455"/>
                    <a:pt x="251" y="455"/>
                  </a:cubicBezTo>
                  <a:cubicBezTo>
                    <a:pt x="322" y="455"/>
                    <a:pt x="395" y="417"/>
                    <a:pt x="446" y="360"/>
                  </a:cubicBezTo>
                  <a:lnTo>
                    <a:pt x="446" y="360"/>
                  </a:lnTo>
                  <a:cubicBezTo>
                    <a:pt x="443" y="364"/>
                    <a:pt x="443" y="366"/>
                    <a:pt x="445" y="366"/>
                  </a:cubicBezTo>
                  <a:cubicBezTo>
                    <a:pt x="447" y="366"/>
                    <a:pt x="451" y="362"/>
                    <a:pt x="451" y="354"/>
                  </a:cubicBezTo>
                  <a:lnTo>
                    <a:pt x="451" y="354"/>
                  </a:lnTo>
                  <a:cubicBezTo>
                    <a:pt x="451" y="354"/>
                    <a:pt x="451" y="354"/>
                    <a:pt x="451" y="354"/>
                  </a:cubicBezTo>
                  <a:lnTo>
                    <a:pt x="451" y="354"/>
                  </a:lnTo>
                  <a:cubicBezTo>
                    <a:pt x="448" y="356"/>
                    <a:pt x="447" y="358"/>
                    <a:pt x="446" y="360"/>
                  </a:cubicBezTo>
                  <a:lnTo>
                    <a:pt x="446" y="360"/>
                  </a:lnTo>
                  <a:cubicBezTo>
                    <a:pt x="447" y="358"/>
                    <a:pt x="449" y="356"/>
                    <a:pt x="450" y="354"/>
                  </a:cubicBezTo>
                  <a:lnTo>
                    <a:pt x="450" y="354"/>
                  </a:lnTo>
                  <a:cubicBezTo>
                    <a:pt x="449" y="356"/>
                    <a:pt x="447" y="358"/>
                    <a:pt x="446" y="360"/>
                  </a:cubicBezTo>
                  <a:lnTo>
                    <a:pt x="446" y="360"/>
                  </a:lnTo>
                  <a:cubicBezTo>
                    <a:pt x="446" y="360"/>
                    <a:pt x="446" y="360"/>
                    <a:pt x="446" y="360"/>
                  </a:cubicBezTo>
                  <a:lnTo>
                    <a:pt x="446" y="360"/>
                  </a:lnTo>
                  <a:cubicBezTo>
                    <a:pt x="404" y="407"/>
                    <a:pt x="354" y="428"/>
                    <a:pt x="307" y="428"/>
                  </a:cubicBezTo>
                  <a:cubicBezTo>
                    <a:pt x="268" y="428"/>
                    <a:pt x="230" y="413"/>
                    <a:pt x="203" y="385"/>
                  </a:cubicBezTo>
                  <a:cubicBezTo>
                    <a:pt x="125" y="338"/>
                    <a:pt x="125" y="261"/>
                    <a:pt x="156" y="183"/>
                  </a:cubicBezTo>
                  <a:cubicBezTo>
                    <a:pt x="187" y="131"/>
                    <a:pt x="247" y="93"/>
                    <a:pt x="307" y="93"/>
                  </a:cubicBezTo>
                  <a:cubicBezTo>
                    <a:pt x="335" y="93"/>
                    <a:pt x="364" y="101"/>
                    <a:pt x="389" y="121"/>
                  </a:cubicBezTo>
                  <a:cubicBezTo>
                    <a:pt x="452" y="147"/>
                    <a:pt x="495" y="235"/>
                    <a:pt x="474" y="309"/>
                  </a:cubicBezTo>
                  <a:lnTo>
                    <a:pt x="474" y="309"/>
                  </a:lnTo>
                  <a:cubicBezTo>
                    <a:pt x="506" y="224"/>
                    <a:pt x="485" y="125"/>
                    <a:pt x="420" y="59"/>
                  </a:cubicBezTo>
                  <a:lnTo>
                    <a:pt x="389" y="44"/>
                  </a:lnTo>
                  <a:cubicBezTo>
                    <a:pt x="353" y="14"/>
                    <a:pt x="312"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4232050" y="2312125"/>
              <a:ext cx="53525" cy="83400"/>
            </a:xfrm>
            <a:custGeom>
              <a:avLst/>
              <a:gdLst/>
              <a:ahLst/>
              <a:cxnLst/>
              <a:rect l="l" t="t" r="r" b="b"/>
              <a:pathLst>
                <a:path w="2141" h="3336" extrusionOk="0">
                  <a:moveTo>
                    <a:pt x="776" y="1"/>
                  </a:moveTo>
                  <a:lnTo>
                    <a:pt x="0" y="357"/>
                  </a:lnTo>
                  <a:lnTo>
                    <a:pt x="1365" y="3335"/>
                  </a:lnTo>
                  <a:lnTo>
                    <a:pt x="2141" y="2979"/>
                  </a:lnTo>
                  <a:lnTo>
                    <a:pt x="7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4256075" y="2305925"/>
              <a:ext cx="60125" cy="70200"/>
            </a:xfrm>
            <a:custGeom>
              <a:avLst/>
              <a:gdLst/>
              <a:ahLst/>
              <a:cxnLst/>
              <a:rect l="l" t="t" r="r" b="b"/>
              <a:pathLst>
                <a:path w="2405" h="2808" extrusionOk="0">
                  <a:moveTo>
                    <a:pt x="1428" y="1"/>
                  </a:moveTo>
                  <a:lnTo>
                    <a:pt x="1" y="668"/>
                  </a:lnTo>
                  <a:lnTo>
                    <a:pt x="978" y="2808"/>
                  </a:lnTo>
                  <a:lnTo>
                    <a:pt x="2405" y="2156"/>
                  </a:lnTo>
                  <a:lnTo>
                    <a:pt x="14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4278950" y="2261350"/>
              <a:ext cx="87675" cy="125650"/>
            </a:xfrm>
            <a:custGeom>
              <a:avLst/>
              <a:gdLst/>
              <a:ahLst/>
              <a:cxnLst/>
              <a:rect l="l" t="t" r="r" b="b"/>
              <a:pathLst>
                <a:path w="3507" h="5026" extrusionOk="0">
                  <a:moveTo>
                    <a:pt x="1521" y="0"/>
                  </a:moveTo>
                  <a:lnTo>
                    <a:pt x="1" y="698"/>
                  </a:lnTo>
                  <a:lnTo>
                    <a:pt x="2002" y="5025"/>
                  </a:lnTo>
                  <a:lnTo>
                    <a:pt x="3506" y="4327"/>
                  </a:lnTo>
                  <a:lnTo>
                    <a:pt x="15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4296025" y="2280925"/>
              <a:ext cx="23275" cy="20500"/>
            </a:xfrm>
            <a:custGeom>
              <a:avLst/>
              <a:gdLst/>
              <a:ahLst/>
              <a:cxnLst/>
              <a:rect l="l" t="t" r="r" b="b"/>
              <a:pathLst>
                <a:path w="931" h="820" extrusionOk="0">
                  <a:moveTo>
                    <a:pt x="468" y="0"/>
                  </a:moveTo>
                  <a:cubicBezTo>
                    <a:pt x="410" y="0"/>
                    <a:pt x="351" y="13"/>
                    <a:pt x="295" y="39"/>
                  </a:cubicBezTo>
                  <a:cubicBezTo>
                    <a:pt x="78" y="148"/>
                    <a:pt x="0" y="380"/>
                    <a:pt x="93" y="582"/>
                  </a:cubicBezTo>
                  <a:cubicBezTo>
                    <a:pt x="162" y="730"/>
                    <a:pt x="322" y="820"/>
                    <a:pt x="477" y="820"/>
                  </a:cubicBezTo>
                  <a:cubicBezTo>
                    <a:pt x="532" y="820"/>
                    <a:pt x="587" y="808"/>
                    <a:pt x="636" y="783"/>
                  </a:cubicBezTo>
                  <a:cubicBezTo>
                    <a:pt x="853" y="690"/>
                    <a:pt x="931" y="458"/>
                    <a:pt x="838" y="241"/>
                  </a:cubicBezTo>
                  <a:cubicBezTo>
                    <a:pt x="760" y="84"/>
                    <a:pt x="61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4326650" y="2347350"/>
              <a:ext cx="22900" cy="20400"/>
            </a:xfrm>
            <a:custGeom>
              <a:avLst/>
              <a:gdLst/>
              <a:ahLst/>
              <a:cxnLst/>
              <a:rect l="l" t="t" r="r" b="b"/>
              <a:pathLst>
                <a:path w="916" h="816" extrusionOk="0">
                  <a:moveTo>
                    <a:pt x="477" y="1"/>
                  </a:moveTo>
                  <a:cubicBezTo>
                    <a:pt x="413" y="1"/>
                    <a:pt x="346" y="17"/>
                    <a:pt x="280" y="50"/>
                  </a:cubicBezTo>
                  <a:cubicBezTo>
                    <a:pt x="78" y="143"/>
                    <a:pt x="1" y="375"/>
                    <a:pt x="94" y="593"/>
                  </a:cubicBezTo>
                  <a:cubicBezTo>
                    <a:pt x="162" y="729"/>
                    <a:pt x="313" y="815"/>
                    <a:pt x="468" y="815"/>
                  </a:cubicBezTo>
                  <a:cubicBezTo>
                    <a:pt x="525" y="815"/>
                    <a:pt x="582" y="804"/>
                    <a:pt x="636" y="779"/>
                  </a:cubicBezTo>
                  <a:cubicBezTo>
                    <a:pt x="854" y="686"/>
                    <a:pt x="916" y="453"/>
                    <a:pt x="823" y="236"/>
                  </a:cubicBezTo>
                  <a:cubicBezTo>
                    <a:pt x="758" y="84"/>
                    <a:pt x="625"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4063000" y="2378725"/>
              <a:ext cx="195050" cy="327700"/>
            </a:xfrm>
            <a:custGeom>
              <a:avLst/>
              <a:gdLst/>
              <a:ahLst/>
              <a:cxnLst/>
              <a:rect l="l" t="t" r="r" b="b"/>
              <a:pathLst>
                <a:path w="7802" h="13108" extrusionOk="0">
                  <a:moveTo>
                    <a:pt x="1891" y="1"/>
                  </a:moveTo>
                  <a:cubicBezTo>
                    <a:pt x="1679" y="1"/>
                    <a:pt x="1464" y="42"/>
                    <a:pt x="1256" y="128"/>
                  </a:cubicBezTo>
                  <a:cubicBezTo>
                    <a:pt x="403" y="470"/>
                    <a:pt x="0" y="1462"/>
                    <a:pt x="341" y="2315"/>
                  </a:cubicBezTo>
                  <a:lnTo>
                    <a:pt x="4358" y="12071"/>
                  </a:lnTo>
                  <a:cubicBezTo>
                    <a:pt x="4617" y="12719"/>
                    <a:pt x="5252" y="13107"/>
                    <a:pt x="5916" y="13107"/>
                  </a:cubicBezTo>
                  <a:cubicBezTo>
                    <a:pt x="6126" y="13107"/>
                    <a:pt x="6340" y="13068"/>
                    <a:pt x="6545" y="12986"/>
                  </a:cubicBezTo>
                  <a:cubicBezTo>
                    <a:pt x="7398" y="12629"/>
                    <a:pt x="7801" y="11637"/>
                    <a:pt x="7460" y="10784"/>
                  </a:cubicBezTo>
                  <a:lnTo>
                    <a:pt x="3443" y="1044"/>
                  </a:lnTo>
                  <a:cubicBezTo>
                    <a:pt x="3185" y="398"/>
                    <a:pt x="2553" y="1"/>
                    <a:pt x="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4192100" y="2647450"/>
              <a:ext cx="35700" cy="31600"/>
            </a:xfrm>
            <a:custGeom>
              <a:avLst/>
              <a:gdLst/>
              <a:ahLst/>
              <a:cxnLst/>
              <a:rect l="l" t="t" r="r" b="b"/>
              <a:pathLst>
                <a:path w="1428" h="1264" extrusionOk="0">
                  <a:moveTo>
                    <a:pt x="719" y="0"/>
                  </a:moveTo>
                  <a:cubicBezTo>
                    <a:pt x="458" y="0"/>
                    <a:pt x="210" y="151"/>
                    <a:pt x="125" y="407"/>
                  </a:cubicBezTo>
                  <a:cubicBezTo>
                    <a:pt x="1" y="733"/>
                    <a:pt x="156" y="1089"/>
                    <a:pt x="482" y="1229"/>
                  </a:cubicBezTo>
                  <a:cubicBezTo>
                    <a:pt x="555" y="1252"/>
                    <a:pt x="629" y="1263"/>
                    <a:pt x="702" y="1263"/>
                  </a:cubicBezTo>
                  <a:cubicBezTo>
                    <a:pt x="970" y="1263"/>
                    <a:pt x="1218" y="1113"/>
                    <a:pt x="1304" y="857"/>
                  </a:cubicBezTo>
                  <a:cubicBezTo>
                    <a:pt x="1428" y="531"/>
                    <a:pt x="1272" y="159"/>
                    <a:pt x="931" y="35"/>
                  </a:cubicBezTo>
                  <a:cubicBezTo>
                    <a:pt x="862" y="11"/>
                    <a:pt x="790" y="0"/>
                    <a:pt x="7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4092075" y="2404125"/>
              <a:ext cx="35700" cy="31625"/>
            </a:xfrm>
            <a:custGeom>
              <a:avLst/>
              <a:gdLst/>
              <a:ahLst/>
              <a:cxnLst/>
              <a:rect l="l" t="t" r="r" b="b"/>
              <a:pathLst>
                <a:path w="1428" h="1265" extrusionOk="0">
                  <a:moveTo>
                    <a:pt x="710" y="1"/>
                  </a:moveTo>
                  <a:cubicBezTo>
                    <a:pt x="453" y="1"/>
                    <a:pt x="220" y="153"/>
                    <a:pt x="124" y="415"/>
                  </a:cubicBezTo>
                  <a:cubicBezTo>
                    <a:pt x="0" y="725"/>
                    <a:pt x="171" y="1082"/>
                    <a:pt x="497" y="1222"/>
                  </a:cubicBezTo>
                  <a:cubicBezTo>
                    <a:pt x="572" y="1250"/>
                    <a:pt x="650" y="1264"/>
                    <a:pt x="726" y="1264"/>
                  </a:cubicBezTo>
                  <a:cubicBezTo>
                    <a:pt x="981" y="1264"/>
                    <a:pt x="1223" y="1112"/>
                    <a:pt x="1319" y="850"/>
                  </a:cubicBezTo>
                  <a:cubicBezTo>
                    <a:pt x="1427" y="524"/>
                    <a:pt x="1272" y="152"/>
                    <a:pt x="946" y="43"/>
                  </a:cubicBezTo>
                  <a:cubicBezTo>
                    <a:pt x="867" y="14"/>
                    <a:pt x="788" y="1"/>
                    <a:pt x="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p:nvPr/>
          </p:nvSpPr>
          <p:spPr>
            <a:xfrm>
              <a:off x="3911000" y="3047275"/>
              <a:ext cx="625450" cy="72925"/>
            </a:xfrm>
            <a:custGeom>
              <a:avLst/>
              <a:gdLst/>
              <a:ahLst/>
              <a:cxnLst/>
              <a:rect l="l" t="t" r="r" b="b"/>
              <a:pathLst>
                <a:path w="25018" h="2917" extrusionOk="0">
                  <a:moveTo>
                    <a:pt x="1396" y="1"/>
                  </a:moveTo>
                  <a:cubicBezTo>
                    <a:pt x="621" y="1"/>
                    <a:pt x="0" y="621"/>
                    <a:pt x="0" y="1397"/>
                  </a:cubicBezTo>
                  <a:lnTo>
                    <a:pt x="0" y="1521"/>
                  </a:lnTo>
                  <a:cubicBezTo>
                    <a:pt x="0" y="2296"/>
                    <a:pt x="621" y="2917"/>
                    <a:pt x="1396" y="2917"/>
                  </a:cubicBezTo>
                  <a:lnTo>
                    <a:pt x="23621" y="2917"/>
                  </a:lnTo>
                  <a:cubicBezTo>
                    <a:pt x="24397" y="2917"/>
                    <a:pt x="25017" y="2296"/>
                    <a:pt x="25017" y="1521"/>
                  </a:cubicBezTo>
                  <a:lnTo>
                    <a:pt x="25017" y="1397"/>
                  </a:lnTo>
                  <a:cubicBezTo>
                    <a:pt x="25017" y="621"/>
                    <a:pt x="24397" y="1"/>
                    <a:pt x="236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a:off x="4082775" y="2828225"/>
              <a:ext cx="352850" cy="213275"/>
            </a:xfrm>
            <a:custGeom>
              <a:avLst/>
              <a:gdLst/>
              <a:ahLst/>
              <a:cxnLst/>
              <a:rect l="l" t="t" r="r" b="b"/>
              <a:pathLst>
                <a:path w="14114" h="8531" extrusionOk="0">
                  <a:moveTo>
                    <a:pt x="0" y="0"/>
                  </a:moveTo>
                  <a:lnTo>
                    <a:pt x="0" y="8530"/>
                  </a:lnTo>
                  <a:lnTo>
                    <a:pt x="14114" y="8530"/>
                  </a:lnTo>
                  <a:lnTo>
                    <a:pt x="14114" y="1551"/>
                  </a:lnTo>
                  <a:cubicBezTo>
                    <a:pt x="14114" y="698"/>
                    <a:pt x="13416" y="0"/>
                    <a:pt x="12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3955575" y="2818900"/>
              <a:ext cx="536275" cy="228400"/>
            </a:xfrm>
            <a:custGeom>
              <a:avLst/>
              <a:gdLst/>
              <a:ahLst/>
              <a:cxnLst/>
              <a:rect l="l" t="t" r="r" b="b"/>
              <a:pathLst>
                <a:path w="21451" h="9136" extrusionOk="0">
                  <a:moveTo>
                    <a:pt x="1769" y="1"/>
                  </a:moveTo>
                  <a:lnTo>
                    <a:pt x="1" y="1707"/>
                  </a:lnTo>
                  <a:lnTo>
                    <a:pt x="1" y="9136"/>
                  </a:lnTo>
                  <a:lnTo>
                    <a:pt x="21451" y="9136"/>
                  </a:lnTo>
                  <a:lnTo>
                    <a:pt x="21451" y="4297"/>
                  </a:lnTo>
                  <a:lnTo>
                    <a:pt x="19683" y="2575"/>
                  </a:lnTo>
                  <a:lnTo>
                    <a:pt x="14099" y="2575"/>
                  </a:lnTo>
                  <a:lnTo>
                    <a:pt x="1409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3955575" y="2818900"/>
              <a:ext cx="536275" cy="228400"/>
            </a:xfrm>
            <a:custGeom>
              <a:avLst/>
              <a:gdLst/>
              <a:ahLst/>
              <a:cxnLst/>
              <a:rect l="l" t="t" r="r" b="b"/>
              <a:pathLst>
                <a:path w="21451" h="9136" extrusionOk="0">
                  <a:moveTo>
                    <a:pt x="1769" y="1"/>
                  </a:moveTo>
                  <a:lnTo>
                    <a:pt x="668" y="1071"/>
                  </a:lnTo>
                  <a:lnTo>
                    <a:pt x="1" y="1707"/>
                  </a:lnTo>
                  <a:lnTo>
                    <a:pt x="1" y="9136"/>
                  </a:lnTo>
                  <a:lnTo>
                    <a:pt x="21451" y="9136"/>
                  </a:lnTo>
                  <a:lnTo>
                    <a:pt x="21451" y="4297"/>
                  </a:lnTo>
                  <a:lnTo>
                    <a:pt x="19683" y="2575"/>
                  </a:lnTo>
                  <a:lnTo>
                    <a:pt x="14099" y="2575"/>
                  </a:lnTo>
                  <a:lnTo>
                    <a:pt x="14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3955575" y="3019750"/>
              <a:ext cx="536275" cy="27550"/>
            </a:xfrm>
            <a:custGeom>
              <a:avLst/>
              <a:gdLst/>
              <a:ahLst/>
              <a:cxnLst/>
              <a:rect l="l" t="t" r="r" b="b"/>
              <a:pathLst>
                <a:path w="21451" h="1102" extrusionOk="0">
                  <a:moveTo>
                    <a:pt x="1" y="1"/>
                  </a:moveTo>
                  <a:lnTo>
                    <a:pt x="1" y="1102"/>
                  </a:lnTo>
                  <a:lnTo>
                    <a:pt x="21451" y="1102"/>
                  </a:lnTo>
                  <a:lnTo>
                    <a:pt x="21451" y="62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3978850" y="2989525"/>
              <a:ext cx="74850" cy="7775"/>
            </a:xfrm>
            <a:custGeom>
              <a:avLst/>
              <a:gdLst/>
              <a:ahLst/>
              <a:cxnLst/>
              <a:rect l="l" t="t" r="r" b="b"/>
              <a:pathLst>
                <a:path w="2994" h="311" extrusionOk="0">
                  <a:moveTo>
                    <a:pt x="0" y="0"/>
                  </a:moveTo>
                  <a:lnTo>
                    <a:pt x="0" y="310"/>
                  </a:lnTo>
                  <a:lnTo>
                    <a:pt x="2994" y="310"/>
                  </a:lnTo>
                  <a:lnTo>
                    <a:pt x="29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3978850" y="3006575"/>
              <a:ext cx="74850" cy="7775"/>
            </a:xfrm>
            <a:custGeom>
              <a:avLst/>
              <a:gdLst/>
              <a:ahLst/>
              <a:cxnLst/>
              <a:rect l="l" t="t" r="r" b="b"/>
              <a:pathLst>
                <a:path w="2994" h="311" extrusionOk="0">
                  <a:moveTo>
                    <a:pt x="0" y="0"/>
                  </a:moveTo>
                  <a:lnTo>
                    <a:pt x="0" y="311"/>
                  </a:lnTo>
                  <a:lnTo>
                    <a:pt x="2994" y="311"/>
                  </a:lnTo>
                  <a:lnTo>
                    <a:pt x="29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3978850" y="3022850"/>
              <a:ext cx="74850" cy="7800"/>
            </a:xfrm>
            <a:custGeom>
              <a:avLst/>
              <a:gdLst/>
              <a:ahLst/>
              <a:cxnLst/>
              <a:rect l="l" t="t" r="r" b="b"/>
              <a:pathLst>
                <a:path w="2994" h="312" extrusionOk="0">
                  <a:moveTo>
                    <a:pt x="0" y="1"/>
                  </a:moveTo>
                  <a:lnTo>
                    <a:pt x="0" y="311"/>
                  </a:lnTo>
                  <a:lnTo>
                    <a:pt x="2994" y="311"/>
                  </a:lnTo>
                  <a:lnTo>
                    <a:pt x="29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4344875" y="2903825"/>
              <a:ext cx="122950" cy="123325"/>
            </a:xfrm>
            <a:custGeom>
              <a:avLst/>
              <a:gdLst/>
              <a:ahLst/>
              <a:cxnLst/>
              <a:rect l="l" t="t" r="r" b="b"/>
              <a:pathLst>
                <a:path w="4918" h="4933" extrusionOk="0">
                  <a:moveTo>
                    <a:pt x="2467" y="0"/>
                  </a:moveTo>
                  <a:cubicBezTo>
                    <a:pt x="1102" y="0"/>
                    <a:pt x="0" y="1102"/>
                    <a:pt x="0" y="2466"/>
                  </a:cubicBezTo>
                  <a:cubicBezTo>
                    <a:pt x="0" y="3816"/>
                    <a:pt x="1102" y="4932"/>
                    <a:pt x="2467" y="4932"/>
                  </a:cubicBezTo>
                  <a:cubicBezTo>
                    <a:pt x="3816" y="4932"/>
                    <a:pt x="4917" y="3816"/>
                    <a:pt x="4917" y="2466"/>
                  </a:cubicBezTo>
                  <a:cubicBezTo>
                    <a:pt x="4917" y="1102"/>
                    <a:pt x="3816" y="0"/>
                    <a:pt x="2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4349150" y="2908850"/>
              <a:ext cx="113625" cy="112475"/>
            </a:xfrm>
            <a:custGeom>
              <a:avLst/>
              <a:gdLst/>
              <a:ahLst/>
              <a:cxnLst/>
              <a:rect l="l" t="t" r="r" b="b"/>
              <a:pathLst>
                <a:path w="4545" h="4499" extrusionOk="0">
                  <a:moveTo>
                    <a:pt x="2249" y="265"/>
                  </a:moveTo>
                  <a:cubicBezTo>
                    <a:pt x="3381" y="265"/>
                    <a:pt x="4296" y="1133"/>
                    <a:pt x="4296" y="2265"/>
                  </a:cubicBezTo>
                  <a:cubicBezTo>
                    <a:pt x="4296" y="3382"/>
                    <a:pt x="3397" y="4297"/>
                    <a:pt x="2296" y="4297"/>
                  </a:cubicBezTo>
                  <a:lnTo>
                    <a:pt x="2249" y="4297"/>
                  </a:lnTo>
                  <a:cubicBezTo>
                    <a:pt x="1163" y="4297"/>
                    <a:pt x="279" y="3413"/>
                    <a:pt x="264" y="2296"/>
                  </a:cubicBezTo>
                  <a:cubicBezTo>
                    <a:pt x="264" y="1180"/>
                    <a:pt x="1148" y="265"/>
                    <a:pt x="2249" y="265"/>
                  </a:cubicBezTo>
                  <a:close/>
                  <a:moveTo>
                    <a:pt x="2240" y="0"/>
                  </a:moveTo>
                  <a:cubicBezTo>
                    <a:pt x="1025" y="0"/>
                    <a:pt x="46" y="997"/>
                    <a:pt x="16" y="2219"/>
                  </a:cubicBezTo>
                  <a:cubicBezTo>
                    <a:pt x="0" y="3460"/>
                    <a:pt x="1008" y="4468"/>
                    <a:pt x="2249" y="4499"/>
                  </a:cubicBezTo>
                  <a:lnTo>
                    <a:pt x="2296" y="4499"/>
                  </a:lnTo>
                  <a:cubicBezTo>
                    <a:pt x="3521" y="4468"/>
                    <a:pt x="4529" y="3491"/>
                    <a:pt x="4529" y="2265"/>
                  </a:cubicBezTo>
                  <a:cubicBezTo>
                    <a:pt x="4544" y="1025"/>
                    <a:pt x="3536" y="17"/>
                    <a:pt x="2296" y="1"/>
                  </a:cubicBezTo>
                  <a:cubicBezTo>
                    <a:pt x="2277" y="1"/>
                    <a:pt x="2258" y="0"/>
                    <a:pt x="22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4354575" y="2915850"/>
              <a:ext cx="103150" cy="102000"/>
            </a:xfrm>
            <a:custGeom>
              <a:avLst/>
              <a:gdLst/>
              <a:ahLst/>
              <a:cxnLst/>
              <a:rect l="l" t="t" r="r" b="b"/>
              <a:pathLst>
                <a:path w="4126" h="4080" extrusionOk="0">
                  <a:moveTo>
                    <a:pt x="2094" y="1241"/>
                  </a:moveTo>
                  <a:cubicBezTo>
                    <a:pt x="2497" y="1241"/>
                    <a:pt x="2838" y="1598"/>
                    <a:pt x="2838" y="2001"/>
                  </a:cubicBezTo>
                  <a:cubicBezTo>
                    <a:pt x="2838" y="2404"/>
                    <a:pt x="2482" y="2745"/>
                    <a:pt x="2079" y="2745"/>
                  </a:cubicBezTo>
                  <a:cubicBezTo>
                    <a:pt x="1644" y="2714"/>
                    <a:pt x="1319" y="2389"/>
                    <a:pt x="1334" y="1985"/>
                  </a:cubicBezTo>
                  <a:cubicBezTo>
                    <a:pt x="1334" y="1582"/>
                    <a:pt x="1691" y="1241"/>
                    <a:pt x="2094" y="1241"/>
                  </a:cubicBezTo>
                  <a:close/>
                  <a:moveTo>
                    <a:pt x="1520" y="0"/>
                  </a:moveTo>
                  <a:lnTo>
                    <a:pt x="1520" y="357"/>
                  </a:lnTo>
                  <a:cubicBezTo>
                    <a:pt x="1520" y="450"/>
                    <a:pt x="1458" y="543"/>
                    <a:pt x="1365" y="590"/>
                  </a:cubicBezTo>
                  <a:cubicBezTo>
                    <a:pt x="1303" y="605"/>
                    <a:pt x="1256" y="652"/>
                    <a:pt x="1210" y="667"/>
                  </a:cubicBezTo>
                  <a:cubicBezTo>
                    <a:pt x="1171" y="698"/>
                    <a:pt x="1121" y="714"/>
                    <a:pt x="1068" y="714"/>
                  </a:cubicBezTo>
                  <a:cubicBezTo>
                    <a:pt x="1016" y="714"/>
                    <a:pt x="962" y="698"/>
                    <a:pt x="915" y="667"/>
                  </a:cubicBezTo>
                  <a:lnTo>
                    <a:pt x="605" y="497"/>
                  </a:lnTo>
                  <a:lnTo>
                    <a:pt x="0" y="1474"/>
                  </a:lnTo>
                  <a:lnTo>
                    <a:pt x="310" y="1675"/>
                  </a:lnTo>
                  <a:cubicBezTo>
                    <a:pt x="388" y="1737"/>
                    <a:pt x="450" y="1830"/>
                    <a:pt x="450" y="1923"/>
                  </a:cubicBezTo>
                  <a:lnTo>
                    <a:pt x="450" y="2001"/>
                  </a:lnTo>
                  <a:lnTo>
                    <a:pt x="450" y="2078"/>
                  </a:lnTo>
                  <a:cubicBezTo>
                    <a:pt x="450" y="2172"/>
                    <a:pt x="388" y="2280"/>
                    <a:pt x="310" y="2327"/>
                  </a:cubicBezTo>
                  <a:lnTo>
                    <a:pt x="0" y="2513"/>
                  </a:lnTo>
                  <a:lnTo>
                    <a:pt x="559" y="3521"/>
                  </a:lnTo>
                  <a:lnTo>
                    <a:pt x="869" y="3335"/>
                  </a:lnTo>
                  <a:cubicBezTo>
                    <a:pt x="912" y="3316"/>
                    <a:pt x="952" y="3308"/>
                    <a:pt x="991" y="3308"/>
                  </a:cubicBezTo>
                  <a:cubicBezTo>
                    <a:pt x="1051" y="3308"/>
                    <a:pt x="1107" y="3328"/>
                    <a:pt x="1163" y="3366"/>
                  </a:cubicBezTo>
                  <a:cubicBezTo>
                    <a:pt x="1210" y="3397"/>
                    <a:pt x="1256" y="3412"/>
                    <a:pt x="1319" y="3459"/>
                  </a:cubicBezTo>
                  <a:cubicBezTo>
                    <a:pt x="1412" y="3490"/>
                    <a:pt x="1474" y="3598"/>
                    <a:pt x="1474" y="3707"/>
                  </a:cubicBezTo>
                  <a:lnTo>
                    <a:pt x="1474" y="4064"/>
                  </a:lnTo>
                  <a:lnTo>
                    <a:pt x="2621" y="4079"/>
                  </a:lnTo>
                  <a:lnTo>
                    <a:pt x="2621" y="3691"/>
                  </a:lnTo>
                  <a:cubicBezTo>
                    <a:pt x="2621" y="3598"/>
                    <a:pt x="2668" y="3490"/>
                    <a:pt x="2776" y="3459"/>
                  </a:cubicBezTo>
                  <a:cubicBezTo>
                    <a:pt x="2823" y="3428"/>
                    <a:pt x="2869" y="3397"/>
                    <a:pt x="2932" y="3381"/>
                  </a:cubicBezTo>
                  <a:cubicBezTo>
                    <a:pt x="2970" y="3350"/>
                    <a:pt x="3017" y="3335"/>
                    <a:pt x="3065" y="3335"/>
                  </a:cubicBezTo>
                  <a:cubicBezTo>
                    <a:pt x="3114" y="3335"/>
                    <a:pt x="3164" y="3350"/>
                    <a:pt x="3211" y="3381"/>
                  </a:cubicBezTo>
                  <a:lnTo>
                    <a:pt x="3521" y="3567"/>
                  </a:lnTo>
                  <a:lnTo>
                    <a:pt x="4126" y="2575"/>
                  </a:lnTo>
                  <a:lnTo>
                    <a:pt x="3816" y="2404"/>
                  </a:lnTo>
                  <a:cubicBezTo>
                    <a:pt x="3723" y="2358"/>
                    <a:pt x="3676" y="2249"/>
                    <a:pt x="3676" y="2156"/>
                  </a:cubicBezTo>
                  <a:lnTo>
                    <a:pt x="3676" y="2078"/>
                  </a:lnTo>
                  <a:lnTo>
                    <a:pt x="3676" y="2001"/>
                  </a:lnTo>
                  <a:cubicBezTo>
                    <a:pt x="3676" y="1908"/>
                    <a:pt x="3738" y="1815"/>
                    <a:pt x="3816" y="1753"/>
                  </a:cubicBezTo>
                  <a:lnTo>
                    <a:pt x="4126" y="1582"/>
                  </a:lnTo>
                  <a:lnTo>
                    <a:pt x="3567" y="574"/>
                  </a:lnTo>
                  <a:lnTo>
                    <a:pt x="3257" y="745"/>
                  </a:lnTo>
                  <a:cubicBezTo>
                    <a:pt x="3215" y="759"/>
                    <a:pt x="3170" y="766"/>
                    <a:pt x="3125" y="766"/>
                  </a:cubicBezTo>
                  <a:cubicBezTo>
                    <a:pt x="3070" y="766"/>
                    <a:pt x="3014" y="755"/>
                    <a:pt x="2963" y="729"/>
                  </a:cubicBezTo>
                  <a:cubicBezTo>
                    <a:pt x="2932" y="683"/>
                    <a:pt x="2869" y="667"/>
                    <a:pt x="2807" y="621"/>
                  </a:cubicBezTo>
                  <a:cubicBezTo>
                    <a:pt x="2714" y="574"/>
                    <a:pt x="2652" y="497"/>
                    <a:pt x="2652" y="372"/>
                  </a:cubicBezTo>
                  <a:lnTo>
                    <a:pt x="2652" y="31"/>
                  </a:lnTo>
                  <a:lnTo>
                    <a:pt x="15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4370475" y="2929425"/>
              <a:ext cx="71350" cy="71350"/>
            </a:xfrm>
            <a:custGeom>
              <a:avLst/>
              <a:gdLst/>
              <a:ahLst/>
              <a:cxnLst/>
              <a:rect l="l" t="t" r="r" b="b"/>
              <a:pathLst>
                <a:path w="2854" h="2854" extrusionOk="0">
                  <a:moveTo>
                    <a:pt x="1443" y="341"/>
                  </a:moveTo>
                  <a:cubicBezTo>
                    <a:pt x="2063" y="341"/>
                    <a:pt x="2544" y="838"/>
                    <a:pt x="2544" y="1458"/>
                  </a:cubicBezTo>
                  <a:cubicBezTo>
                    <a:pt x="2544" y="2078"/>
                    <a:pt x="2047" y="2559"/>
                    <a:pt x="1427" y="2559"/>
                  </a:cubicBezTo>
                  <a:cubicBezTo>
                    <a:pt x="807" y="2559"/>
                    <a:pt x="310" y="2063"/>
                    <a:pt x="310" y="1442"/>
                  </a:cubicBezTo>
                  <a:cubicBezTo>
                    <a:pt x="310" y="822"/>
                    <a:pt x="822" y="341"/>
                    <a:pt x="1443" y="341"/>
                  </a:cubicBezTo>
                  <a:close/>
                  <a:moveTo>
                    <a:pt x="1443" y="0"/>
                  </a:moveTo>
                  <a:cubicBezTo>
                    <a:pt x="652" y="0"/>
                    <a:pt x="0" y="651"/>
                    <a:pt x="0" y="1427"/>
                  </a:cubicBezTo>
                  <a:cubicBezTo>
                    <a:pt x="0" y="2218"/>
                    <a:pt x="652" y="2854"/>
                    <a:pt x="1427" y="2854"/>
                  </a:cubicBezTo>
                  <a:lnTo>
                    <a:pt x="1443" y="2854"/>
                  </a:lnTo>
                  <a:cubicBezTo>
                    <a:pt x="2218" y="2838"/>
                    <a:pt x="2838" y="2218"/>
                    <a:pt x="2854" y="1442"/>
                  </a:cubicBezTo>
                  <a:cubicBezTo>
                    <a:pt x="2854" y="651"/>
                    <a:pt x="2233"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3955575" y="2818900"/>
              <a:ext cx="222600" cy="165075"/>
            </a:xfrm>
            <a:custGeom>
              <a:avLst/>
              <a:gdLst/>
              <a:ahLst/>
              <a:cxnLst/>
              <a:rect l="l" t="t" r="r" b="b"/>
              <a:pathLst>
                <a:path w="8904" h="6603" extrusionOk="0">
                  <a:moveTo>
                    <a:pt x="1769" y="1"/>
                  </a:moveTo>
                  <a:lnTo>
                    <a:pt x="668" y="1071"/>
                  </a:lnTo>
                  <a:cubicBezTo>
                    <a:pt x="1" y="2855"/>
                    <a:pt x="637" y="4871"/>
                    <a:pt x="2234" y="5925"/>
                  </a:cubicBezTo>
                  <a:cubicBezTo>
                    <a:pt x="2927" y="6383"/>
                    <a:pt x="3710" y="6603"/>
                    <a:pt x="4486" y="6603"/>
                  </a:cubicBezTo>
                  <a:cubicBezTo>
                    <a:pt x="5813" y="6603"/>
                    <a:pt x="7118" y="5962"/>
                    <a:pt x="7911" y="4778"/>
                  </a:cubicBezTo>
                  <a:cubicBezTo>
                    <a:pt x="8903" y="3320"/>
                    <a:pt x="8826" y="1397"/>
                    <a:pt x="77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4290200" y="2875125"/>
              <a:ext cx="8175" cy="8175"/>
            </a:xfrm>
            <a:custGeom>
              <a:avLst/>
              <a:gdLst/>
              <a:ahLst/>
              <a:cxnLst/>
              <a:rect l="l" t="t" r="r" b="b"/>
              <a:pathLst>
                <a:path w="327" h="327" extrusionOk="0">
                  <a:moveTo>
                    <a:pt x="1" y="1"/>
                  </a:moveTo>
                  <a:lnTo>
                    <a:pt x="1" y="326"/>
                  </a:lnTo>
                  <a:lnTo>
                    <a:pt x="326" y="326"/>
                  </a:lnTo>
                  <a:lnTo>
                    <a:pt x="3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4290200" y="2859625"/>
              <a:ext cx="8175" cy="8550"/>
            </a:xfrm>
            <a:custGeom>
              <a:avLst/>
              <a:gdLst/>
              <a:ahLst/>
              <a:cxnLst/>
              <a:rect l="l" t="t" r="r" b="b"/>
              <a:pathLst>
                <a:path w="327" h="342" extrusionOk="0">
                  <a:moveTo>
                    <a:pt x="1" y="0"/>
                  </a:moveTo>
                  <a:lnTo>
                    <a:pt x="1" y="342"/>
                  </a:lnTo>
                  <a:lnTo>
                    <a:pt x="326" y="342"/>
                  </a:lnTo>
                  <a:lnTo>
                    <a:pt x="3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a:off x="4290200" y="2844100"/>
              <a:ext cx="8175" cy="8575"/>
            </a:xfrm>
            <a:custGeom>
              <a:avLst/>
              <a:gdLst/>
              <a:ahLst/>
              <a:cxnLst/>
              <a:rect l="l" t="t" r="r" b="b"/>
              <a:pathLst>
                <a:path w="327" h="343" extrusionOk="0">
                  <a:moveTo>
                    <a:pt x="1" y="1"/>
                  </a:moveTo>
                  <a:lnTo>
                    <a:pt x="1" y="342"/>
                  </a:lnTo>
                  <a:lnTo>
                    <a:pt x="326" y="34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4290200" y="2828225"/>
              <a:ext cx="8175" cy="8150"/>
            </a:xfrm>
            <a:custGeom>
              <a:avLst/>
              <a:gdLst/>
              <a:ahLst/>
              <a:cxnLst/>
              <a:rect l="l" t="t" r="r" b="b"/>
              <a:pathLst>
                <a:path w="327" h="326" extrusionOk="0">
                  <a:moveTo>
                    <a:pt x="1" y="0"/>
                  </a:moveTo>
                  <a:lnTo>
                    <a:pt x="1" y="326"/>
                  </a:lnTo>
                  <a:lnTo>
                    <a:pt x="326" y="326"/>
                  </a:lnTo>
                  <a:lnTo>
                    <a:pt x="3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3976125" y="2607125"/>
              <a:ext cx="301300" cy="356125"/>
            </a:xfrm>
            <a:custGeom>
              <a:avLst/>
              <a:gdLst/>
              <a:ahLst/>
              <a:cxnLst/>
              <a:rect l="l" t="t" r="r" b="b"/>
              <a:pathLst>
                <a:path w="12052" h="14245" extrusionOk="0">
                  <a:moveTo>
                    <a:pt x="9460" y="0"/>
                  </a:moveTo>
                  <a:cubicBezTo>
                    <a:pt x="8762" y="0"/>
                    <a:pt x="8073" y="320"/>
                    <a:pt x="7616" y="919"/>
                  </a:cubicBezTo>
                  <a:lnTo>
                    <a:pt x="1102" y="8968"/>
                  </a:lnTo>
                  <a:cubicBezTo>
                    <a:pt x="1" y="10395"/>
                    <a:pt x="265" y="12458"/>
                    <a:pt x="1691" y="13559"/>
                  </a:cubicBezTo>
                  <a:cubicBezTo>
                    <a:pt x="1738" y="13590"/>
                    <a:pt x="1800" y="13652"/>
                    <a:pt x="1878" y="13699"/>
                  </a:cubicBezTo>
                  <a:cubicBezTo>
                    <a:pt x="2431" y="14069"/>
                    <a:pt x="3057" y="14245"/>
                    <a:pt x="3677" y="14245"/>
                  </a:cubicBezTo>
                  <a:cubicBezTo>
                    <a:pt x="4743" y="14245"/>
                    <a:pt x="5788" y="13725"/>
                    <a:pt x="6406" y="12783"/>
                  </a:cubicBezTo>
                  <a:cubicBezTo>
                    <a:pt x="6453" y="12721"/>
                    <a:pt x="6484" y="12644"/>
                    <a:pt x="6530" y="12582"/>
                  </a:cubicBezTo>
                  <a:lnTo>
                    <a:pt x="11447" y="3478"/>
                  </a:lnTo>
                  <a:cubicBezTo>
                    <a:pt x="12052" y="2408"/>
                    <a:pt x="11742" y="1074"/>
                    <a:pt x="10733" y="391"/>
                  </a:cubicBezTo>
                  <a:cubicBezTo>
                    <a:pt x="10344" y="127"/>
                    <a:pt x="9900" y="0"/>
                    <a:pt x="9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3972250" y="2595850"/>
              <a:ext cx="319925" cy="379175"/>
            </a:xfrm>
            <a:custGeom>
              <a:avLst/>
              <a:gdLst/>
              <a:ahLst/>
              <a:cxnLst/>
              <a:rect l="l" t="t" r="r" b="b"/>
              <a:pathLst>
                <a:path w="12797" h="15167" extrusionOk="0">
                  <a:moveTo>
                    <a:pt x="9570" y="920"/>
                  </a:moveTo>
                  <a:cubicBezTo>
                    <a:pt x="9710" y="920"/>
                    <a:pt x="9818" y="920"/>
                    <a:pt x="9958" y="951"/>
                  </a:cubicBezTo>
                  <a:cubicBezTo>
                    <a:pt x="10020" y="951"/>
                    <a:pt x="10051" y="982"/>
                    <a:pt x="10113" y="997"/>
                  </a:cubicBezTo>
                  <a:lnTo>
                    <a:pt x="10284" y="1059"/>
                  </a:lnTo>
                  <a:cubicBezTo>
                    <a:pt x="10284" y="1059"/>
                    <a:pt x="10315" y="1059"/>
                    <a:pt x="10330" y="1075"/>
                  </a:cubicBezTo>
                  <a:cubicBezTo>
                    <a:pt x="10377" y="1090"/>
                    <a:pt x="10423" y="1106"/>
                    <a:pt x="10470" y="1137"/>
                  </a:cubicBezTo>
                  <a:cubicBezTo>
                    <a:pt x="10516" y="1152"/>
                    <a:pt x="10578" y="1199"/>
                    <a:pt x="10625" y="1230"/>
                  </a:cubicBezTo>
                  <a:cubicBezTo>
                    <a:pt x="10656" y="1261"/>
                    <a:pt x="10718" y="1292"/>
                    <a:pt x="10764" y="1323"/>
                  </a:cubicBezTo>
                  <a:lnTo>
                    <a:pt x="10811" y="1385"/>
                  </a:lnTo>
                  <a:cubicBezTo>
                    <a:pt x="10857" y="1401"/>
                    <a:pt x="10873" y="1447"/>
                    <a:pt x="10888" y="1463"/>
                  </a:cubicBezTo>
                  <a:lnTo>
                    <a:pt x="10935" y="1494"/>
                  </a:lnTo>
                  <a:lnTo>
                    <a:pt x="11028" y="1602"/>
                  </a:lnTo>
                  <a:cubicBezTo>
                    <a:pt x="11075" y="1633"/>
                    <a:pt x="11090" y="1680"/>
                    <a:pt x="11106" y="1711"/>
                  </a:cubicBezTo>
                  <a:cubicBezTo>
                    <a:pt x="11121" y="1742"/>
                    <a:pt x="11121" y="1757"/>
                    <a:pt x="11152" y="1773"/>
                  </a:cubicBezTo>
                  <a:cubicBezTo>
                    <a:pt x="11168" y="1788"/>
                    <a:pt x="11183" y="1835"/>
                    <a:pt x="11183" y="1850"/>
                  </a:cubicBezTo>
                  <a:cubicBezTo>
                    <a:pt x="11199" y="1866"/>
                    <a:pt x="11230" y="1912"/>
                    <a:pt x="11230" y="1928"/>
                  </a:cubicBezTo>
                  <a:lnTo>
                    <a:pt x="11276" y="2037"/>
                  </a:lnTo>
                  <a:lnTo>
                    <a:pt x="11338" y="2223"/>
                  </a:lnTo>
                  <a:cubicBezTo>
                    <a:pt x="11354" y="2269"/>
                    <a:pt x="11385" y="2331"/>
                    <a:pt x="11385" y="2393"/>
                  </a:cubicBezTo>
                  <a:cubicBezTo>
                    <a:pt x="11400" y="2455"/>
                    <a:pt x="11400" y="2502"/>
                    <a:pt x="11400" y="2564"/>
                  </a:cubicBezTo>
                  <a:cubicBezTo>
                    <a:pt x="11431" y="2952"/>
                    <a:pt x="11354" y="3339"/>
                    <a:pt x="11168" y="3696"/>
                  </a:cubicBezTo>
                  <a:lnTo>
                    <a:pt x="10098" y="5650"/>
                  </a:lnTo>
                  <a:lnTo>
                    <a:pt x="6422" y="12568"/>
                  </a:lnTo>
                  <a:lnTo>
                    <a:pt x="6282" y="12816"/>
                  </a:lnTo>
                  <a:lnTo>
                    <a:pt x="6251" y="12862"/>
                  </a:lnTo>
                  <a:cubicBezTo>
                    <a:pt x="6236" y="12909"/>
                    <a:pt x="6205" y="12955"/>
                    <a:pt x="6174" y="13002"/>
                  </a:cubicBezTo>
                  <a:cubicBezTo>
                    <a:pt x="6112" y="13095"/>
                    <a:pt x="6034" y="13219"/>
                    <a:pt x="5941" y="13312"/>
                  </a:cubicBezTo>
                  <a:lnTo>
                    <a:pt x="5863" y="13390"/>
                  </a:lnTo>
                  <a:cubicBezTo>
                    <a:pt x="5832" y="13436"/>
                    <a:pt x="5770" y="13483"/>
                    <a:pt x="5724" y="13529"/>
                  </a:cubicBezTo>
                  <a:lnTo>
                    <a:pt x="5693" y="13545"/>
                  </a:lnTo>
                  <a:cubicBezTo>
                    <a:pt x="5159" y="14015"/>
                    <a:pt x="4497" y="14246"/>
                    <a:pt x="3838" y="14246"/>
                  </a:cubicBezTo>
                  <a:cubicBezTo>
                    <a:pt x="3063" y="14246"/>
                    <a:pt x="2291" y="13925"/>
                    <a:pt x="1738" y="13297"/>
                  </a:cubicBezTo>
                  <a:cubicBezTo>
                    <a:pt x="931" y="12366"/>
                    <a:pt x="807" y="11017"/>
                    <a:pt x="1459" y="9977"/>
                  </a:cubicBezTo>
                  <a:cubicBezTo>
                    <a:pt x="1459" y="9977"/>
                    <a:pt x="1459" y="9962"/>
                    <a:pt x="1474" y="9962"/>
                  </a:cubicBezTo>
                  <a:lnTo>
                    <a:pt x="1474" y="9931"/>
                  </a:lnTo>
                  <a:cubicBezTo>
                    <a:pt x="1505" y="9853"/>
                    <a:pt x="1567" y="9776"/>
                    <a:pt x="1629" y="9698"/>
                  </a:cubicBezTo>
                  <a:cubicBezTo>
                    <a:pt x="1645" y="9667"/>
                    <a:pt x="1676" y="9621"/>
                    <a:pt x="1707" y="9605"/>
                  </a:cubicBezTo>
                  <a:lnTo>
                    <a:pt x="1784" y="9512"/>
                  </a:lnTo>
                  <a:lnTo>
                    <a:pt x="8097" y="1680"/>
                  </a:lnTo>
                  <a:cubicBezTo>
                    <a:pt x="8329" y="1370"/>
                    <a:pt x="8686" y="1137"/>
                    <a:pt x="9043" y="1044"/>
                  </a:cubicBezTo>
                  <a:cubicBezTo>
                    <a:pt x="9136" y="982"/>
                    <a:pt x="9182" y="982"/>
                    <a:pt x="9244" y="966"/>
                  </a:cubicBezTo>
                  <a:cubicBezTo>
                    <a:pt x="9307" y="935"/>
                    <a:pt x="9369" y="935"/>
                    <a:pt x="9415" y="935"/>
                  </a:cubicBezTo>
                  <a:cubicBezTo>
                    <a:pt x="9477" y="935"/>
                    <a:pt x="9524" y="920"/>
                    <a:pt x="9570" y="920"/>
                  </a:cubicBezTo>
                  <a:close/>
                  <a:moveTo>
                    <a:pt x="9605" y="0"/>
                  </a:moveTo>
                  <a:cubicBezTo>
                    <a:pt x="8770" y="0"/>
                    <a:pt x="7947" y="378"/>
                    <a:pt x="7399" y="1075"/>
                  </a:cubicBezTo>
                  <a:lnTo>
                    <a:pt x="1040" y="8969"/>
                  </a:lnTo>
                  <a:lnTo>
                    <a:pt x="931" y="9124"/>
                  </a:lnTo>
                  <a:cubicBezTo>
                    <a:pt x="264" y="9931"/>
                    <a:pt x="1" y="11001"/>
                    <a:pt x="156" y="12025"/>
                  </a:cubicBezTo>
                  <a:cubicBezTo>
                    <a:pt x="447" y="13857"/>
                    <a:pt x="2018" y="15167"/>
                    <a:pt x="3811" y="15167"/>
                  </a:cubicBezTo>
                  <a:cubicBezTo>
                    <a:pt x="4022" y="15167"/>
                    <a:pt x="4237" y="15149"/>
                    <a:pt x="4452" y="15111"/>
                  </a:cubicBezTo>
                  <a:cubicBezTo>
                    <a:pt x="5584" y="14941"/>
                    <a:pt x="6546" y="14258"/>
                    <a:pt x="7120" y="13265"/>
                  </a:cubicBezTo>
                  <a:lnTo>
                    <a:pt x="7213" y="13095"/>
                  </a:lnTo>
                  <a:lnTo>
                    <a:pt x="10764" y="6519"/>
                  </a:lnTo>
                  <a:lnTo>
                    <a:pt x="12036" y="4161"/>
                  </a:lnTo>
                  <a:cubicBezTo>
                    <a:pt x="12796" y="2828"/>
                    <a:pt x="12315" y="1121"/>
                    <a:pt x="10966" y="362"/>
                  </a:cubicBezTo>
                  <a:cubicBezTo>
                    <a:pt x="10539" y="117"/>
                    <a:pt x="10070" y="0"/>
                    <a:pt x="9605"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3972250" y="2595850"/>
              <a:ext cx="319925" cy="379175"/>
            </a:xfrm>
            <a:custGeom>
              <a:avLst/>
              <a:gdLst/>
              <a:ahLst/>
              <a:cxnLst/>
              <a:rect l="l" t="t" r="r" b="b"/>
              <a:pathLst>
                <a:path w="12797" h="15167" extrusionOk="0">
                  <a:moveTo>
                    <a:pt x="9570" y="920"/>
                  </a:moveTo>
                  <a:cubicBezTo>
                    <a:pt x="9710" y="920"/>
                    <a:pt x="9818" y="920"/>
                    <a:pt x="9958" y="951"/>
                  </a:cubicBezTo>
                  <a:cubicBezTo>
                    <a:pt x="10020" y="951"/>
                    <a:pt x="10051" y="982"/>
                    <a:pt x="10113" y="997"/>
                  </a:cubicBezTo>
                  <a:lnTo>
                    <a:pt x="10284" y="1059"/>
                  </a:lnTo>
                  <a:cubicBezTo>
                    <a:pt x="10284" y="1059"/>
                    <a:pt x="10315" y="1059"/>
                    <a:pt x="10330" y="1075"/>
                  </a:cubicBezTo>
                  <a:cubicBezTo>
                    <a:pt x="10377" y="1090"/>
                    <a:pt x="10423" y="1106"/>
                    <a:pt x="10470" y="1137"/>
                  </a:cubicBezTo>
                  <a:cubicBezTo>
                    <a:pt x="10516" y="1152"/>
                    <a:pt x="10578" y="1199"/>
                    <a:pt x="10625" y="1230"/>
                  </a:cubicBezTo>
                  <a:cubicBezTo>
                    <a:pt x="10656" y="1261"/>
                    <a:pt x="10718" y="1292"/>
                    <a:pt x="10764" y="1323"/>
                  </a:cubicBezTo>
                  <a:lnTo>
                    <a:pt x="10811" y="1385"/>
                  </a:lnTo>
                  <a:cubicBezTo>
                    <a:pt x="10857" y="1401"/>
                    <a:pt x="10873" y="1447"/>
                    <a:pt x="10888" y="1463"/>
                  </a:cubicBezTo>
                  <a:lnTo>
                    <a:pt x="10935" y="1494"/>
                  </a:lnTo>
                  <a:lnTo>
                    <a:pt x="11028" y="1602"/>
                  </a:lnTo>
                  <a:cubicBezTo>
                    <a:pt x="11075" y="1633"/>
                    <a:pt x="11090" y="1680"/>
                    <a:pt x="11106" y="1711"/>
                  </a:cubicBezTo>
                  <a:cubicBezTo>
                    <a:pt x="11121" y="1742"/>
                    <a:pt x="11121" y="1757"/>
                    <a:pt x="11152" y="1773"/>
                  </a:cubicBezTo>
                  <a:cubicBezTo>
                    <a:pt x="11168" y="1788"/>
                    <a:pt x="11183" y="1835"/>
                    <a:pt x="11183" y="1850"/>
                  </a:cubicBezTo>
                  <a:cubicBezTo>
                    <a:pt x="11199" y="1866"/>
                    <a:pt x="11230" y="1912"/>
                    <a:pt x="11230" y="1928"/>
                  </a:cubicBezTo>
                  <a:lnTo>
                    <a:pt x="11276" y="2037"/>
                  </a:lnTo>
                  <a:lnTo>
                    <a:pt x="11338" y="2223"/>
                  </a:lnTo>
                  <a:cubicBezTo>
                    <a:pt x="11354" y="2269"/>
                    <a:pt x="11385" y="2331"/>
                    <a:pt x="11385" y="2393"/>
                  </a:cubicBezTo>
                  <a:cubicBezTo>
                    <a:pt x="11400" y="2455"/>
                    <a:pt x="11400" y="2502"/>
                    <a:pt x="11400" y="2564"/>
                  </a:cubicBezTo>
                  <a:cubicBezTo>
                    <a:pt x="11431" y="2952"/>
                    <a:pt x="11354" y="3339"/>
                    <a:pt x="11168" y="3696"/>
                  </a:cubicBezTo>
                  <a:lnTo>
                    <a:pt x="10098" y="5650"/>
                  </a:lnTo>
                  <a:lnTo>
                    <a:pt x="6422" y="12568"/>
                  </a:lnTo>
                  <a:lnTo>
                    <a:pt x="6282" y="12816"/>
                  </a:lnTo>
                  <a:lnTo>
                    <a:pt x="6251" y="12862"/>
                  </a:lnTo>
                  <a:cubicBezTo>
                    <a:pt x="6236" y="12909"/>
                    <a:pt x="6205" y="12955"/>
                    <a:pt x="6174" y="13002"/>
                  </a:cubicBezTo>
                  <a:cubicBezTo>
                    <a:pt x="6112" y="13095"/>
                    <a:pt x="6034" y="13219"/>
                    <a:pt x="5941" y="13312"/>
                  </a:cubicBezTo>
                  <a:lnTo>
                    <a:pt x="5863" y="13390"/>
                  </a:lnTo>
                  <a:cubicBezTo>
                    <a:pt x="5832" y="13436"/>
                    <a:pt x="5770" y="13483"/>
                    <a:pt x="5724" y="13529"/>
                  </a:cubicBezTo>
                  <a:lnTo>
                    <a:pt x="5693" y="13545"/>
                  </a:lnTo>
                  <a:cubicBezTo>
                    <a:pt x="5159" y="14015"/>
                    <a:pt x="4497" y="14246"/>
                    <a:pt x="3838" y="14246"/>
                  </a:cubicBezTo>
                  <a:cubicBezTo>
                    <a:pt x="3063" y="14246"/>
                    <a:pt x="2291" y="13925"/>
                    <a:pt x="1738" y="13297"/>
                  </a:cubicBezTo>
                  <a:cubicBezTo>
                    <a:pt x="931" y="12366"/>
                    <a:pt x="807" y="11017"/>
                    <a:pt x="1459" y="9977"/>
                  </a:cubicBezTo>
                  <a:cubicBezTo>
                    <a:pt x="1459" y="9977"/>
                    <a:pt x="1459" y="9962"/>
                    <a:pt x="1474" y="9962"/>
                  </a:cubicBezTo>
                  <a:lnTo>
                    <a:pt x="1474" y="9931"/>
                  </a:lnTo>
                  <a:cubicBezTo>
                    <a:pt x="1505" y="9853"/>
                    <a:pt x="1567" y="9776"/>
                    <a:pt x="1629" y="9698"/>
                  </a:cubicBezTo>
                  <a:cubicBezTo>
                    <a:pt x="1645" y="9667"/>
                    <a:pt x="1676" y="9621"/>
                    <a:pt x="1707" y="9605"/>
                  </a:cubicBezTo>
                  <a:lnTo>
                    <a:pt x="1784" y="9512"/>
                  </a:lnTo>
                  <a:lnTo>
                    <a:pt x="8097" y="1680"/>
                  </a:lnTo>
                  <a:cubicBezTo>
                    <a:pt x="8329" y="1370"/>
                    <a:pt x="8686" y="1137"/>
                    <a:pt x="9043" y="1044"/>
                  </a:cubicBezTo>
                  <a:cubicBezTo>
                    <a:pt x="9136" y="982"/>
                    <a:pt x="9182" y="982"/>
                    <a:pt x="9244" y="966"/>
                  </a:cubicBezTo>
                  <a:cubicBezTo>
                    <a:pt x="9307" y="935"/>
                    <a:pt x="9369" y="935"/>
                    <a:pt x="9415" y="935"/>
                  </a:cubicBezTo>
                  <a:cubicBezTo>
                    <a:pt x="9477" y="935"/>
                    <a:pt x="9524" y="920"/>
                    <a:pt x="9570" y="920"/>
                  </a:cubicBezTo>
                  <a:close/>
                  <a:moveTo>
                    <a:pt x="9605" y="0"/>
                  </a:moveTo>
                  <a:cubicBezTo>
                    <a:pt x="8770" y="0"/>
                    <a:pt x="7947" y="378"/>
                    <a:pt x="7399" y="1075"/>
                  </a:cubicBezTo>
                  <a:lnTo>
                    <a:pt x="1040" y="8969"/>
                  </a:lnTo>
                  <a:lnTo>
                    <a:pt x="931" y="9124"/>
                  </a:lnTo>
                  <a:cubicBezTo>
                    <a:pt x="264" y="9931"/>
                    <a:pt x="1" y="11001"/>
                    <a:pt x="156" y="12025"/>
                  </a:cubicBezTo>
                  <a:cubicBezTo>
                    <a:pt x="447" y="13857"/>
                    <a:pt x="2018" y="15167"/>
                    <a:pt x="3811" y="15167"/>
                  </a:cubicBezTo>
                  <a:cubicBezTo>
                    <a:pt x="4022" y="15167"/>
                    <a:pt x="4237" y="15149"/>
                    <a:pt x="4452" y="15111"/>
                  </a:cubicBezTo>
                  <a:cubicBezTo>
                    <a:pt x="5584" y="14941"/>
                    <a:pt x="6546" y="14258"/>
                    <a:pt x="7120" y="13265"/>
                  </a:cubicBezTo>
                  <a:lnTo>
                    <a:pt x="7213" y="13095"/>
                  </a:lnTo>
                  <a:lnTo>
                    <a:pt x="10764" y="6519"/>
                  </a:lnTo>
                  <a:lnTo>
                    <a:pt x="12036" y="4161"/>
                  </a:lnTo>
                  <a:cubicBezTo>
                    <a:pt x="12796" y="2828"/>
                    <a:pt x="12315" y="1121"/>
                    <a:pt x="10966" y="362"/>
                  </a:cubicBezTo>
                  <a:cubicBezTo>
                    <a:pt x="10539" y="117"/>
                    <a:pt x="10070" y="0"/>
                    <a:pt x="9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3988550" y="2811150"/>
              <a:ext cx="159375" cy="140650"/>
            </a:xfrm>
            <a:custGeom>
              <a:avLst/>
              <a:gdLst/>
              <a:ahLst/>
              <a:cxnLst/>
              <a:rect l="l" t="t" r="r" b="b"/>
              <a:pathLst>
                <a:path w="6375" h="5626" extrusionOk="0">
                  <a:moveTo>
                    <a:pt x="3199" y="1"/>
                  </a:moveTo>
                  <a:cubicBezTo>
                    <a:pt x="2287" y="1"/>
                    <a:pt x="1391" y="439"/>
                    <a:pt x="853" y="1241"/>
                  </a:cubicBezTo>
                  <a:cubicBezTo>
                    <a:pt x="0" y="2544"/>
                    <a:pt x="357" y="4297"/>
                    <a:pt x="1629" y="5150"/>
                  </a:cubicBezTo>
                  <a:cubicBezTo>
                    <a:pt x="2112" y="5472"/>
                    <a:pt x="2657" y="5626"/>
                    <a:pt x="3195" y="5626"/>
                  </a:cubicBezTo>
                  <a:cubicBezTo>
                    <a:pt x="4106" y="5626"/>
                    <a:pt x="4995" y="5184"/>
                    <a:pt x="5522" y="4374"/>
                  </a:cubicBezTo>
                  <a:cubicBezTo>
                    <a:pt x="6375" y="3072"/>
                    <a:pt x="6033" y="1319"/>
                    <a:pt x="4746" y="466"/>
                  </a:cubicBezTo>
                  <a:cubicBezTo>
                    <a:pt x="4271" y="151"/>
                    <a:pt x="3732" y="1"/>
                    <a:pt x="3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4002900" y="2816200"/>
              <a:ext cx="136875" cy="130675"/>
            </a:xfrm>
            <a:custGeom>
              <a:avLst/>
              <a:gdLst/>
              <a:ahLst/>
              <a:cxnLst/>
              <a:rect l="l" t="t" r="r" b="b"/>
              <a:pathLst>
                <a:path w="5475" h="5227" extrusionOk="0">
                  <a:moveTo>
                    <a:pt x="2606" y="93"/>
                  </a:moveTo>
                  <a:cubicBezTo>
                    <a:pt x="3117" y="93"/>
                    <a:pt x="3598" y="248"/>
                    <a:pt x="4001" y="528"/>
                  </a:cubicBezTo>
                  <a:cubicBezTo>
                    <a:pt x="5165" y="1303"/>
                    <a:pt x="5475" y="2870"/>
                    <a:pt x="4699" y="4033"/>
                  </a:cubicBezTo>
                  <a:cubicBezTo>
                    <a:pt x="4234" y="4731"/>
                    <a:pt x="3443" y="5149"/>
                    <a:pt x="2590" y="5149"/>
                  </a:cubicBezTo>
                  <a:cubicBezTo>
                    <a:pt x="1194" y="5134"/>
                    <a:pt x="78" y="4017"/>
                    <a:pt x="78" y="2621"/>
                  </a:cubicBezTo>
                  <a:cubicBezTo>
                    <a:pt x="93" y="1210"/>
                    <a:pt x="1210" y="93"/>
                    <a:pt x="2606" y="93"/>
                  </a:cubicBezTo>
                  <a:close/>
                  <a:moveTo>
                    <a:pt x="2606" y="0"/>
                  </a:moveTo>
                  <a:cubicBezTo>
                    <a:pt x="1179" y="0"/>
                    <a:pt x="0" y="1163"/>
                    <a:pt x="0" y="2621"/>
                  </a:cubicBezTo>
                  <a:cubicBezTo>
                    <a:pt x="0" y="4048"/>
                    <a:pt x="1163" y="5227"/>
                    <a:pt x="2606" y="5227"/>
                  </a:cubicBezTo>
                  <a:cubicBezTo>
                    <a:pt x="2792" y="5227"/>
                    <a:pt x="2962" y="5211"/>
                    <a:pt x="3117" y="5196"/>
                  </a:cubicBezTo>
                  <a:cubicBezTo>
                    <a:pt x="3800" y="5056"/>
                    <a:pt x="4389" y="4653"/>
                    <a:pt x="4777" y="4064"/>
                  </a:cubicBezTo>
                  <a:cubicBezTo>
                    <a:pt x="5072" y="3645"/>
                    <a:pt x="5227" y="3133"/>
                    <a:pt x="5227" y="2621"/>
                  </a:cubicBezTo>
                  <a:cubicBezTo>
                    <a:pt x="5227" y="1179"/>
                    <a:pt x="4048" y="0"/>
                    <a:pt x="2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4011025" y="2824325"/>
              <a:ext cx="115200" cy="114425"/>
            </a:xfrm>
            <a:custGeom>
              <a:avLst/>
              <a:gdLst/>
              <a:ahLst/>
              <a:cxnLst/>
              <a:rect l="l" t="t" r="r" b="b"/>
              <a:pathLst>
                <a:path w="4608" h="4577" extrusionOk="0">
                  <a:moveTo>
                    <a:pt x="2284" y="1476"/>
                  </a:moveTo>
                  <a:cubicBezTo>
                    <a:pt x="2441" y="1476"/>
                    <a:pt x="2601" y="1521"/>
                    <a:pt x="2746" y="1614"/>
                  </a:cubicBezTo>
                  <a:cubicBezTo>
                    <a:pt x="3134" y="1862"/>
                    <a:pt x="3227" y="2358"/>
                    <a:pt x="2979" y="2746"/>
                  </a:cubicBezTo>
                  <a:cubicBezTo>
                    <a:pt x="2818" y="2986"/>
                    <a:pt x="2542" y="3123"/>
                    <a:pt x="2270" y="3123"/>
                  </a:cubicBezTo>
                  <a:cubicBezTo>
                    <a:pt x="2121" y="3123"/>
                    <a:pt x="1973" y="3082"/>
                    <a:pt x="1846" y="2994"/>
                  </a:cubicBezTo>
                  <a:cubicBezTo>
                    <a:pt x="1459" y="2731"/>
                    <a:pt x="1350" y="2234"/>
                    <a:pt x="1598" y="1847"/>
                  </a:cubicBezTo>
                  <a:cubicBezTo>
                    <a:pt x="1763" y="1604"/>
                    <a:pt x="2020" y="1476"/>
                    <a:pt x="2284" y="1476"/>
                  </a:cubicBezTo>
                  <a:close/>
                  <a:moveTo>
                    <a:pt x="1815" y="1"/>
                  </a:moveTo>
                  <a:lnTo>
                    <a:pt x="1800" y="389"/>
                  </a:lnTo>
                  <a:cubicBezTo>
                    <a:pt x="1800" y="513"/>
                    <a:pt x="1722" y="606"/>
                    <a:pt x="1614" y="637"/>
                  </a:cubicBezTo>
                  <a:cubicBezTo>
                    <a:pt x="1552" y="668"/>
                    <a:pt x="1490" y="699"/>
                    <a:pt x="1428" y="714"/>
                  </a:cubicBezTo>
                  <a:cubicBezTo>
                    <a:pt x="1381" y="745"/>
                    <a:pt x="1331" y="761"/>
                    <a:pt x="1278" y="761"/>
                  </a:cubicBezTo>
                  <a:cubicBezTo>
                    <a:pt x="1226" y="761"/>
                    <a:pt x="1172" y="745"/>
                    <a:pt x="1117" y="714"/>
                  </a:cubicBezTo>
                  <a:lnTo>
                    <a:pt x="792" y="513"/>
                  </a:lnTo>
                  <a:lnTo>
                    <a:pt x="78" y="1567"/>
                  </a:lnTo>
                  <a:lnTo>
                    <a:pt x="404" y="1785"/>
                  </a:lnTo>
                  <a:cubicBezTo>
                    <a:pt x="497" y="1847"/>
                    <a:pt x="559" y="1955"/>
                    <a:pt x="544" y="2079"/>
                  </a:cubicBezTo>
                  <a:cubicBezTo>
                    <a:pt x="544" y="2141"/>
                    <a:pt x="528" y="2219"/>
                    <a:pt x="528" y="2265"/>
                  </a:cubicBezTo>
                  <a:cubicBezTo>
                    <a:pt x="528" y="2389"/>
                    <a:pt x="466" y="2482"/>
                    <a:pt x="342" y="2545"/>
                  </a:cubicBezTo>
                  <a:lnTo>
                    <a:pt x="1" y="2715"/>
                  </a:lnTo>
                  <a:lnTo>
                    <a:pt x="559" y="3863"/>
                  </a:lnTo>
                  <a:lnTo>
                    <a:pt x="916" y="3692"/>
                  </a:lnTo>
                  <a:cubicBezTo>
                    <a:pt x="955" y="3666"/>
                    <a:pt x="1002" y="3654"/>
                    <a:pt x="1049" y="3654"/>
                  </a:cubicBezTo>
                  <a:cubicBezTo>
                    <a:pt x="1115" y="3654"/>
                    <a:pt x="1181" y="3678"/>
                    <a:pt x="1226" y="3723"/>
                  </a:cubicBezTo>
                  <a:cubicBezTo>
                    <a:pt x="1241" y="3739"/>
                    <a:pt x="1273" y="3770"/>
                    <a:pt x="1304" y="3785"/>
                  </a:cubicBezTo>
                  <a:cubicBezTo>
                    <a:pt x="1319" y="3801"/>
                    <a:pt x="1350" y="3816"/>
                    <a:pt x="1381" y="3847"/>
                  </a:cubicBezTo>
                  <a:cubicBezTo>
                    <a:pt x="1474" y="3894"/>
                    <a:pt x="1521" y="4018"/>
                    <a:pt x="1521" y="4111"/>
                  </a:cubicBezTo>
                  <a:lnTo>
                    <a:pt x="1505" y="4499"/>
                  </a:lnTo>
                  <a:lnTo>
                    <a:pt x="2792" y="4576"/>
                  </a:lnTo>
                  <a:lnTo>
                    <a:pt x="2808" y="4189"/>
                  </a:lnTo>
                  <a:cubicBezTo>
                    <a:pt x="2808" y="4064"/>
                    <a:pt x="2886" y="3971"/>
                    <a:pt x="3010" y="3940"/>
                  </a:cubicBezTo>
                  <a:cubicBezTo>
                    <a:pt x="3056" y="3909"/>
                    <a:pt x="3118" y="3878"/>
                    <a:pt x="3180" y="3863"/>
                  </a:cubicBezTo>
                  <a:cubicBezTo>
                    <a:pt x="3224" y="3834"/>
                    <a:pt x="3278" y="3818"/>
                    <a:pt x="3332" y="3818"/>
                  </a:cubicBezTo>
                  <a:cubicBezTo>
                    <a:pt x="3391" y="3818"/>
                    <a:pt x="3449" y="3837"/>
                    <a:pt x="3490" y="3878"/>
                  </a:cubicBezTo>
                  <a:lnTo>
                    <a:pt x="3816" y="4095"/>
                  </a:lnTo>
                  <a:lnTo>
                    <a:pt x="4530" y="3025"/>
                  </a:lnTo>
                  <a:lnTo>
                    <a:pt x="4204" y="2793"/>
                  </a:lnTo>
                  <a:cubicBezTo>
                    <a:pt x="4111" y="2731"/>
                    <a:pt x="4049" y="2622"/>
                    <a:pt x="4064" y="2498"/>
                  </a:cubicBezTo>
                  <a:cubicBezTo>
                    <a:pt x="4064" y="2451"/>
                    <a:pt x="4095" y="2358"/>
                    <a:pt x="4095" y="2312"/>
                  </a:cubicBezTo>
                  <a:cubicBezTo>
                    <a:pt x="4095" y="2188"/>
                    <a:pt x="4142" y="2095"/>
                    <a:pt x="4266" y="2033"/>
                  </a:cubicBezTo>
                  <a:lnTo>
                    <a:pt x="4607" y="1862"/>
                  </a:lnTo>
                  <a:lnTo>
                    <a:pt x="4049" y="714"/>
                  </a:lnTo>
                  <a:lnTo>
                    <a:pt x="3708" y="900"/>
                  </a:lnTo>
                  <a:cubicBezTo>
                    <a:pt x="3667" y="918"/>
                    <a:pt x="3622" y="927"/>
                    <a:pt x="3578" y="927"/>
                  </a:cubicBezTo>
                  <a:cubicBezTo>
                    <a:pt x="3505" y="927"/>
                    <a:pt x="3436" y="902"/>
                    <a:pt x="3397" y="854"/>
                  </a:cubicBezTo>
                  <a:lnTo>
                    <a:pt x="3320" y="792"/>
                  </a:lnTo>
                  <a:lnTo>
                    <a:pt x="3242" y="745"/>
                  </a:lnTo>
                  <a:cubicBezTo>
                    <a:pt x="3134" y="683"/>
                    <a:pt x="3087" y="590"/>
                    <a:pt x="3087" y="466"/>
                  </a:cubicBezTo>
                  <a:lnTo>
                    <a:pt x="3103" y="78"/>
                  </a:lnTo>
                  <a:lnTo>
                    <a:pt x="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4160700" y="2619375"/>
              <a:ext cx="104325" cy="91625"/>
            </a:xfrm>
            <a:custGeom>
              <a:avLst/>
              <a:gdLst/>
              <a:ahLst/>
              <a:cxnLst/>
              <a:rect l="l" t="t" r="r" b="b"/>
              <a:pathLst>
                <a:path w="4173" h="3665" extrusionOk="0">
                  <a:moveTo>
                    <a:pt x="2087" y="0"/>
                  </a:moveTo>
                  <a:cubicBezTo>
                    <a:pt x="1492" y="0"/>
                    <a:pt x="911" y="288"/>
                    <a:pt x="559" y="816"/>
                  </a:cubicBezTo>
                  <a:cubicBezTo>
                    <a:pt x="0" y="1669"/>
                    <a:pt x="233" y="2786"/>
                    <a:pt x="1071" y="3360"/>
                  </a:cubicBezTo>
                  <a:cubicBezTo>
                    <a:pt x="1380" y="3566"/>
                    <a:pt x="1729" y="3664"/>
                    <a:pt x="2075" y="3664"/>
                  </a:cubicBezTo>
                  <a:cubicBezTo>
                    <a:pt x="2668" y="3664"/>
                    <a:pt x="3252" y="3377"/>
                    <a:pt x="3614" y="2848"/>
                  </a:cubicBezTo>
                  <a:cubicBezTo>
                    <a:pt x="4173" y="1995"/>
                    <a:pt x="3940" y="878"/>
                    <a:pt x="3102" y="305"/>
                  </a:cubicBezTo>
                  <a:cubicBezTo>
                    <a:pt x="2788" y="99"/>
                    <a:pt x="2435" y="0"/>
                    <a:pt x="20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a:off x="4168075" y="2621925"/>
              <a:ext cx="88425" cy="86125"/>
            </a:xfrm>
            <a:custGeom>
              <a:avLst/>
              <a:gdLst/>
              <a:ahLst/>
              <a:cxnLst/>
              <a:rect l="l" t="t" r="r" b="b"/>
              <a:pathLst>
                <a:path w="3537" h="3445" extrusionOk="0">
                  <a:moveTo>
                    <a:pt x="1784" y="78"/>
                  </a:moveTo>
                  <a:cubicBezTo>
                    <a:pt x="2559" y="94"/>
                    <a:pt x="3211" y="637"/>
                    <a:pt x="3366" y="1397"/>
                  </a:cubicBezTo>
                  <a:cubicBezTo>
                    <a:pt x="3536" y="2265"/>
                    <a:pt x="2962" y="3134"/>
                    <a:pt x="2094" y="3304"/>
                  </a:cubicBezTo>
                  <a:cubicBezTo>
                    <a:pt x="1989" y="3325"/>
                    <a:pt x="1884" y="3335"/>
                    <a:pt x="1780" y="3335"/>
                  </a:cubicBezTo>
                  <a:cubicBezTo>
                    <a:pt x="1013" y="3335"/>
                    <a:pt x="321" y="2798"/>
                    <a:pt x="171" y="2033"/>
                  </a:cubicBezTo>
                  <a:cubicBezTo>
                    <a:pt x="0" y="1149"/>
                    <a:pt x="574" y="280"/>
                    <a:pt x="1443" y="109"/>
                  </a:cubicBezTo>
                  <a:cubicBezTo>
                    <a:pt x="1567" y="94"/>
                    <a:pt x="1660" y="78"/>
                    <a:pt x="1784" y="78"/>
                  </a:cubicBezTo>
                  <a:close/>
                  <a:moveTo>
                    <a:pt x="1784" y="1"/>
                  </a:moveTo>
                  <a:cubicBezTo>
                    <a:pt x="838" y="1"/>
                    <a:pt x="62" y="776"/>
                    <a:pt x="62" y="1722"/>
                  </a:cubicBezTo>
                  <a:cubicBezTo>
                    <a:pt x="62" y="2669"/>
                    <a:pt x="838" y="3444"/>
                    <a:pt x="1784" y="3444"/>
                  </a:cubicBezTo>
                  <a:cubicBezTo>
                    <a:pt x="2358" y="3444"/>
                    <a:pt x="2900" y="3149"/>
                    <a:pt x="3211" y="2669"/>
                  </a:cubicBezTo>
                  <a:cubicBezTo>
                    <a:pt x="3412" y="2405"/>
                    <a:pt x="3505" y="2064"/>
                    <a:pt x="3505" y="1722"/>
                  </a:cubicBezTo>
                  <a:cubicBezTo>
                    <a:pt x="3505" y="776"/>
                    <a:pt x="2730"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a:off x="4174275" y="2627375"/>
              <a:ext cx="76025" cy="75225"/>
            </a:xfrm>
            <a:custGeom>
              <a:avLst/>
              <a:gdLst/>
              <a:ahLst/>
              <a:cxnLst/>
              <a:rect l="l" t="t" r="r" b="b"/>
              <a:pathLst>
                <a:path w="3041" h="3009" extrusionOk="0">
                  <a:moveTo>
                    <a:pt x="1548" y="974"/>
                  </a:moveTo>
                  <a:cubicBezTo>
                    <a:pt x="1653" y="974"/>
                    <a:pt x="1757" y="1005"/>
                    <a:pt x="1846" y="1070"/>
                  </a:cubicBezTo>
                  <a:cubicBezTo>
                    <a:pt x="2094" y="1225"/>
                    <a:pt x="2156" y="1582"/>
                    <a:pt x="2001" y="1815"/>
                  </a:cubicBezTo>
                  <a:cubicBezTo>
                    <a:pt x="1874" y="1961"/>
                    <a:pt x="1697" y="2046"/>
                    <a:pt x="1526" y="2046"/>
                  </a:cubicBezTo>
                  <a:cubicBezTo>
                    <a:pt x="1426" y="2046"/>
                    <a:pt x="1327" y="2017"/>
                    <a:pt x="1241" y="1954"/>
                  </a:cubicBezTo>
                  <a:cubicBezTo>
                    <a:pt x="993" y="1768"/>
                    <a:pt x="931" y="1442"/>
                    <a:pt x="1101" y="1210"/>
                  </a:cubicBezTo>
                  <a:cubicBezTo>
                    <a:pt x="1207" y="1056"/>
                    <a:pt x="1378" y="974"/>
                    <a:pt x="1548" y="974"/>
                  </a:cubicBezTo>
                  <a:close/>
                  <a:moveTo>
                    <a:pt x="1210" y="0"/>
                  </a:moveTo>
                  <a:lnTo>
                    <a:pt x="1179" y="264"/>
                  </a:lnTo>
                  <a:cubicBezTo>
                    <a:pt x="1179" y="341"/>
                    <a:pt x="1132" y="388"/>
                    <a:pt x="1070" y="434"/>
                  </a:cubicBezTo>
                  <a:lnTo>
                    <a:pt x="946" y="496"/>
                  </a:lnTo>
                  <a:cubicBezTo>
                    <a:pt x="923" y="512"/>
                    <a:pt x="884" y="520"/>
                    <a:pt x="846" y="520"/>
                  </a:cubicBezTo>
                  <a:cubicBezTo>
                    <a:pt x="807" y="520"/>
                    <a:pt x="768" y="512"/>
                    <a:pt x="745" y="496"/>
                  </a:cubicBezTo>
                  <a:lnTo>
                    <a:pt x="528" y="357"/>
                  </a:lnTo>
                  <a:lnTo>
                    <a:pt x="62" y="1055"/>
                  </a:lnTo>
                  <a:lnTo>
                    <a:pt x="279" y="1194"/>
                  </a:lnTo>
                  <a:cubicBezTo>
                    <a:pt x="326" y="1225"/>
                    <a:pt x="372" y="1303"/>
                    <a:pt x="357" y="1380"/>
                  </a:cubicBezTo>
                  <a:lnTo>
                    <a:pt x="357" y="1504"/>
                  </a:lnTo>
                  <a:cubicBezTo>
                    <a:pt x="357" y="1582"/>
                    <a:pt x="310" y="1644"/>
                    <a:pt x="233" y="1675"/>
                  </a:cubicBezTo>
                  <a:lnTo>
                    <a:pt x="0" y="1799"/>
                  </a:lnTo>
                  <a:lnTo>
                    <a:pt x="372" y="2528"/>
                  </a:lnTo>
                  <a:lnTo>
                    <a:pt x="605" y="2420"/>
                  </a:lnTo>
                  <a:cubicBezTo>
                    <a:pt x="631" y="2400"/>
                    <a:pt x="663" y="2391"/>
                    <a:pt x="695" y="2391"/>
                  </a:cubicBezTo>
                  <a:cubicBezTo>
                    <a:pt x="740" y="2391"/>
                    <a:pt x="786" y="2408"/>
                    <a:pt x="822" y="2435"/>
                  </a:cubicBezTo>
                  <a:cubicBezTo>
                    <a:pt x="838" y="2451"/>
                    <a:pt x="853" y="2451"/>
                    <a:pt x="869" y="2466"/>
                  </a:cubicBezTo>
                  <a:cubicBezTo>
                    <a:pt x="900" y="2497"/>
                    <a:pt x="915" y="2497"/>
                    <a:pt x="931" y="2513"/>
                  </a:cubicBezTo>
                  <a:cubicBezTo>
                    <a:pt x="993" y="2544"/>
                    <a:pt x="1024" y="2621"/>
                    <a:pt x="1024" y="2699"/>
                  </a:cubicBezTo>
                  <a:lnTo>
                    <a:pt x="1008" y="2962"/>
                  </a:lnTo>
                  <a:lnTo>
                    <a:pt x="1846" y="3009"/>
                  </a:lnTo>
                  <a:lnTo>
                    <a:pt x="1861" y="2761"/>
                  </a:lnTo>
                  <a:cubicBezTo>
                    <a:pt x="1861" y="2683"/>
                    <a:pt x="1923" y="2621"/>
                    <a:pt x="1970" y="2590"/>
                  </a:cubicBezTo>
                  <a:lnTo>
                    <a:pt x="2094" y="2528"/>
                  </a:lnTo>
                  <a:cubicBezTo>
                    <a:pt x="2125" y="2513"/>
                    <a:pt x="2160" y="2505"/>
                    <a:pt x="2197" y="2505"/>
                  </a:cubicBezTo>
                  <a:cubicBezTo>
                    <a:pt x="2234" y="2505"/>
                    <a:pt x="2272" y="2513"/>
                    <a:pt x="2311" y="2528"/>
                  </a:cubicBezTo>
                  <a:lnTo>
                    <a:pt x="2528" y="2668"/>
                  </a:lnTo>
                  <a:lnTo>
                    <a:pt x="2994" y="1970"/>
                  </a:lnTo>
                  <a:lnTo>
                    <a:pt x="2776" y="1830"/>
                  </a:lnTo>
                  <a:cubicBezTo>
                    <a:pt x="2714" y="1799"/>
                    <a:pt x="2683" y="1706"/>
                    <a:pt x="2699" y="1644"/>
                  </a:cubicBezTo>
                  <a:lnTo>
                    <a:pt x="2699" y="1520"/>
                  </a:lnTo>
                  <a:cubicBezTo>
                    <a:pt x="2699" y="1442"/>
                    <a:pt x="2730" y="1380"/>
                    <a:pt x="2807" y="1349"/>
                  </a:cubicBezTo>
                  <a:lnTo>
                    <a:pt x="3040" y="1225"/>
                  </a:lnTo>
                  <a:lnTo>
                    <a:pt x="2683" y="496"/>
                  </a:lnTo>
                  <a:lnTo>
                    <a:pt x="2451" y="605"/>
                  </a:lnTo>
                  <a:cubicBezTo>
                    <a:pt x="2425" y="624"/>
                    <a:pt x="2393" y="633"/>
                    <a:pt x="2361" y="633"/>
                  </a:cubicBezTo>
                  <a:cubicBezTo>
                    <a:pt x="2316" y="633"/>
                    <a:pt x="2270" y="616"/>
                    <a:pt x="2234" y="589"/>
                  </a:cubicBezTo>
                  <a:lnTo>
                    <a:pt x="2172" y="543"/>
                  </a:lnTo>
                  <a:lnTo>
                    <a:pt x="2110" y="512"/>
                  </a:lnTo>
                  <a:cubicBezTo>
                    <a:pt x="2063" y="481"/>
                    <a:pt x="2017" y="388"/>
                    <a:pt x="2017" y="326"/>
                  </a:cubicBezTo>
                  <a:lnTo>
                    <a:pt x="2032" y="62"/>
                  </a:lnTo>
                  <a:lnTo>
                    <a:pt x="12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6"/>
            <p:cNvSpPr/>
            <p:nvPr/>
          </p:nvSpPr>
          <p:spPr>
            <a:xfrm>
              <a:off x="4211500" y="2658000"/>
              <a:ext cx="3125" cy="2725"/>
            </a:xfrm>
            <a:custGeom>
              <a:avLst/>
              <a:gdLst/>
              <a:ahLst/>
              <a:cxnLst/>
              <a:rect l="l" t="t" r="r" b="b"/>
              <a:pathLst>
                <a:path w="125" h="109" extrusionOk="0">
                  <a:moveTo>
                    <a:pt x="78" y="0"/>
                  </a:moveTo>
                  <a:lnTo>
                    <a:pt x="0" y="62"/>
                  </a:lnTo>
                  <a:lnTo>
                    <a:pt x="47" y="109"/>
                  </a:lnTo>
                  <a:lnTo>
                    <a:pt x="124" y="47"/>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4216925" y="2620000"/>
              <a:ext cx="132250" cy="35700"/>
            </a:xfrm>
            <a:custGeom>
              <a:avLst/>
              <a:gdLst/>
              <a:ahLst/>
              <a:cxnLst/>
              <a:rect l="l" t="t" r="r" b="b"/>
              <a:pathLst>
                <a:path w="5290" h="1428" extrusionOk="0">
                  <a:moveTo>
                    <a:pt x="1753" y="16"/>
                  </a:moveTo>
                  <a:lnTo>
                    <a:pt x="1753" y="47"/>
                  </a:lnTo>
                  <a:lnTo>
                    <a:pt x="1939" y="47"/>
                  </a:lnTo>
                  <a:lnTo>
                    <a:pt x="1939" y="16"/>
                  </a:lnTo>
                  <a:close/>
                  <a:moveTo>
                    <a:pt x="2110" y="16"/>
                  </a:moveTo>
                  <a:lnTo>
                    <a:pt x="2110" y="47"/>
                  </a:lnTo>
                  <a:lnTo>
                    <a:pt x="2311" y="47"/>
                  </a:lnTo>
                  <a:lnTo>
                    <a:pt x="2311" y="16"/>
                  </a:lnTo>
                  <a:close/>
                  <a:moveTo>
                    <a:pt x="2482" y="16"/>
                  </a:moveTo>
                  <a:lnTo>
                    <a:pt x="2482" y="47"/>
                  </a:lnTo>
                  <a:lnTo>
                    <a:pt x="2683" y="47"/>
                  </a:lnTo>
                  <a:lnTo>
                    <a:pt x="2683" y="16"/>
                  </a:lnTo>
                  <a:close/>
                  <a:moveTo>
                    <a:pt x="2854" y="16"/>
                  </a:moveTo>
                  <a:lnTo>
                    <a:pt x="2854" y="47"/>
                  </a:lnTo>
                  <a:lnTo>
                    <a:pt x="3040" y="47"/>
                  </a:lnTo>
                  <a:lnTo>
                    <a:pt x="3040" y="16"/>
                  </a:lnTo>
                  <a:close/>
                  <a:moveTo>
                    <a:pt x="3242" y="16"/>
                  </a:moveTo>
                  <a:lnTo>
                    <a:pt x="3242" y="47"/>
                  </a:lnTo>
                  <a:lnTo>
                    <a:pt x="3428" y="47"/>
                  </a:lnTo>
                  <a:lnTo>
                    <a:pt x="3428" y="16"/>
                  </a:lnTo>
                  <a:close/>
                  <a:moveTo>
                    <a:pt x="3614" y="16"/>
                  </a:moveTo>
                  <a:lnTo>
                    <a:pt x="3614" y="47"/>
                  </a:lnTo>
                  <a:lnTo>
                    <a:pt x="3800" y="47"/>
                  </a:lnTo>
                  <a:lnTo>
                    <a:pt x="3800" y="16"/>
                  </a:lnTo>
                  <a:close/>
                  <a:moveTo>
                    <a:pt x="3971" y="16"/>
                  </a:moveTo>
                  <a:lnTo>
                    <a:pt x="3971" y="47"/>
                  </a:lnTo>
                  <a:lnTo>
                    <a:pt x="4172" y="47"/>
                  </a:lnTo>
                  <a:lnTo>
                    <a:pt x="4172" y="16"/>
                  </a:lnTo>
                  <a:close/>
                  <a:moveTo>
                    <a:pt x="4343" y="16"/>
                  </a:moveTo>
                  <a:lnTo>
                    <a:pt x="4343" y="47"/>
                  </a:lnTo>
                  <a:lnTo>
                    <a:pt x="4529" y="47"/>
                  </a:lnTo>
                  <a:lnTo>
                    <a:pt x="4529" y="16"/>
                  </a:lnTo>
                  <a:close/>
                  <a:moveTo>
                    <a:pt x="4715" y="16"/>
                  </a:moveTo>
                  <a:lnTo>
                    <a:pt x="4715" y="47"/>
                  </a:lnTo>
                  <a:lnTo>
                    <a:pt x="4901" y="47"/>
                  </a:lnTo>
                  <a:lnTo>
                    <a:pt x="4901" y="16"/>
                  </a:lnTo>
                  <a:close/>
                  <a:moveTo>
                    <a:pt x="5103" y="16"/>
                  </a:moveTo>
                  <a:lnTo>
                    <a:pt x="5103" y="47"/>
                  </a:lnTo>
                  <a:lnTo>
                    <a:pt x="5289" y="47"/>
                  </a:lnTo>
                  <a:lnTo>
                    <a:pt x="5289" y="16"/>
                  </a:lnTo>
                  <a:close/>
                  <a:moveTo>
                    <a:pt x="1536" y="0"/>
                  </a:moveTo>
                  <a:lnTo>
                    <a:pt x="1396" y="124"/>
                  </a:lnTo>
                  <a:lnTo>
                    <a:pt x="1427" y="171"/>
                  </a:lnTo>
                  <a:lnTo>
                    <a:pt x="1567" y="31"/>
                  </a:lnTo>
                  <a:lnTo>
                    <a:pt x="1536" y="0"/>
                  </a:lnTo>
                  <a:close/>
                  <a:moveTo>
                    <a:pt x="1241" y="249"/>
                  </a:moveTo>
                  <a:lnTo>
                    <a:pt x="1101" y="388"/>
                  </a:lnTo>
                  <a:lnTo>
                    <a:pt x="1148" y="419"/>
                  </a:lnTo>
                  <a:lnTo>
                    <a:pt x="1288" y="280"/>
                  </a:lnTo>
                  <a:lnTo>
                    <a:pt x="1241" y="249"/>
                  </a:lnTo>
                  <a:close/>
                  <a:moveTo>
                    <a:pt x="977" y="512"/>
                  </a:moveTo>
                  <a:lnTo>
                    <a:pt x="838" y="636"/>
                  </a:lnTo>
                  <a:lnTo>
                    <a:pt x="869" y="667"/>
                  </a:lnTo>
                  <a:lnTo>
                    <a:pt x="1008" y="559"/>
                  </a:lnTo>
                  <a:lnTo>
                    <a:pt x="977" y="512"/>
                  </a:lnTo>
                  <a:close/>
                  <a:moveTo>
                    <a:pt x="683" y="745"/>
                  </a:moveTo>
                  <a:lnTo>
                    <a:pt x="543" y="884"/>
                  </a:lnTo>
                  <a:lnTo>
                    <a:pt x="590" y="931"/>
                  </a:lnTo>
                  <a:lnTo>
                    <a:pt x="714" y="791"/>
                  </a:lnTo>
                  <a:lnTo>
                    <a:pt x="683" y="745"/>
                  </a:lnTo>
                  <a:close/>
                  <a:moveTo>
                    <a:pt x="404" y="1009"/>
                  </a:moveTo>
                  <a:lnTo>
                    <a:pt x="264" y="1133"/>
                  </a:lnTo>
                  <a:lnTo>
                    <a:pt x="311" y="1179"/>
                  </a:lnTo>
                  <a:lnTo>
                    <a:pt x="450" y="1040"/>
                  </a:lnTo>
                  <a:lnTo>
                    <a:pt x="404" y="1009"/>
                  </a:lnTo>
                  <a:close/>
                  <a:moveTo>
                    <a:pt x="140" y="1257"/>
                  </a:moveTo>
                  <a:lnTo>
                    <a:pt x="0" y="1396"/>
                  </a:lnTo>
                  <a:lnTo>
                    <a:pt x="47" y="1427"/>
                  </a:lnTo>
                  <a:lnTo>
                    <a:pt x="171" y="1288"/>
                  </a:lnTo>
                  <a:lnTo>
                    <a:pt x="140" y="125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4353025" y="2619600"/>
              <a:ext cx="2725" cy="1200"/>
            </a:xfrm>
            <a:custGeom>
              <a:avLst/>
              <a:gdLst/>
              <a:ahLst/>
              <a:cxnLst/>
              <a:rect l="l" t="t" r="r" b="b"/>
              <a:pathLst>
                <a:path w="109" h="48" extrusionOk="0">
                  <a:moveTo>
                    <a:pt x="0" y="1"/>
                  </a:moveTo>
                  <a:lnTo>
                    <a:pt x="0" y="47"/>
                  </a:lnTo>
                  <a:lnTo>
                    <a:pt x="109" y="47"/>
                  </a:lnTo>
                  <a:lnTo>
                    <a:pt x="109"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4352250" y="2617275"/>
              <a:ext cx="6600" cy="7000"/>
            </a:xfrm>
            <a:custGeom>
              <a:avLst/>
              <a:gdLst/>
              <a:ahLst/>
              <a:cxnLst/>
              <a:rect l="l" t="t" r="r" b="b"/>
              <a:pathLst>
                <a:path w="264" h="280" extrusionOk="0">
                  <a:moveTo>
                    <a:pt x="140" y="1"/>
                  </a:moveTo>
                  <a:cubicBezTo>
                    <a:pt x="62" y="1"/>
                    <a:pt x="0" y="63"/>
                    <a:pt x="0" y="140"/>
                  </a:cubicBezTo>
                  <a:cubicBezTo>
                    <a:pt x="0" y="218"/>
                    <a:pt x="62" y="280"/>
                    <a:pt x="140" y="280"/>
                  </a:cubicBezTo>
                  <a:cubicBezTo>
                    <a:pt x="202" y="280"/>
                    <a:pt x="264" y="218"/>
                    <a:pt x="264" y="140"/>
                  </a:cubicBezTo>
                  <a:cubicBezTo>
                    <a:pt x="264" y="63"/>
                    <a:pt x="202"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4373950" y="2616125"/>
              <a:ext cx="17475" cy="7775"/>
            </a:xfrm>
            <a:custGeom>
              <a:avLst/>
              <a:gdLst/>
              <a:ahLst/>
              <a:cxnLst/>
              <a:rect l="l" t="t" r="r" b="b"/>
              <a:pathLst>
                <a:path w="699" h="311" extrusionOk="0">
                  <a:moveTo>
                    <a:pt x="1" y="0"/>
                  </a:moveTo>
                  <a:lnTo>
                    <a:pt x="1" y="310"/>
                  </a:lnTo>
                  <a:lnTo>
                    <a:pt x="699" y="310"/>
                  </a:lnTo>
                  <a:lnTo>
                    <a:pt x="6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4391800" y="2640925"/>
              <a:ext cx="17475" cy="7800"/>
            </a:xfrm>
            <a:custGeom>
              <a:avLst/>
              <a:gdLst/>
              <a:ahLst/>
              <a:cxnLst/>
              <a:rect l="l" t="t" r="r" b="b"/>
              <a:pathLst>
                <a:path w="699" h="312"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4397600" y="2616125"/>
              <a:ext cx="33000" cy="7775"/>
            </a:xfrm>
            <a:custGeom>
              <a:avLst/>
              <a:gdLst/>
              <a:ahLst/>
              <a:cxnLst/>
              <a:rect l="l" t="t" r="r" b="b"/>
              <a:pathLst>
                <a:path w="1320" h="311" extrusionOk="0">
                  <a:moveTo>
                    <a:pt x="1" y="0"/>
                  </a:moveTo>
                  <a:lnTo>
                    <a:pt x="1" y="310"/>
                  </a:lnTo>
                  <a:lnTo>
                    <a:pt x="1319" y="310"/>
                  </a:lnTo>
                  <a:lnTo>
                    <a:pt x="1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4436775" y="2616125"/>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4445675" y="2616125"/>
              <a:ext cx="5850" cy="7775"/>
            </a:xfrm>
            <a:custGeom>
              <a:avLst/>
              <a:gdLst/>
              <a:ahLst/>
              <a:cxnLst/>
              <a:rect l="l" t="t" r="r" b="b"/>
              <a:pathLst>
                <a:path w="234" h="311" extrusionOk="0">
                  <a:moveTo>
                    <a:pt x="1" y="0"/>
                  </a:moveTo>
                  <a:lnTo>
                    <a:pt x="1" y="310"/>
                  </a:lnTo>
                  <a:lnTo>
                    <a:pt x="234" y="310"/>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4455000" y="2616125"/>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373950" y="2628525"/>
              <a:ext cx="32975" cy="7775"/>
            </a:xfrm>
            <a:custGeom>
              <a:avLst/>
              <a:gdLst/>
              <a:ahLst/>
              <a:cxnLst/>
              <a:rect l="l" t="t" r="r" b="b"/>
              <a:pathLst>
                <a:path w="1319" h="311" extrusionOk="0">
                  <a:moveTo>
                    <a:pt x="1" y="1"/>
                  </a:moveTo>
                  <a:lnTo>
                    <a:pt x="1" y="311"/>
                  </a:lnTo>
                  <a:lnTo>
                    <a:pt x="1319" y="311"/>
                  </a:ln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4413125" y="262852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4422025" y="2628525"/>
              <a:ext cx="5850" cy="7775"/>
            </a:xfrm>
            <a:custGeom>
              <a:avLst/>
              <a:gdLst/>
              <a:ahLst/>
              <a:cxnLst/>
              <a:rect l="l" t="t" r="r" b="b"/>
              <a:pathLst>
                <a:path w="234" h="311" extrusionOk="0">
                  <a:moveTo>
                    <a:pt x="1" y="1"/>
                  </a:moveTo>
                  <a:lnTo>
                    <a:pt x="1" y="311"/>
                  </a:lnTo>
                  <a:lnTo>
                    <a:pt x="234" y="31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4430575" y="262852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4373950" y="2640925"/>
              <a:ext cx="5850" cy="7800"/>
            </a:xfrm>
            <a:custGeom>
              <a:avLst/>
              <a:gdLst/>
              <a:ahLst/>
              <a:cxnLst/>
              <a:rect l="l" t="t" r="r" b="b"/>
              <a:pathLst>
                <a:path w="234" h="312"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4382475" y="2640925"/>
              <a:ext cx="5850" cy="7800"/>
            </a:xfrm>
            <a:custGeom>
              <a:avLst/>
              <a:gdLst/>
              <a:ahLst/>
              <a:cxnLst/>
              <a:rect l="l" t="t" r="r" b="b"/>
              <a:pathLst>
                <a:path w="234" h="312" extrusionOk="0">
                  <a:moveTo>
                    <a:pt x="1" y="1"/>
                  </a:moveTo>
                  <a:lnTo>
                    <a:pt x="1" y="311"/>
                  </a:lnTo>
                  <a:lnTo>
                    <a:pt x="234" y="31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4391400" y="2960050"/>
              <a:ext cx="2750" cy="2350"/>
            </a:xfrm>
            <a:custGeom>
              <a:avLst/>
              <a:gdLst/>
              <a:ahLst/>
              <a:cxnLst/>
              <a:rect l="l" t="t" r="r" b="b"/>
              <a:pathLst>
                <a:path w="110" h="94" extrusionOk="0">
                  <a:moveTo>
                    <a:pt x="78" y="0"/>
                  </a:moveTo>
                  <a:lnTo>
                    <a:pt x="1" y="62"/>
                  </a:lnTo>
                  <a:lnTo>
                    <a:pt x="32" y="93"/>
                  </a:lnTo>
                  <a:lnTo>
                    <a:pt x="109" y="31"/>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4396450" y="2921275"/>
              <a:ext cx="132250" cy="36475"/>
            </a:xfrm>
            <a:custGeom>
              <a:avLst/>
              <a:gdLst/>
              <a:ahLst/>
              <a:cxnLst/>
              <a:rect l="l" t="t" r="r" b="b"/>
              <a:pathLst>
                <a:path w="5290" h="1459" extrusionOk="0">
                  <a:moveTo>
                    <a:pt x="1737" y="16"/>
                  </a:moveTo>
                  <a:lnTo>
                    <a:pt x="1737" y="62"/>
                  </a:lnTo>
                  <a:lnTo>
                    <a:pt x="1939" y="62"/>
                  </a:lnTo>
                  <a:lnTo>
                    <a:pt x="1939" y="16"/>
                  </a:lnTo>
                  <a:close/>
                  <a:moveTo>
                    <a:pt x="2110" y="16"/>
                  </a:moveTo>
                  <a:lnTo>
                    <a:pt x="2110" y="62"/>
                  </a:lnTo>
                  <a:lnTo>
                    <a:pt x="2296" y="62"/>
                  </a:lnTo>
                  <a:lnTo>
                    <a:pt x="2296" y="16"/>
                  </a:lnTo>
                  <a:close/>
                  <a:moveTo>
                    <a:pt x="2497" y="16"/>
                  </a:moveTo>
                  <a:lnTo>
                    <a:pt x="2497" y="62"/>
                  </a:lnTo>
                  <a:lnTo>
                    <a:pt x="2683" y="62"/>
                  </a:lnTo>
                  <a:lnTo>
                    <a:pt x="2683" y="16"/>
                  </a:lnTo>
                  <a:close/>
                  <a:moveTo>
                    <a:pt x="2870" y="16"/>
                  </a:moveTo>
                  <a:lnTo>
                    <a:pt x="2870" y="62"/>
                  </a:lnTo>
                  <a:lnTo>
                    <a:pt x="3056" y="62"/>
                  </a:lnTo>
                  <a:lnTo>
                    <a:pt x="3056" y="16"/>
                  </a:lnTo>
                  <a:close/>
                  <a:moveTo>
                    <a:pt x="3226" y="16"/>
                  </a:moveTo>
                  <a:lnTo>
                    <a:pt x="3226" y="62"/>
                  </a:lnTo>
                  <a:lnTo>
                    <a:pt x="3428" y="62"/>
                  </a:lnTo>
                  <a:lnTo>
                    <a:pt x="3428" y="16"/>
                  </a:lnTo>
                  <a:close/>
                  <a:moveTo>
                    <a:pt x="3598" y="16"/>
                  </a:moveTo>
                  <a:lnTo>
                    <a:pt x="3598" y="62"/>
                  </a:lnTo>
                  <a:lnTo>
                    <a:pt x="3800" y="62"/>
                  </a:lnTo>
                  <a:lnTo>
                    <a:pt x="3800" y="16"/>
                  </a:lnTo>
                  <a:close/>
                  <a:moveTo>
                    <a:pt x="3971" y="16"/>
                  </a:moveTo>
                  <a:lnTo>
                    <a:pt x="3971" y="62"/>
                  </a:lnTo>
                  <a:lnTo>
                    <a:pt x="4157" y="62"/>
                  </a:lnTo>
                  <a:lnTo>
                    <a:pt x="4157" y="16"/>
                  </a:lnTo>
                  <a:close/>
                  <a:moveTo>
                    <a:pt x="4343" y="16"/>
                  </a:moveTo>
                  <a:lnTo>
                    <a:pt x="4343" y="62"/>
                  </a:lnTo>
                  <a:lnTo>
                    <a:pt x="4529" y="62"/>
                  </a:lnTo>
                  <a:lnTo>
                    <a:pt x="4529" y="16"/>
                  </a:lnTo>
                  <a:close/>
                  <a:moveTo>
                    <a:pt x="4731" y="16"/>
                  </a:moveTo>
                  <a:lnTo>
                    <a:pt x="4731" y="62"/>
                  </a:lnTo>
                  <a:lnTo>
                    <a:pt x="4917" y="62"/>
                  </a:lnTo>
                  <a:lnTo>
                    <a:pt x="4917" y="16"/>
                  </a:lnTo>
                  <a:close/>
                  <a:moveTo>
                    <a:pt x="5087" y="16"/>
                  </a:moveTo>
                  <a:lnTo>
                    <a:pt x="5087" y="62"/>
                  </a:lnTo>
                  <a:lnTo>
                    <a:pt x="5289" y="62"/>
                  </a:lnTo>
                  <a:lnTo>
                    <a:pt x="5289" y="16"/>
                  </a:lnTo>
                  <a:close/>
                  <a:moveTo>
                    <a:pt x="1520" y="0"/>
                  </a:moveTo>
                  <a:lnTo>
                    <a:pt x="1381" y="140"/>
                  </a:lnTo>
                  <a:lnTo>
                    <a:pt x="1427" y="171"/>
                  </a:lnTo>
                  <a:lnTo>
                    <a:pt x="1567" y="31"/>
                  </a:lnTo>
                  <a:lnTo>
                    <a:pt x="1520" y="0"/>
                  </a:lnTo>
                  <a:close/>
                  <a:moveTo>
                    <a:pt x="1241" y="264"/>
                  </a:moveTo>
                  <a:lnTo>
                    <a:pt x="1101" y="404"/>
                  </a:lnTo>
                  <a:lnTo>
                    <a:pt x="1132" y="450"/>
                  </a:lnTo>
                  <a:lnTo>
                    <a:pt x="1272" y="311"/>
                  </a:lnTo>
                  <a:lnTo>
                    <a:pt x="1241" y="264"/>
                  </a:lnTo>
                  <a:close/>
                  <a:moveTo>
                    <a:pt x="962" y="543"/>
                  </a:moveTo>
                  <a:lnTo>
                    <a:pt x="822" y="667"/>
                  </a:lnTo>
                  <a:lnTo>
                    <a:pt x="869" y="698"/>
                  </a:lnTo>
                  <a:lnTo>
                    <a:pt x="1008" y="590"/>
                  </a:lnTo>
                  <a:lnTo>
                    <a:pt x="962" y="543"/>
                  </a:lnTo>
                  <a:close/>
                  <a:moveTo>
                    <a:pt x="698" y="776"/>
                  </a:moveTo>
                  <a:lnTo>
                    <a:pt x="559" y="915"/>
                  </a:lnTo>
                  <a:lnTo>
                    <a:pt x="590" y="946"/>
                  </a:lnTo>
                  <a:lnTo>
                    <a:pt x="729" y="807"/>
                  </a:lnTo>
                  <a:lnTo>
                    <a:pt x="698" y="776"/>
                  </a:lnTo>
                  <a:close/>
                  <a:moveTo>
                    <a:pt x="419" y="1024"/>
                  </a:moveTo>
                  <a:lnTo>
                    <a:pt x="279" y="1164"/>
                  </a:lnTo>
                  <a:lnTo>
                    <a:pt x="326" y="1195"/>
                  </a:lnTo>
                  <a:lnTo>
                    <a:pt x="466" y="1070"/>
                  </a:lnTo>
                  <a:lnTo>
                    <a:pt x="419" y="1024"/>
                  </a:lnTo>
                  <a:close/>
                  <a:moveTo>
                    <a:pt x="124" y="1272"/>
                  </a:moveTo>
                  <a:lnTo>
                    <a:pt x="0" y="1412"/>
                  </a:lnTo>
                  <a:lnTo>
                    <a:pt x="31" y="1458"/>
                  </a:lnTo>
                  <a:lnTo>
                    <a:pt x="171" y="1319"/>
                  </a:lnTo>
                  <a:lnTo>
                    <a:pt x="124" y="127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4532925" y="2921650"/>
              <a:ext cx="2350" cy="1200"/>
            </a:xfrm>
            <a:custGeom>
              <a:avLst/>
              <a:gdLst/>
              <a:ahLst/>
              <a:cxnLst/>
              <a:rect l="l" t="t" r="r" b="b"/>
              <a:pathLst>
                <a:path w="94" h="48" extrusionOk="0">
                  <a:moveTo>
                    <a:pt x="1" y="1"/>
                  </a:moveTo>
                  <a:lnTo>
                    <a:pt x="1" y="47"/>
                  </a:lnTo>
                  <a:lnTo>
                    <a:pt x="94" y="47"/>
                  </a:lnTo>
                  <a:lnTo>
                    <a:pt x="94"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4531375" y="2918950"/>
              <a:ext cx="7000" cy="6600"/>
            </a:xfrm>
            <a:custGeom>
              <a:avLst/>
              <a:gdLst/>
              <a:ahLst/>
              <a:cxnLst/>
              <a:rect l="l" t="t" r="r" b="b"/>
              <a:pathLst>
                <a:path w="280" h="264" extrusionOk="0">
                  <a:moveTo>
                    <a:pt x="140" y="0"/>
                  </a:moveTo>
                  <a:cubicBezTo>
                    <a:pt x="63" y="0"/>
                    <a:pt x="1" y="62"/>
                    <a:pt x="1" y="124"/>
                  </a:cubicBezTo>
                  <a:cubicBezTo>
                    <a:pt x="1" y="202"/>
                    <a:pt x="63" y="264"/>
                    <a:pt x="140" y="264"/>
                  </a:cubicBezTo>
                  <a:cubicBezTo>
                    <a:pt x="218" y="264"/>
                    <a:pt x="280" y="202"/>
                    <a:pt x="280" y="124"/>
                  </a:cubicBezTo>
                  <a:cubicBezTo>
                    <a:pt x="280" y="62"/>
                    <a:pt x="218" y="0"/>
                    <a:pt x="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4553100" y="2917775"/>
              <a:ext cx="17475" cy="7775"/>
            </a:xfrm>
            <a:custGeom>
              <a:avLst/>
              <a:gdLst/>
              <a:ahLst/>
              <a:cxnLst/>
              <a:rect l="l" t="t" r="r" b="b"/>
              <a:pathLst>
                <a:path w="699" h="311"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4571700" y="2942600"/>
              <a:ext cx="17475" cy="7775"/>
            </a:xfrm>
            <a:custGeom>
              <a:avLst/>
              <a:gdLst/>
              <a:ahLst/>
              <a:cxnLst/>
              <a:rect l="l" t="t" r="r" b="b"/>
              <a:pathLst>
                <a:path w="699" h="311" extrusionOk="0">
                  <a:moveTo>
                    <a:pt x="1" y="0"/>
                  </a:moveTo>
                  <a:lnTo>
                    <a:pt x="1" y="311"/>
                  </a:lnTo>
                  <a:lnTo>
                    <a:pt x="699" y="311"/>
                  </a:lnTo>
                  <a:lnTo>
                    <a:pt x="6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4577125" y="2917775"/>
              <a:ext cx="33000" cy="7775"/>
            </a:xfrm>
            <a:custGeom>
              <a:avLst/>
              <a:gdLst/>
              <a:ahLst/>
              <a:cxnLst/>
              <a:rect l="l" t="t" r="r" b="b"/>
              <a:pathLst>
                <a:path w="1320" h="311" extrusionOk="0">
                  <a:moveTo>
                    <a:pt x="1" y="1"/>
                  </a:moveTo>
                  <a:lnTo>
                    <a:pt x="1" y="311"/>
                  </a:lnTo>
                  <a:lnTo>
                    <a:pt x="1319" y="311"/>
                  </a:ln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616300" y="291777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625600" y="2917775"/>
              <a:ext cx="5850" cy="7775"/>
            </a:xfrm>
            <a:custGeom>
              <a:avLst/>
              <a:gdLst/>
              <a:ahLst/>
              <a:cxnLst/>
              <a:rect l="l" t="t" r="r" b="b"/>
              <a:pathLst>
                <a:path w="234"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634125" y="2917775"/>
              <a:ext cx="5850" cy="7775"/>
            </a:xfrm>
            <a:custGeom>
              <a:avLst/>
              <a:gdLst/>
              <a:ahLst/>
              <a:cxnLst/>
              <a:rect l="l" t="t" r="r" b="b"/>
              <a:pathLst>
                <a:path w="234" h="311"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553100" y="2930200"/>
              <a:ext cx="32975" cy="7775"/>
            </a:xfrm>
            <a:custGeom>
              <a:avLst/>
              <a:gdLst/>
              <a:ahLst/>
              <a:cxnLst/>
              <a:rect l="l" t="t" r="r" b="b"/>
              <a:pathLst>
                <a:path w="1319" h="311" extrusionOk="0">
                  <a:moveTo>
                    <a:pt x="0" y="0"/>
                  </a:moveTo>
                  <a:lnTo>
                    <a:pt x="0" y="310"/>
                  </a:lnTo>
                  <a:lnTo>
                    <a:pt x="1318" y="310"/>
                  </a:lnTo>
                  <a:lnTo>
                    <a:pt x="13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592650" y="2930200"/>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601175" y="2930200"/>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6"/>
            <p:cNvSpPr/>
            <p:nvPr/>
          </p:nvSpPr>
          <p:spPr>
            <a:xfrm>
              <a:off x="4610475" y="2930200"/>
              <a:ext cx="5850" cy="7775"/>
            </a:xfrm>
            <a:custGeom>
              <a:avLst/>
              <a:gdLst/>
              <a:ahLst/>
              <a:cxnLst/>
              <a:rect l="l" t="t" r="r" b="b"/>
              <a:pathLst>
                <a:path w="234" h="311" extrusionOk="0">
                  <a:moveTo>
                    <a:pt x="1" y="0"/>
                  </a:moveTo>
                  <a:lnTo>
                    <a:pt x="1"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6"/>
            <p:cNvSpPr/>
            <p:nvPr/>
          </p:nvSpPr>
          <p:spPr>
            <a:xfrm>
              <a:off x="4553100" y="2942600"/>
              <a:ext cx="5825" cy="7775"/>
            </a:xfrm>
            <a:custGeom>
              <a:avLst/>
              <a:gdLst/>
              <a:ahLst/>
              <a:cxnLst/>
              <a:rect l="l" t="t" r="r" b="b"/>
              <a:pathLst>
                <a:path w="233" h="311" extrusionOk="0">
                  <a:moveTo>
                    <a:pt x="0" y="0"/>
                  </a:moveTo>
                  <a:lnTo>
                    <a:pt x="0"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6"/>
            <p:cNvSpPr/>
            <p:nvPr/>
          </p:nvSpPr>
          <p:spPr>
            <a:xfrm>
              <a:off x="4562000" y="2942600"/>
              <a:ext cx="5850" cy="7775"/>
            </a:xfrm>
            <a:custGeom>
              <a:avLst/>
              <a:gdLst/>
              <a:ahLst/>
              <a:cxnLst/>
              <a:rect l="l" t="t" r="r" b="b"/>
              <a:pathLst>
                <a:path w="234" h="311" extrusionOk="0">
                  <a:moveTo>
                    <a:pt x="1" y="0"/>
                  </a:moveTo>
                  <a:lnTo>
                    <a:pt x="1"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6"/>
            <p:cNvSpPr/>
            <p:nvPr/>
          </p:nvSpPr>
          <p:spPr>
            <a:xfrm>
              <a:off x="4057175" y="2880550"/>
              <a:ext cx="2725" cy="2350"/>
            </a:xfrm>
            <a:custGeom>
              <a:avLst/>
              <a:gdLst/>
              <a:ahLst/>
              <a:cxnLst/>
              <a:rect l="l" t="t" r="r" b="b"/>
              <a:pathLst>
                <a:path w="109" h="94" extrusionOk="0">
                  <a:moveTo>
                    <a:pt x="78" y="1"/>
                  </a:moveTo>
                  <a:lnTo>
                    <a:pt x="0" y="63"/>
                  </a:lnTo>
                  <a:lnTo>
                    <a:pt x="31" y="94"/>
                  </a:lnTo>
                  <a:lnTo>
                    <a:pt x="109" y="32"/>
                  </a:lnTo>
                  <a:lnTo>
                    <a:pt x="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6"/>
            <p:cNvSpPr/>
            <p:nvPr/>
          </p:nvSpPr>
          <p:spPr>
            <a:xfrm>
              <a:off x="3896250" y="2884825"/>
              <a:ext cx="157850" cy="46550"/>
            </a:xfrm>
            <a:custGeom>
              <a:avLst/>
              <a:gdLst/>
              <a:ahLst/>
              <a:cxnLst/>
              <a:rect l="l" t="t" r="r" b="b"/>
              <a:pathLst>
                <a:path w="6314" h="1862" extrusionOk="0">
                  <a:moveTo>
                    <a:pt x="6298" y="0"/>
                  </a:moveTo>
                  <a:lnTo>
                    <a:pt x="6143" y="125"/>
                  </a:lnTo>
                  <a:lnTo>
                    <a:pt x="6158" y="156"/>
                  </a:lnTo>
                  <a:lnTo>
                    <a:pt x="6313" y="47"/>
                  </a:lnTo>
                  <a:lnTo>
                    <a:pt x="6298" y="0"/>
                  </a:lnTo>
                  <a:close/>
                  <a:moveTo>
                    <a:pt x="5988" y="218"/>
                  </a:moveTo>
                  <a:lnTo>
                    <a:pt x="5832" y="326"/>
                  </a:lnTo>
                  <a:lnTo>
                    <a:pt x="5848" y="373"/>
                  </a:lnTo>
                  <a:lnTo>
                    <a:pt x="6003" y="264"/>
                  </a:lnTo>
                  <a:lnTo>
                    <a:pt x="5988" y="218"/>
                  </a:lnTo>
                  <a:close/>
                  <a:moveTo>
                    <a:pt x="5693" y="435"/>
                  </a:moveTo>
                  <a:lnTo>
                    <a:pt x="5538" y="543"/>
                  </a:lnTo>
                  <a:lnTo>
                    <a:pt x="5553" y="590"/>
                  </a:lnTo>
                  <a:lnTo>
                    <a:pt x="5708" y="466"/>
                  </a:lnTo>
                  <a:lnTo>
                    <a:pt x="5693" y="435"/>
                  </a:lnTo>
                  <a:close/>
                  <a:moveTo>
                    <a:pt x="5383" y="652"/>
                  </a:moveTo>
                  <a:lnTo>
                    <a:pt x="5228" y="760"/>
                  </a:lnTo>
                  <a:lnTo>
                    <a:pt x="5243" y="807"/>
                  </a:lnTo>
                  <a:lnTo>
                    <a:pt x="5398" y="683"/>
                  </a:lnTo>
                  <a:lnTo>
                    <a:pt x="5383" y="652"/>
                  </a:lnTo>
                  <a:close/>
                  <a:moveTo>
                    <a:pt x="5073" y="853"/>
                  </a:moveTo>
                  <a:lnTo>
                    <a:pt x="4917" y="978"/>
                  </a:lnTo>
                  <a:lnTo>
                    <a:pt x="4933" y="1009"/>
                  </a:lnTo>
                  <a:lnTo>
                    <a:pt x="5088" y="900"/>
                  </a:lnTo>
                  <a:lnTo>
                    <a:pt x="5073" y="853"/>
                  </a:lnTo>
                  <a:close/>
                  <a:moveTo>
                    <a:pt x="4778" y="1071"/>
                  </a:moveTo>
                  <a:lnTo>
                    <a:pt x="4623" y="1179"/>
                  </a:lnTo>
                  <a:lnTo>
                    <a:pt x="4654" y="1226"/>
                  </a:lnTo>
                  <a:lnTo>
                    <a:pt x="4809" y="1102"/>
                  </a:lnTo>
                  <a:lnTo>
                    <a:pt x="4778" y="1071"/>
                  </a:lnTo>
                  <a:close/>
                  <a:moveTo>
                    <a:pt x="4468" y="1288"/>
                  </a:moveTo>
                  <a:lnTo>
                    <a:pt x="4313" y="1396"/>
                  </a:lnTo>
                  <a:lnTo>
                    <a:pt x="4344" y="1443"/>
                  </a:lnTo>
                  <a:lnTo>
                    <a:pt x="4499" y="1319"/>
                  </a:lnTo>
                  <a:lnTo>
                    <a:pt x="4468" y="1288"/>
                  </a:lnTo>
                  <a:close/>
                  <a:moveTo>
                    <a:pt x="4173" y="1489"/>
                  </a:moveTo>
                  <a:lnTo>
                    <a:pt x="4033" y="1613"/>
                  </a:lnTo>
                  <a:lnTo>
                    <a:pt x="4049" y="1660"/>
                  </a:lnTo>
                  <a:lnTo>
                    <a:pt x="4204" y="1536"/>
                  </a:lnTo>
                  <a:lnTo>
                    <a:pt x="4173" y="1489"/>
                  </a:lnTo>
                  <a:close/>
                  <a:moveTo>
                    <a:pt x="1" y="1831"/>
                  </a:moveTo>
                  <a:lnTo>
                    <a:pt x="1" y="1862"/>
                  </a:lnTo>
                  <a:lnTo>
                    <a:pt x="187" y="1862"/>
                  </a:lnTo>
                  <a:lnTo>
                    <a:pt x="187" y="1831"/>
                  </a:lnTo>
                  <a:close/>
                  <a:moveTo>
                    <a:pt x="358" y="1831"/>
                  </a:moveTo>
                  <a:lnTo>
                    <a:pt x="358" y="1862"/>
                  </a:lnTo>
                  <a:lnTo>
                    <a:pt x="559" y="1862"/>
                  </a:lnTo>
                  <a:lnTo>
                    <a:pt x="559" y="1831"/>
                  </a:lnTo>
                  <a:close/>
                  <a:moveTo>
                    <a:pt x="730" y="1831"/>
                  </a:moveTo>
                  <a:lnTo>
                    <a:pt x="730" y="1862"/>
                  </a:lnTo>
                  <a:lnTo>
                    <a:pt x="931" y="1862"/>
                  </a:lnTo>
                  <a:lnTo>
                    <a:pt x="931" y="1831"/>
                  </a:lnTo>
                  <a:close/>
                  <a:moveTo>
                    <a:pt x="1118" y="1831"/>
                  </a:moveTo>
                  <a:lnTo>
                    <a:pt x="1118" y="1862"/>
                  </a:lnTo>
                  <a:lnTo>
                    <a:pt x="1319" y="1862"/>
                  </a:lnTo>
                  <a:lnTo>
                    <a:pt x="1319" y="1831"/>
                  </a:lnTo>
                  <a:close/>
                  <a:moveTo>
                    <a:pt x="1490" y="1831"/>
                  </a:moveTo>
                  <a:lnTo>
                    <a:pt x="1490" y="1862"/>
                  </a:lnTo>
                  <a:lnTo>
                    <a:pt x="1676" y="1862"/>
                  </a:lnTo>
                  <a:lnTo>
                    <a:pt x="1676" y="1831"/>
                  </a:lnTo>
                  <a:close/>
                  <a:moveTo>
                    <a:pt x="1847" y="1831"/>
                  </a:moveTo>
                  <a:lnTo>
                    <a:pt x="1847" y="1862"/>
                  </a:lnTo>
                  <a:lnTo>
                    <a:pt x="2048" y="1862"/>
                  </a:lnTo>
                  <a:lnTo>
                    <a:pt x="2048" y="1831"/>
                  </a:lnTo>
                  <a:close/>
                  <a:moveTo>
                    <a:pt x="2219" y="1831"/>
                  </a:moveTo>
                  <a:lnTo>
                    <a:pt x="2219" y="1862"/>
                  </a:lnTo>
                  <a:lnTo>
                    <a:pt x="2420" y="1862"/>
                  </a:lnTo>
                  <a:lnTo>
                    <a:pt x="2420" y="1831"/>
                  </a:lnTo>
                  <a:close/>
                  <a:moveTo>
                    <a:pt x="2591" y="1831"/>
                  </a:moveTo>
                  <a:lnTo>
                    <a:pt x="2591" y="1862"/>
                  </a:lnTo>
                  <a:lnTo>
                    <a:pt x="2793" y="1862"/>
                  </a:lnTo>
                  <a:lnTo>
                    <a:pt x="2793" y="1831"/>
                  </a:lnTo>
                  <a:close/>
                  <a:moveTo>
                    <a:pt x="2963" y="1831"/>
                  </a:moveTo>
                  <a:lnTo>
                    <a:pt x="2963" y="1862"/>
                  </a:lnTo>
                  <a:lnTo>
                    <a:pt x="3149" y="1862"/>
                  </a:lnTo>
                  <a:lnTo>
                    <a:pt x="3149" y="1831"/>
                  </a:lnTo>
                  <a:close/>
                  <a:moveTo>
                    <a:pt x="3351" y="1831"/>
                  </a:moveTo>
                  <a:lnTo>
                    <a:pt x="3351" y="1862"/>
                  </a:lnTo>
                  <a:lnTo>
                    <a:pt x="3537" y="1862"/>
                  </a:lnTo>
                  <a:lnTo>
                    <a:pt x="3537" y="1831"/>
                  </a:lnTo>
                  <a:close/>
                  <a:moveTo>
                    <a:pt x="3894" y="1738"/>
                  </a:moveTo>
                  <a:lnTo>
                    <a:pt x="3754" y="1831"/>
                  </a:lnTo>
                  <a:lnTo>
                    <a:pt x="3739" y="1831"/>
                  </a:lnTo>
                  <a:lnTo>
                    <a:pt x="3739" y="1862"/>
                  </a:lnTo>
                  <a:lnTo>
                    <a:pt x="3754" y="1862"/>
                  </a:lnTo>
                  <a:lnTo>
                    <a:pt x="3909" y="1769"/>
                  </a:lnTo>
                  <a:lnTo>
                    <a:pt x="3894" y="173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6"/>
            <p:cNvSpPr/>
            <p:nvPr/>
          </p:nvSpPr>
          <p:spPr>
            <a:xfrm>
              <a:off x="3889275" y="2930200"/>
              <a:ext cx="2350" cy="800"/>
            </a:xfrm>
            <a:custGeom>
              <a:avLst/>
              <a:gdLst/>
              <a:ahLst/>
              <a:cxnLst/>
              <a:rect l="l" t="t" r="r" b="b"/>
              <a:pathLst>
                <a:path w="94" h="32" extrusionOk="0">
                  <a:moveTo>
                    <a:pt x="1" y="0"/>
                  </a:moveTo>
                  <a:lnTo>
                    <a:pt x="1" y="31"/>
                  </a:lnTo>
                  <a:lnTo>
                    <a:pt x="94" y="31"/>
                  </a:lnTo>
                  <a:lnTo>
                    <a:pt x="94" y="0"/>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6"/>
            <p:cNvSpPr/>
            <p:nvPr/>
          </p:nvSpPr>
          <p:spPr>
            <a:xfrm>
              <a:off x="3886175" y="2927075"/>
              <a:ext cx="7000" cy="7025"/>
            </a:xfrm>
            <a:custGeom>
              <a:avLst/>
              <a:gdLst/>
              <a:ahLst/>
              <a:cxnLst/>
              <a:rect l="l" t="t" r="r" b="b"/>
              <a:pathLst>
                <a:path w="280" h="281" extrusionOk="0">
                  <a:moveTo>
                    <a:pt x="140" y="1"/>
                  </a:moveTo>
                  <a:cubicBezTo>
                    <a:pt x="63" y="1"/>
                    <a:pt x="1" y="63"/>
                    <a:pt x="1" y="141"/>
                  </a:cubicBezTo>
                  <a:cubicBezTo>
                    <a:pt x="1" y="218"/>
                    <a:pt x="63" y="280"/>
                    <a:pt x="140" y="280"/>
                  </a:cubicBezTo>
                  <a:cubicBezTo>
                    <a:pt x="218" y="280"/>
                    <a:pt x="280" y="218"/>
                    <a:pt x="280" y="141"/>
                  </a:cubicBezTo>
                  <a:cubicBezTo>
                    <a:pt x="280" y="79"/>
                    <a:pt x="218"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6"/>
            <p:cNvSpPr/>
            <p:nvPr/>
          </p:nvSpPr>
          <p:spPr>
            <a:xfrm>
              <a:off x="3783825" y="2926700"/>
              <a:ext cx="17075" cy="7775"/>
            </a:xfrm>
            <a:custGeom>
              <a:avLst/>
              <a:gdLst/>
              <a:ahLst/>
              <a:cxnLst/>
              <a:rect l="l" t="t" r="r" b="b"/>
              <a:pathLst>
                <a:path w="683" h="311" extrusionOk="0">
                  <a:moveTo>
                    <a:pt x="0" y="0"/>
                  </a:moveTo>
                  <a:lnTo>
                    <a:pt x="0" y="311"/>
                  </a:lnTo>
                  <a:lnTo>
                    <a:pt x="683" y="311"/>
                  </a:lnTo>
                  <a:lnTo>
                    <a:pt x="6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6"/>
            <p:cNvSpPr/>
            <p:nvPr/>
          </p:nvSpPr>
          <p:spPr>
            <a:xfrm>
              <a:off x="3802050" y="2951900"/>
              <a:ext cx="17450" cy="7775"/>
            </a:xfrm>
            <a:custGeom>
              <a:avLst/>
              <a:gdLst/>
              <a:ahLst/>
              <a:cxnLst/>
              <a:rect l="l" t="t" r="r" b="b"/>
              <a:pathLst>
                <a:path w="698" h="311"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6"/>
            <p:cNvSpPr/>
            <p:nvPr/>
          </p:nvSpPr>
          <p:spPr>
            <a:xfrm>
              <a:off x="3807475" y="2926700"/>
              <a:ext cx="32975" cy="7775"/>
            </a:xfrm>
            <a:custGeom>
              <a:avLst/>
              <a:gdLst/>
              <a:ahLst/>
              <a:cxnLst/>
              <a:rect l="l" t="t" r="r" b="b"/>
              <a:pathLst>
                <a:path w="1319" h="311" extrusionOk="0">
                  <a:moveTo>
                    <a:pt x="0" y="0"/>
                  </a:moveTo>
                  <a:lnTo>
                    <a:pt x="0" y="311"/>
                  </a:lnTo>
                  <a:lnTo>
                    <a:pt x="1319" y="311"/>
                  </a:lnTo>
                  <a:lnTo>
                    <a:pt x="1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6"/>
            <p:cNvSpPr/>
            <p:nvPr/>
          </p:nvSpPr>
          <p:spPr>
            <a:xfrm>
              <a:off x="3846625" y="2926700"/>
              <a:ext cx="5850" cy="7775"/>
            </a:xfrm>
            <a:custGeom>
              <a:avLst/>
              <a:gdLst/>
              <a:ahLst/>
              <a:cxnLst/>
              <a:rect l="l" t="t" r="r" b="b"/>
              <a:pathLst>
                <a:path w="234" h="311" extrusionOk="0">
                  <a:moveTo>
                    <a:pt x="1" y="0"/>
                  </a:moveTo>
                  <a:lnTo>
                    <a:pt x="1"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6"/>
            <p:cNvSpPr/>
            <p:nvPr/>
          </p:nvSpPr>
          <p:spPr>
            <a:xfrm>
              <a:off x="3855925" y="2926700"/>
              <a:ext cx="5850" cy="7775"/>
            </a:xfrm>
            <a:custGeom>
              <a:avLst/>
              <a:gdLst/>
              <a:ahLst/>
              <a:cxnLst/>
              <a:rect l="l" t="t" r="r" b="b"/>
              <a:pathLst>
                <a:path w="234" h="311" extrusionOk="0">
                  <a:moveTo>
                    <a:pt x="1" y="0"/>
                  </a:moveTo>
                  <a:lnTo>
                    <a:pt x="1" y="311"/>
                  </a:lnTo>
                  <a:lnTo>
                    <a:pt x="234" y="31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6"/>
            <p:cNvSpPr/>
            <p:nvPr/>
          </p:nvSpPr>
          <p:spPr>
            <a:xfrm>
              <a:off x="3864475" y="2926700"/>
              <a:ext cx="5825" cy="7775"/>
            </a:xfrm>
            <a:custGeom>
              <a:avLst/>
              <a:gdLst/>
              <a:ahLst/>
              <a:cxnLst/>
              <a:rect l="l" t="t" r="r" b="b"/>
              <a:pathLst>
                <a:path w="233" h="311" extrusionOk="0">
                  <a:moveTo>
                    <a:pt x="0" y="0"/>
                  </a:moveTo>
                  <a:lnTo>
                    <a:pt x="0"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6"/>
            <p:cNvSpPr/>
            <p:nvPr/>
          </p:nvSpPr>
          <p:spPr>
            <a:xfrm>
              <a:off x="3783825" y="2939100"/>
              <a:ext cx="32975" cy="7775"/>
            </a:xfrm>
            <a:custGeom>
              <a:avLst/>
              <a:gdLst/>
              <a:ahLst/>
              <a:cxnLst/>
              <a:rect l="l" t="t" r="r" b="b"/>
              <a:pathLst>
                <a:path w="1319" h="311" extrusionOk="0">
                  <a:moveTo>
                    <a:pt x="0" y="1"/>
                  </a:moveTo>
                  <a:lnTo>
                    <a:pt x="0" y="311"/>
                  </a:lnTo>
                  <a:lnTo>
                    <a:pt x="1318" y="311"/>
                  </a:lnTo>
                  <a:lnTo>
                    <a:pt x="1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6"/>
            <p:cNvSpPr/>
            <p:nvPr/>
          </p:nvSpPr>
          <p:spPr>
            <a:xfrm>
              <a:off x="3822975" y="2939100"/>
              <a:ext cx="5850" cy="7775"/>
            </a:xfrm>
            <a:custGeom>
              <a:avLst/>
              <a:gdLst/>
              <a:ahLst/>
              <a:cxnLst/>
              <a:rect l="l" t="t" r="r" b="b"/>
              <a:pathLst>
                <a:path w="234" h="311"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6"/>
            <p:cNvSpPr/>
            <p:nvPr/>
          </p:nvSpPr>
          <p:spPr>
            <a:xfrm>
              <a:off x="3831500" y="2939100"/>
              <a:ext cx="5850" cy="7775"/>
            </a:xfrm>
            <a:custGeom>
              <a:avLst/>
              <a:gdLst/>
              <a:ahLst/>
              <a:cxnLst/>
              <a:rect l="l" t="t" r="r" b="b"/>
              <a:pathLst>
                <a:path w="234" h="311"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6"/>
            <p:cNvSpPr/>
            <p:nvPr/>
          </p:nvSpPr>
          <p:spPr>
            <a:xfrm>
              <a:off x="3840825" y="2939100"/>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6"/>
            <p:cNvSpPr/>
            <p:nvPr/>
          </p:nvSpPr>
          <p:spPr>
            <a:xfrm>
              <a:off x="3783825" y="2951900"/>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6"/>
            <p:cNvSpPr/>
            <p:nvPr/>
          </p:nvSpPr>
          <p:spPr>
            <a:xfrm>
              <a:off x="3792350" y="2951900"/>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6"/>
            <p:cNvSpPr/>
            <p:nvPr/>
          </p:nvSpPr>
          <p:spPr>
            <a:xfrm>
              <a:off x="4348375" y="2273350"/>
              <a:ext cx="2350" cy="2350"/>
            </a:xfrm>
            <a:custGeom>
              <a:avLst/>
              <a:gdLst/>
              <a:ahLst/>
              <a:cxnLst/>
              <a:rect l="l" t="t" r="r" b="b"/>
              <a:pathLst>
                <a:path w="94" h="94" extrusionOk="0">
                  <a:moveTo>
                    <a:pt x="31" y="1"/>
                  </a:moveTo>
                  <a:lnTo>
                    <a:pt x="0" y="32"/>
                  </a:lnTo>
                  <a:lnTo>
                    <a:pt x="62" y="94"/>
                  </a:lnTo>
                  <a:lnTo>
                    <a:pt x="93" y="78"/>
                  </a:lnTo>
                  <a:lnTo>
                    <a:pt x="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6"/>
            <p:cNvSpPr/>
            <p:nvPr/>
          </p:nvSpPr>
          <p:spPr>
            <a:xfrm>
              <a:off x="4186300" y="2210925"/>
              <a:ext cx="158975" cy="60525"/>
            </a:xfrm>
            <a:custGeom>
              <a:avLst/>
              <a:gdLst/>
              <a:ahLst/>
              <a:cxnLst/>
              <a:rect l="l" t="t" r="r" b="b"/>
              <a:pathLst>
                <a:path w="6359" h="2421" extrusionOk="0">
                  <a:moveTo>
                    <a:pt x="0" y="1"/>
                  </a:moveTo>
                  <a:lnTo>
                    <a:pt x="0" y="47"/>
                  </a:lnTo>
                  <a:lnTo>
                    <a:pt x="202" y="47"/>
                  </a:lnTo>
                  <a:lnTo>
                    <a:pt x="202" y="1"/>
                  </a:lnTo>
                  <a:close/>
                  <a:moveTo>
                    <a:pt x="388" y="1"/>
                  </a:moveTo>
                  <a:lnTo>
                    <a:pt x="388" y="47"/>
                  </a:lnTo>
                  <a:lnTo>
                    <a:pt x="589" y="47"/>
                  </a:lnTo>
                  <a:lnTo>
                    <a:pt x="589" y="1"/>
                  </a:lnTo>
                  <a:close/>
                  <a:moveTo>
                    <a:pt x="760" y="1"/>
                  </a:moveTo>
                  <a:lnTo>
                    <a:pt x="760" y="47"/>
                  </a:lnTo>
                  <a:lnTo>
                    <a:pt x="962" y="47"/>
                  </a:lnTo>
                  <a:lnTo>
                    <a:pt x="962" y="1"/>
                  </a:lnTo>
                  <a:close/>
                  <a:moveTo>
                    <a:pt x="1132" y="1"/>
                  </a:moveTo>
                  <a:lnTo>
                    <a:pt x="1132" y="47"/>
                  </a:lnTo>
                  <a:lnTo>
                    <a:pt x="1318" y="47"/>
                  </a:lnTo>
                  <a:lnTo>
                    <a:pt x="1318" y="1"/>
                  </a:lnTo>
                  <a:close/>
                  <a:moveTo>
                    <a:pt x="1489" y="1"/>
                  </a:moveTo>
                  <a:lnTo>
                    <a:pt x="1489" y="47"/>
                  </a:lnTo>
                  <a:lnTo>
                    <a:pt x="1691" y="47"/>
                  </a:lnTo>
                  <a:lnTo>
                    <a:pt x="1691" y="1"/>
                  </a:lnTo>
                  <a:close/>
                  <a:moveTo>
                    <a:pt x="1861" y="1"/>
                  </a:moveTo>
                  <a:lnTo>
                    <a:pt x="1861" y="47"/>
                  </a:lnTo>
                  <a:lnTo>
                    <a:pt x="2063" y="47"/>
                  </a:lnTo>
                  <a:lnTo>
                    <a:pt x="2063" y="1"/>
                  </a:lnTo>
                  <a:close/>
                  <a:moveTo>
                    <a:pt x="2233" y="1"/>
                  </a:moveTo>
                  <a:lnTo>
                    <a:pt x="2233" y="47"/>
                  </a:lnTo>
                  <a:lnTo>
                    <a:pt x="2435" y="47"/>
                  </a:lnTo>
                  <a:lnTo>
                    <a:pt x="2435" y="1"/>
                  </a:lnTo>
                  <a:close/>
                  <a:moveTo>
                    <a:pt x="2621" y="1"/>
                  </a:moveTo>
                  <a:lnTo>
                    <a:pt x="2621" y="47"/>
                  </a:lnTo>
                  <a:lnTo>
                    <a:pt x="2823" y="47"/>
                  </a:lnTo>
                  <a:lnTo>
                    <a:pt x="2823" y="1"/>
                  </a:lnTo>
                  <a:close/>
                  <a:moveTo>
                    <a:pt x="2993" y="1"/>
                  </a:moveTo>
                  <a:lnTo>
                    <a:pt x="2993" y="47"/>
                  </a:lnTo>
                  <a:lnTo>
                    <a:pt x="3180" y="47"/>
                  </a:lnTo>
                  <a:lnTo>
                    <a:pt x="3180" y="1"/>
                  </a:lnTo>
                  <a:close/>
                  <a:moveTo>
                    <a:pt x="3366" y="1"/>
                  </a:moveTo>
                  <a:lnTo>
                    <a:pt x="3366" y="47"/>
                  </a:lnTo>
                  <a:lnTo>
                    <a:pt x="3552" y="47"/>
                  </a:lnTo>
                  <a:lnTo>
                    <a:pt x="3552" y="1"/>
                  </a:lnTo>
                  <a:close/>
                  <a:moveTo>
                    <a:pt x="3722" y="1"/>
                  </a:moveTo>
                  <a:lnTo>
                    <a:pt x="3722" y="47"/>
                  </a:lnTo>
                  <a:lnTo>
                    <a:pt x="3753" y="47"/>
                  </a:lnTo>
                  <a:lnTo>
                    <a:pt x="3862" y="156"/>
                  </a:lnTo>
                  <a:lnTo>
                    <a:pt x="3908" y="109"/>
                  </a:lnTo>
                  <a:lnTo>
                    <a:pt x="3769" y="1"/>
                  </a:lnTo>
                  <a:close/>
                  <a:moveTo>
                    <a:pt x="4033" y="249"/>
                  </a:moveTo>
                  <a:lnTo>
                    <a:pt x="4002" y="280"/>
                  </a:lnTo>
                  <a:lnTo>
                    <a:pt x="4141" y="404"/>
                  </a:lnTo>
                  <a:lnTo>
                    <a:pt x="4172" y="357"/>
                  </a:lnTo>
                  <a:lnTo>
                    <a:pt x="4033" y="249"/>
                  </a:lnTo>
                  <a:close/>
                  <a:moveTo>
                    <a:pt x="4312" y="482"/>
                  </a:moveTo>
                  <a:lnTo>
                    <a:pt x="4265" y="513"/>
                  </a:lnTo>
                  <a:lnTo>
                    <a:pt x="4405" y="652"/>
                  </a:lnTo>
                  <a:lnTo>
                    <a:pt x="4451" y="590"/>
                  </a:lnTo>
                  <a:lnTo>
                    <a:pt x="4312" y="482"/>
                  </a:lnTo>
                  <a:close/>
                  <a:moveTo>
                    <a:pt x="4591" y="745"/>
                  </a:moveTo>
                  <a:lnTo>
                    <a:pt x="4560" y="792"/>
                  </a:lnTo>
                  <a:lnTo>
                    <a:pt x="4699" y="900"/>
                  </a:lnTo>
                  <a:lnTo>
                    <a:pt x="4730" y="869"/>
                  </a:lnTo>
                  <a:lnTo>
                    <a:pt x="4591" y="745"/>
                  </a:lnTo>
                  <a:close/>
                  <a:moveTo>
                    <a:pt x="4870" y="978"/>
                  </a:moveTo>
                  <a:lnTo>
                    <a:pt x="4839" y="1024"/>
                  </a:lnTo>
                  <a:lnTo>
                    <a:pt x="4963" y="1164"/>
                  </a:lnTo>
                  <a:lnTo>
                    <a:pt x="5010" y="1117"/>
                  </a:lnTo>
                  <a:lnTo>
                    <a:pt x="4870" y="978"/>
                  </a:lnTo>
                  <a:close/>
                  <a:moveTo>
                    <a:pt x="5149" y="1257"/>
                  </a:moveTo>
                  <a:lnTo>
                    <a:pt x="5103" y="1288"/>
                  </a:lnTo>
                  <a:lnTo>
                    <a:pt x="5242" y="1412"/>
                  </a:lnTo>
                  <a:lnTo>
                    <a:pt x="5273" y="1366"/>
                  </a:lnTo>
                  <a:lnTo>
                    <a:pt x="5149" y="1257"/>
                  </a:lnTo>
                  <a:close/>
                  <a:moveTo>
                    <a:pt x="5413" y="1490"/>
                  </a:moveTo>
                  <a:lnTo>
                    <a:pt x="5366" y="1521"/>
                  </a:lnTo>
                  <a:lnTo>
                    <a:pt x="5506" y="1660"/>
                  </a:lnTo>
                  <a:lnTo>
                    <a:pt x="5552" y="1598"/>
                  </a:lnTo>
                  <a:lnTo>
                    <a:pt x="5413" y="1490"/>
                  </a:lnTo>
                  <a:close/>
                  <a:moveTo>
                    <a:pt x="5692" y="1753"/>
                  </a:moveTo>
                  <a:lnTo>
                    <a:pt x="5646" y="1800"/>
                  </a:lnTo>
                  <a:lnTo>
                    <a:pt x="5785" y="1908"/>
                  </a:lnTo>
                  <a:lnTo>
                    <a:pt x="5816" y="1877"/>
                  </a:lnTo>
                  <a:lnTo>
                    <a:pt x="5692" y="1753"/>
                  </a:lnTo>
                  <a:close/>
                  <a:moveTo>
                    <a:pt x="5956" y="2017"/>
                  </a:moveTo>
                  <a:lnTo>
                    <a:pt x="5909" y="2048"/>
                  </a:lnTo>
                  <a:lnTo>
                    <a:pt x="6049" y="2172"/>
                  </a:lnTo>
                  <a:lnTo>
                    <a:pt x="6095" y="2126"/>
                  </a:lnTo>
                  <a:lnTo>
                    <a:pt x="5956" y="2017"/>
                  </a:lnTo>
                  <a:close/>
                  <a:moveTo>
                    <a:pt x="6235" y="2265"/>
                  </a:moveTo>
                  <a:lnTo>
                    <a:pt x="6188" y="2296"/>
                  </a:lnTo>
                  <a:lnTo>
                    <a:pt x="6328" y="2420"/>
                  </a:lnTo>
                  <a:lnTo>
                    <a:pt x="6359" y="2374"/>
                  </a:lnTo>
                  <a:lnTo>
                    <a:pt x="6235" y="226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6"/>
            <p:cNvSpPr/>
            <p:nvPr/>
          </p:nvSpPr>
          <p:spPr>
            <a:xfrm>
              <a:off x="4180075" y="2210925"/>
              <a:ext cx="2350" cy="800"/>
            </a:xfrm>
            <a:custGeom>
              <a:avLst/>
              <a:gdLst/>
              <a:ahLst/>
              <a:cxnLst/>
              <a:rect l="l" t="t" r="r" b="b"/>
              <a:pathLst>
                <a:path w="94" h="32" extrusionOk="0">
                  <a:moveTo>
                    <a:pt x="1" y="1"/>
                  </a:moveTo>
                  <a:lnTo>
                    <a:pt x="1" y="32"/>
                  </a:lnTo>
                  <a:lnTo>
                    <a:pt x="94" y="32"/>
                  </a:lnTo>
                  <a:lnTo>
                    <a:pt x="94"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6"/>
            <p:cNvSpPr/>
            <p:nvPr/>
          </p:nvSpPr>
          <p:spPr>
            <a:xfrm>
              <a:off x="4176600" y="2207825"/>
              <a:ext cx="7000" cy="6625"/>
            </a:xfrm>
            <a:custGeom>
              <a:avLst/>
              <a:gdLst/>
              <a:ahLst/>
              <a:cxnLst/>
              <a:rect l="l" t="t" r="r" b="b"/>
              <a:pathLst>
                <a:path w="280" h="265" extrusionOk="0">
                  <a:moveTo>
                    <a:pt x="140" y="1"/>
                  </a:moveTo>
                  <a:cubicBezTo>
                    <a:pt x="62" y="1"/>
                    <a:pt x="0" y="63"/>
                    <a:pt x="0" y="140"/>
                  </a:cubicBezTo>
                  <a:cubicBezTo>
                    <a:pt x="0" y="218"/>
                    <a:pt x="62" y="264"/>
                    <a:pt x="140" y="264"/>
                  </a:cubicBezTo>
                  <a:cubicBezTo>
                    <a:pt x="217" y="264"/>
                    <a:pt x="279" y="218"/>
                    <a:pt x="279" y="140"/>
                  </a:cubicBezTo>
                  <a:cubicBezTo>
                    <a:pt x="279" y="63"/>
                    <a:pt x="21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6"/>
            <p:cNvSpPr/>
            <p:nvPr/>
          </p:nvSpPr>
          <p:spPr>
            <a:xfrm>
              <a:off x="4135500" y="2208225"/>
              <a:ext cx="17475" cy="7775"/>
            </a:xfrm>
            <a:custGeom>
              <a:avLst/>
              <a:gdLst/>
              <a:ahLst/>
              <a:cxnLst/>
              <a:rect l="l" t="t" r="r" b="b"/>
              <a:pathLst>
                <a:path w="699" h="311" extrusionOk="0">
                  <a:moveTo>
                    <a:pt x="0" y="0"/>
                  </a:moveTo>
                  <a:lnTo>
                    <a:pt x="0" y="310"/>
                  </a:lnTo>
                  <a:lnTo>
                    <a:pt x="698" y="310"/>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6"/>
            <p:cNvSpPr/>
            <p:nvPr/>
          </p:nvSpPr>
          <p:spPr>
            <a:xfrm>
              <a:off x="4076950" y="2220625"/>
              <a:ext cx="17475" cy="7775"/>
            </a:xfrm>
            <a:custGeom>
              <a:avLst/>
              <a:gdLst/>
              <a:ahLst/>
              <a:cxnLst/>
              <a:rect l="l" t="t" r="r" b="b"/>
              <a:pathLst>
                <a:path w="699" h="311"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6"/>
            <p:cNvSpPr/>
            <p:nvPr/>
          </p:nvSpPr>
          <p:spPr>
            <a:xfrm>
              <a:off x="4076950" y="2208225"/>
              <a:ext cx="32975" cy="7775"/>
            </a:xfrm>
            <a:custGeom>
              <a:avLst/>
              <a:gdLst/>
              <a:ahLst/>
              <a:cxnLst/>
              <a:rect l="l" t="t" r="r" b="b"/>
              <a:pathLst>
                <a:path w="1319" h="311" extrusionOk="0">
                  <a:moveTo>
                    <a:pt x="0" y="0"/>
                  </a:moveTo>
                  <a:lnTo>
                    <a:pt x="0" y="310"/>
                  </a:lnTo>
                  <a:lnTo>
                    <a:pt x="1319" y="310"/>
                  </a:lnTo>
                  <a:lnTo>
                    <a:pt x="1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6"/>
            <p:cNvSpPr/>
            <p:nvPr/>
          </p:nvSpPr>
          <p:spPr>
            <a:xfrm>
              <a:off x="4116100" y="2208225"/>
              <a:ext cx="5850" cy="7775"/>
            </a:xfrm>
            <a:custGeom>
              <a:avLst/>
              <a:gdLst/>
              <a:ahLst/>
              <a:cxnLst/>
              <a:rect l="l" t="t" r="r" b="b"/>
              <a:pathLst>
                <a:path w="234" h="311" extrusionOk="0">
                  <a:moveTo>
                    <a:pt x="1" y="0"/>
                  </a:moveTo>
                  <a:lnTo>
                    <a:pt x="1"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6"/>
            <p:cNvSpPr/>
            <p:nvPr/>
          </p:nvSpPr>
          <p:spPr>
            <a:xfrm>
              <a:off x="4125025" y="2208225"/>
              <a:ext cx="5850" cy="7775"/>
            </a:xfrm>
            <a:custGeom>
              <a:avLst/>
              <a:gdLst/>
              <a:ahLst/>
              <a:cxnLst/>
              <a:rect l="l" t="t" r="r" b="b"/>
              <a:pathLst>
                <a:path w="234" h="311" extrusionOk="0">
                  <a:moveTo>
                    <a:pt x="1" y="0"/>
                  </a:moveTo>
                  <a:lnTo>
                    <a:pt x="1"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6"/>
            <p:cNvSpPr/>
            <p:nvPr/>
          </p:nvSpPr>
          <p:spPr>
            <a:xfrm>
              <a:off x="4157975" y="2208225"/>
              <a:ext cx="5850" cy="7775"/>
            </a:xfrm>
            <a:custGeom>
              <a:avLst/>
              <a:gdLst/>
              <a:ahLst/>
              <a:cxnLst/>
              <a:rect l="l" t="t" r="r" b="b"/>
              <a:pathLst>
                <a:path w="234" h="311" extrusionOk="0">
                  <a:moveTo>
                    <a:pt x="1" y="0"/>
                  </a:moveTo>
                  <a:lnTo>
                    <a:pt x="1" y="310"/>
                  </a:lnTo>
                  <a:lnTo>
                    <a:pt x="234" y="310"/>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6"/>
            <p:cNvSpPr/>
            <p:nvPr/>
          </p:nvSpPr>
          <p:spPr>
            <a:xfrm>
              <a:off x="4098275" y="2220625"/>
              <a:ext cx="32975" cy="7775"/>
            </a:xfrm>
            <a:custGeom>
              <a:avLst/>
              <a:gdLst/>
              <a:ahLst/>
              <a:cxnLst/>
              <a:rect l="l" t="t" r="r" b="b"/>
              <a:pathLst>
                <a:path w="1319" h="311" extrusionOk="0">
                  <a:moveTo>
                    <a:pt x="0" y="1"/>
                  </a:moveTo>
                  <a:lnTo>
                    <a:pt x="0" y="311"/>
                  </a:lnTo>
                  <a:lnTo>
                    <a:pt x="1319" y="311"/>
                  </a:ln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6"/>
            <p:cNvSpPr/>
            <p:nvPr/>
          </p:nvSpPr>
          <p:spPr>
            <a:xfrm>
              <a:off x="4135500" y="222062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6"/>
            <p:cNvSpPr/>
            <p:nvPr/>
          </p:nvSpPr>
          <p:spPr>
            <a:xfrm>
              <a:off x="4076950" y="2233025"/>
              <a:ext cx="5825" cy="7800"/>
            </a:xfrm>
            <a:custGeom>
              <a:avLst/>
              <a:gdLst/>
              <a:ahLst/>
              <a:cxnLst/>
              <a:rect l="l" t="t" r="r" b="b"/>
              <a:pathLst>
                <a:path w="233" h="312"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6"/>
            <p:cNvSpPr/>
            <p:nvPr/>
          </p:nvSpPr>
          <p:spPr>
            <a:xfrm>
              <a:off x="4085475" y="2233025"/>
              <a:ext cx="5850" cy="7800"/>
            </a:xfrm>
            <a:custGeom>
              <a:avLst/>
              <a:gdLst/>
              <a:ahLst/>
              <a:cxnLst/>
              <a:rect l="l" t="t" r="r" b="b"/>
              <a:pathLst>
                <a:path w="234" h="312"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4" name="Google Shape;1024;p36"/>
          <p:cNvSpPr txBox="1"/>
          <p:nvPr/>
        </p:nvSpPr>
        <p:spPr>
          <a:xfrm>
            <a:off x="2085815" y="225324"/>
            <a:ext cx="2263003" cy="37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err="1">
                <a:latin typeface="Teko Medium"/>
                <a:ea typeface="Teko Medium"/>
                <a:cs typeface="Teko Medium"/>
                <a:sym typeface="Teko Medium"/>
              </a:rPr>
              <a:t>Metode</a:t>
            </a:r>
            <a:r>
              <a:rPr lang="en-US" sz="2400" dirty="0">
                <a:latin typeface="Teko Medium"/>
                <a:ea typeface="Teko Medium"/>
                <a:cs typeface="Teko Medium"/>
                <a:sym typeface="Teko Medium"/>
              </a:rPr>
              <a:t> </a:t>
            </a:r>
            <a:r>
              <a:rPr lang="en-US" dirty="0">
                <a:latin typeface="Teko Medium"/>
                <a:ea typeface="Teko Medium"/>
                <a:cs typeface="Teko Medium"/>
                <a:sym typeface="Teko Medium"/>
              </a:rPr>
              <a:t> </a:t>
            </a:r>
            <a:r>
              <a:rPr lang="en-US" sz="2400" dirty="0" err="1">
                <a:latin typeface="Teko Medium"/>
                <a:ea typeface="Teko Medium"/>
                <a:cs typeface="Teko Medium"/>
                <a:sym typeface="Teko Medium"/>
              </a:rPr>
              <a:t>Penilitian</a:t>
            </a:r>
            <a:endParaRPr sz="2400" dirty="0">
              <a:latin typeface="Teko Medium"/>
              <a:ea typeface="Teko Medium"/>
              <a:cs typeface="Teko Medium"/>
              <a:sym typeface="Teko Medium"/>
            </a:endParaRPr>
          </a:p>
        </p:txBody>
      </p:sp>
      <p:grpSp>
        <p:nvGrpSpPr>
          <p:cNvPr id="1025" name="Google Shape;1025;p36"/>
          <p:cNvGrpSpPr/>
          <p:nvPr/>
        </p:nvGrpSpPr>
        <p:grpSpPr>
          <a:xfrm>
            <a:off x="1434785" y="111973"/>
            <a:ext cx="695247" cy="908021"/>
            <a:chOff x="7233182" y="3306545"/>
            <a:chExt cx="287625" cy="375650"/>
          </a:xfrm>
        </p:grpSpPr>
        <p:sp>
          <p:nvSpPr>
            <p:cNvPr id="1026" name="Google Shape;1026;p36"/>
            <p:cNvSpPr/>
            <p:nvPr/>
          </p:nvSpPr>
          <p:spPr>
            <a:xfrm>
              <a:off x="7277222" y="3306545"/>
              <a:ext cx="199573" cy="132092"/>
            </a:xfrm>
            <a:custGeom>
              <a:avLst/>
              <a:gdLst/>
              <a:ahLst/>
              <a:cxnLst/>
              <a:rect l="l" t="t" r="r" b="b"/>
              <a:pathLst>
                <a:path w="7305" h="4835" extrusionOk="0">
                  <a:moveTo>
                    <a:pt x="2821" y="3223"/>
                  </a:moveTo>
                  <a:lnTo>
                    <a:pt x="2821" y="4028"/>
                  </a:lnTo>
                  <a:lnTo>
                    <a:pt x="2015" y="4028"/>
                  </a:lnTo>
                  <a:lnTo>
                    <a:pt x="2015" y="3223"/>
                  </a:lnTo>
                  <a:close/>
                  <a:moveTo>
                    <a:pt x="5291" y="3223"/>
                  </a:moveTo>
                  <a:lnTo>
                    <a:pt x="5291" y="4028"/>
                  </a:lnTo>
                  <a:lnTo>
                    <a:pt x="4485" y="4028"/>
                  </a:lnTo>
                  <a:lnTo>
                    <a:pt x="4485" y="3223"/>
                  </a:lnTo>
                  <a:close/>
                  <a:moveTo>
                    <a:pt x="3652" y="1"/>
                  </a:moveTo>
                  <a:cubicBezTo>
                    <a:pt x="1637" y="1"/>
                    <a:pt x="0" y="1640"/>
                    <a:pt x="0" y="3652"/>
                  </a:cubicBezTo>
                  <a:lnTo>
                    <a:pt x="0" y="4834"/>
                  </a:lnTo>
                  <a:lnTo>
                    <a:pt x="7304" y="4834"/>
                  </a:lnTo>
                  <a:lnTo>
                    <a:pt x="7304" y="3652"/>
                  </a:lnTo>
                  <a:cubicBezTo>
                    <a:pt x="7304" y="1637"/>
                    <a:pt x="5665" y="1"/>
                    <a:pt x="3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7332927" y="3616135"/>
              <a:ext cx="88107" cy="66060"/>
            </a:xfrm>
            <a:custGeom>
              <a:avLst/>
              <a:gdLst/>
              <a:ahLst/>
              <a:cxnLst/>
              <a:rect l="l" t="t" r="r" b="b"/>
              <a:pathLst>
                <a:path w="3225" h="2418" extrusionOk="0">
                  <a:moveTo>
                    <a:pt x="1" y="0"/>
                  </a:moveTo>
                  <a:lnTo>
                    <a:pt x="1" y="806"/>
                  </a:lnTo>
                  <a:cubicBezTo>
                    <a:pt x="1" y="1694"/>
                    <a:pt x="725" y="2418"/>
                    <a:pt x="1613" y="2418"/>
                  </a:cubicBezTo>
                  <a:cubicBezTo>
                    <a:pt x="2501" y="2418"/>
                    <a:pt x="3224" y="1694"/>
                    <a:pt x="3224" y="806"/>
                  </a:cubicBezTo>
                  <a:lnTo>
                    <a:pt x="32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7233182" y="3460630"/>
              <a:ext cx="287625" cy="133513"/>
            </a:xfrm>
            <a:custGeom>
              <a:avLst/>
              <a:gdLst/>
              <a:ahLst/>
              <a:cxnLst/>
              <a:rect l="l" t="t" r="r" b="b"/>
              <a:pathLst>
                <a:path w="10528" h="4887" extrusionOk="0">
                  <a:moveTo>
                    <a:pt x="4055" y="806"/>
                  </a:moveTo>
                  <a:lnTo>
                    <a:pt x="4055" y="1612"/>
                  </a:lnTo>
                  <a:lnTo>
                    <a:pt x="3249" y="1612"/>
                  </a:lnTo>
                  <a:lnTo>
                    <a:pt x="3249" y="806"/>
                  </a:lnTo>
                  <a:close/>
                  <a:moveTo>
                    <a:pt x="5667" y="806"/>
                  </a:moveTo>
                  <a:lnTo>
                    <a:pt x="5667" y="1612"/>
                  </a:lnTo>
                  <a:lnTo>
                    <a:pt x="4861" y="1612"/>
                  </a:lnTo>
                  <a:lnTo>
                    <a:pt x="4861" y="806"/>
                  </a:lnTo>
                  <a:close/>
                  <a:moveTo>
                    <a:pt x="7278" y="806"/>
                  </a:moveTo>
                  <a:lnTo>
                    <a:pt x="7278" y="1612"/>
                  </a:lnTo>
                  <a:lnTo>
                    <a:pt x="6472" y="1612"/>
                  </a:lnTo>
                  <a:lnTo>
                    <a:pt x="6472" y="806"/>
                  </a:lnTo>
                  <a:close/>
                  <a:moveTo>
                    <a:pt x="7278" y="2415"/>
                  </a:moveTo>
                  <a:lnTo>
                    <a:pt x="7278" y="3221"/>
                  </a:lnTo>
                  <a:lnTo>
                    <a:pt x="3250" y="3221"/>
                  </a:lnTo>
                  <a:lnTo>
                    <a:pt x="3250" y="2415"/>
                  </a:lnTo>
                  <a:close/>
                  <a:moveTo>
                    <a:pt x="1" y="0"/>
                  </a:moveTo>
                  <a:lnTo>
                    <a:pt x="1" y="4026"/>
                  </a:lnTo>
                  <a:lnTo>
                    <a:pt x="807" y="4026"/>
                  </a:lnTo>
                  <a:lnTo>
                    <a:pt x="807" y="1609"/>
                  </a:lnTo>
                  <a:lnTo>
                    <a:pt x="1612" y="1609"/>
                  </a:lnTo>
                  <a:lnTo>
                    <a:pt x="1612" y="4886"/>
                  </a:lnTo>
                  <a:lnTo>
                    <a:pt x="8916" y="4886"/>
                  </a:lnTo>
                  <a:lnTo>
                    <a:pt x="8916" y="1609"/>
                  </a:lnTo>
                  <a:lnTo>
                    <a:pt x="9722" y="1609"/>
                  </a:lnTo>
                  <a:lnTo>
                    <a:pt x="9722" y="4026"/>
                  </a:lnTo>
                  <a:lnTo>
                    <a:pt x="10528" y="4026"/>
                  </a:lnTo>
                  <a:lnTo>
                    <a:pt x="105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6"/>
          <p:cNvGrpSpPr/>
          <p:nvPr/>
        </p:nvGrpSpPr>
        <p:grpSpPr>
          <a:xfrm>
            <a:off x="2316316" y="4541680"/>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34832" y="84756"/>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3">
            <a:extLst>
              <a:ext uri="{FF2B5EF4-FFF2-40B4-BE49-F238E27FC236}">
                <a16:creationId xmlns:a16="http://schemas.microsoft.com/office/drawing/2014/main" id="{D6DCCAA1-F9EE-30A8-513D-1262F1AFB5B1}"/>
              </a:ext>
            </a:extLst>
          </p:cNvPr>
          <p:cNvSpPr>
            <a:spLocks noGrp="1" noChangeArrowheads="1"/>
          </p:cNvSpPr>
          <p:nvPr>
            <p:ph type="title"/>
          </p:nvPr>
        </p:nvSpPr>
        <p:spPr bwMode="auto">
          <a:xfrm>
            <a:off x="852489" y="1296541"/>
            <a:ext cx="505408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74151"/>
                </a:solidFill>
                <a:effectLst/>
                <a:latin typeface="Arial Narrow" panose="020B0606020202030204" pitchFamily="34" charset="0"/>
              </a:rPr>
              <a:t>Metode</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penelitian</a:t>
            </a:r>
            <a:r>
              <a:rPr lang="en-US" altLang="en-US" sz="1600" dirty="0">
                <a:solidFill>
                  <a:srgbClr val="374151"/>
                </a:solidFill>
                <a:latin typeface="Arial Narrow" panose="020B0606020202030204" pitchFamily="34" charset="0"/>
              </a:rPr>
              <a:t> </a:t>
            </a:r>
            <a:r>
              <a:rPr kumimoji="0" lang="en-US" altLang="en-US" sz="1600" b="0" i="0" u="none" strike="noStrike" cap="none" normalizeH="0" baseline="0" dirty="0">
                <a:ln>
                  <a:noFill/>
                </a:ln>
                <a:solidFill>
                  <a:srgbClr val="374151"/>
                </a:solidFill>
                <a:effectLst/>
                <a:latin typeface="Arial Narrow" panose="020B0606020202030204" pitchFamily="34" charset="0"/>
              </a:rPr>
              <a:t>yang </a:t>
            </a:r>
            <a:r>
              <a:rPr kumimoji="0" lang="en-US" altLang="en-US" sz="1600" b="0" i="0" u="none" strike="noStrike" cap="none" normalizeH="0" baseline="0" dirty="0" err="1">
                <a:ln>
                  <a:noFill/>
                </a:ln>
                <a:solidFill>
                  <a:srgbClr val="374151"/>
                </a:solidFill>
                <a:effectLst/>
                <a:latin typeface="Arial Narrow" panose="020B0606020202030204" pitchFamily="34" charset="0"/>
              </a:rPr>
              <a:t>digunakan</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dalam</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jurnal</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ini</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adalah</a:t>
            </a:r>
            <a:r>
              <a:rPr lang="en-US" altLang="en-US" sz="1600" dirty="0">
                <a:solidFill>
                  <a:srgbClr val="374151"/>
                </a:solidFill>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penelitian</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eksperimental</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dengan</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pengujian</a:t>
            </a:r>
            <a:r>
              <a:rPr kumimoji="0" lang="en-US" altLang="en-US" sz="1600" b="0" i="0" u="none" strike="noStrike" cap="none" normalizeH="0" baseline="0" dirty="0">
                <a:ln>
                  <a:noFill/>
                </a:ln>
                <a:solidFill>
                  <a:srgbClr val="374151"/>
                </a:solidFill>
                <a:effectLst/>
                <a:latin typeface="Arial Narrow" panose="020B0606020202030204" pitchFamily="34" charset="0"/>
              </a:rPr>
              <a:t> system</a:t>
            </a:r>
            <a:r>
              <a:rPr lang="en-US" altLang="en-US" sz="1600" dirty="0">
                <a:solidFill>
                  <a:srgbClr val="374151"/>
                </a:solidFill>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kendali</a:t>
            </a:r>
            <a:r>
              <a:rPr kumimoji="0" lang="en-US" altLang="en-US" sz="1600" b="0" i="0" u="none" strike="noStrike" cap="none" normalizeH="0" baseline="0" dirty="0">
                <a:ln>
                  <a:noFill/>
                </a:ln>
                <a:solidFill>
                  <a:srgbClr val="374151"/>
                </a:solidFill>
                <a:effectLst/>
                <a:latin typeface="Arial Narrow" panose="020B0606020202030204" pitchFamily="34" charset="0"/>
              </a:rPr>
              <a:t> dan monitoring (PLTS) stand alone </a:t>
            </a:r>
            <a:r>
              <a:rPr kumimoji="0" lang="en-US" altLang="en-US" sz="1600" b="0" i="0" u="none" strike="noStrike" cap="none" normalizeH="0" baseline="0" dirty="0" err="1">
                <a:ln>
                  <a:noFill/>
                </a:ln>
                <a:solidFill>
                  <a:srgbClr val="374151"/>
                </a:solidFill>
                <a:effectLst/>
                <a:latin typeface="Arial Narrow" panose="020B0606020202030204" pitchFamily="34" charset="0"/>
              </a:rPr>
              <a:t>berbasis</a:t>
            </a:r>
            <a:r>
              <a:rPr kumimoji="0" lang="en-US" altLang="en-US" sz="1600" b="0" i="0" u="none" strike="noStrike" cap="none" normalizeH="0" baseline="0" dirty="0">
                <a:ln>
                  <a:noFill/>
                </a:ln>
                <a:solidFill>
                  <a:srgbClr val="374151"/>
                </a:solidFill>
                <a:effectLst/>
                <a:latin typeface="Arial Narrow" panose="020B0606020202030204" pitchFamily="34" charset="0"/>
              </a:rPr>
              <a:t> HMI dan IoT. </a:t>
            </a:r>
            <a:r>
              <a:rPr kumimoji="0" lang="en-US" altLang="en-US" sz="1600" b="0" i="0" u="none" strike="noStrike" cap="none" normalizeH="0" baseline="0" dirty="0" err="1">
                <a:ln>
                  <a:noFill/>
                </a:ln>
                <a:solidFill>
                  <a:srgbClr val="374151"/>
                </a:solidFill>
                <a:effectLst/>
                <a:latin typeface="Arial Narrow" panose="020B0606020202030204" pitchFamily="34" charset="0"/>
              </a:rPr>
              <a:t>Penelitian</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ini</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melibatkan</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pengembangan</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sistem</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kendali</a:t>
            </a:r>
            <a:r>
              <a:rPr lang="en-US" altLang="en-US" sz="1600" dirty="0">
                <a:solidFill>
                  <a:srgbClr val="374151"/>
                </a:solidFill>
                <a:latin typeface="Arial Narrow" panose="020B0606020202030204" pitchFamily="34" charset="0"/>
              </a:rPr>
              <a:t> </a:t>
            </a:r>
            <a:r>
              <a:rPr kumimoji="0" lang="en-US" altLang="en-US" sz="1600" b="0" i="0" u="none" strike="noStrike" cap="none" normalizeH="0" baseline="0" dirty="0">
                <a:ln>
                  <a:noFill/>
                </a:ln>
                <a:solidFill>
                  <a:srgbClr val="374151"/>
                </a:solidFill>
                <a:effectLst/>
                <a:latin typeface="Arial Narrow" panose="020B0606020202030204" pitchFamily="34" charset="0"/>
              </a:rPr>
              <a:t>dan monitoring (PLTS) </a:t>
            </a:r>
            <a:r>
              <a:rPr kumimoji="0" lang="en-US" altLang="en-US" sz="1600" b="0" i="0" u="none" strike="noStrike" cap="none" normalizeH="0" baseline="0" dirty="0" err="1">
                <a:ln>
                  <a:noFill/>
                </a:ln>
                <a:solidFill>
                  <a:srgbClr val="374151"/>
                </a:solidFill>
                <a:effectLst/>
                <a:latin typeface="Arial Narrow" panose="020B0606020202030204" pitchFamily="34" charset="0"/>
              </a:rPr>
              <a:t>berbasis</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antarmuka</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manusia</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mesin</a:t>
            </a:r>
            <a:r>
              <a:rPr kumimoji="0" lang="en-US" altLang="en-US" sz="1600" b="0" i="0" u="none" strike="noStrike" cap="none" normalizeH="0" baseline="0" dirty="0">
                <a:ln>
                  <a:noFill/>
                </a:ln>
                <a:solidFill>
                  <a:srgbClr val="374151"/>
                </a:solidFill>
                <a:effectLst/>
                <a:latin typeface="Arial Narrow" panose="020B0606020202030204" pitchFamily="34" charset="0"/>
              </a:rPr>
              <a:t> (HMI) dan Internet of Things(IoT), </a:t>
            </a:r>
            <a:r>
              <a:rPr kumimoji="0" lang="en-US" altLang="en-US" sz="1600" b="0" i="0" u="none" strike="noStrike" cap="none" normalizeH="0" baseline="0" dirty="0" err="1">
                <a:ln>
                  <a:noFill/>
                </a:ln>
                <a:solidFill>
                  <a:srgbClr val="374151"/>
                </a:solidFill>
                <a:effectLst/>
                <a:latin typeface="Arial Narrow" panose="020B0606020202030204" pitchFamily="34" charset="0"/>
              </a:rPr>
              <a:t>serta</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pengujian</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sistem</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tersebut</a:t>
            </a:r>
            <a:r>
              <a:rPr kumimoji="0" lang="en-US" altLang="en-US" sz="1600" b="0" i="0" u="none" strike="noStrike" cap="none" normalizeH="0" baseline="0" dirty="0">
                <a:ln>
                  <a:noFill/>
                </a:ln>
                <a:solidFill>
                  <a:srgbClr val="374151"/>
                </a:solidFill>
                <a:effectLst/>
                <a:latin typeface="Arial Narrow" panose="020B0606020202030204" pitchFamily="34" charset="0"/>
              </a:rPr>
              <a:t> di </a:t>
            </a:r>
            <a:r>
              <a:rPr kumimoji="0" lang="en-US" altLang="en-US" sz="1600" b="0" i="0" u="none" strike="noStrike" cap="none" normalizeH="0" baseline="0" dirty="0" err="1">
                <a:ln>
                  <a:noFill/>
                </a:ln>
                <a:solidFill>
                  <a:srgbClr val="374151"/>
                </a:solidFill>
                <a:effectLst/>
                <a:latin typeface="Arial Narrow" panose="020B0606020202030204" pitchFamily="34" charset="0"/>
              </a:rPr>
              <a:t>laboratorium</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Metode</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penelitian</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ini</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melibatkan</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penggunaan</a:t>
            </a:r>
            <a:r>
              <a:rPr kumimoji="0" lang="en-US" altLang="en-US" sz="1600" b="0" i="0" u="none" strike="noStrike" cap="none" normalizeH="0" baseline="0" dirty="0">
                <a:ln>
                  <a:noFill/>
                </a:ln>
                <a:solidFill>
                  <a:srgbClr val="374151"/>
                </a:solidFill>
                <a:effectLst/>
                <a:latin typeface="Arial Narrow" panose="020B0606020202030204" pitchFamily="34" charset="0"/>
              </a:rPr>
              <a:t> PLC S7 1200 </a:t>
            </a:r>
            <a:r>
              <a:rPr kumimoji="0" lang="en-US" altLang="en-US" sz="1600" b="0" i="0" u="none" strike="noStrike" cap="none" normalizeH="0" baseline="0" dirty="0" err="1">
                <a:ln>
                  <a:noFill/>
                </a:ln>
                <a:solidFill>
                  <a:srgbClr val="374151"/>
                </a:solidFill>
                <a:effectLst/>
                <a:latin typeface="Arial Narrow" panose="020B0606020202030204" pitchFamily="34" charset="0"/>
              </a:rPr>
              <a:t>sebagai</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prosesor</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utama</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untuk</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pembacaan</a:t>
            </a:r>
            <a:r>
              <a:rPr kumimoji="0" lang="en-US" altLang="en-US" sz="1600" b="0" i="0" u="none" strike="noStrike" cap="none" normalizeH="0" baseline="0" dirty="0">
                <a:ln>
                  <a:noFill/>
                </a:ln>
                <a:solidFill>
                  <a:srgbClr val="374151"/>
                </a:solidFill>
                <a:effectLst/>
                <a:latin typeface="Arial Narrow" panose="020B0606020202030204" pitchFamily="34" charset="0"/>
              </a:rPr>
              <a:t> data </a:t>
            </a:r>
            <a:r>
              <a:rPr kumimoji="0" lang="en-US" altLang="en-US" sz="1600" b="0" i="0" u="none" strike="noStrike" cap="none" normalizeH="0" baseline="0" dirty="0" err="1">
                <a:ln>
                  <a:noFill/>
                </a:ln>
                <a:solidFill>
                  <a:srgbClr val="374151"/>
                </a:solidFill>
                <a:effectLst/>
                <a:latin typeface="Arial Narrow" panose="020B0606020202030204" pitchFamily="34" charset="0"/>
              </a:rPr>
              <a:t>dari</a:t>
            </a:r>
            <a:r>
              <a:rPr kumimoji="0" lang="en-US" altLang="en-US" sz="1600" b="0" i="0" u="none" strike="noStrike" cap="none" normalizeH="0" baseline="0" dirty="0">
                <a:ln>
                  <a:noFill/>
                </a:ln>
                <a:solidFill>
                  <a:srgbClr val="374151"/>
                </a:solidFill>
                <a:effectLst/>
                <a:latin typeface="Arial Narrow" panose="020B0606020202030204" pitchFamily="34" charset="0"/>
              </a:rPr>
              <a:t> sensor yang </a:t>
            </a:r>
            <a:r>
              <a:rPr kumimoji="0" lang="en-US" altLang="en-US" sz="1600" b="0" i="0" u="none" strike="noStrike" cap="none" normalizeH="0" baseline="0" dirty="0" err="1">
                <a:ln>
                  <a:noFill/>
                </a:ln>
                <a:solidFill>
                  <a:srgbClr val="374151"/>
                </a:solidFill>
                <a:effectLst/>
                <a:latin typeface="Arial Narrow" panose="020B0606020202030204" pitchFamily="34" charset="0"/>
              </a:rPr>
              <a:t>digunakan</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dengan</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menerapkan</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delapan</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buah</a:t>
            </a:r>
            <a:r>
              <a:rPr kumimoji="0" lang="en-US" altLang="en-US" sz="1600" b="0" i="0" u="none" strike="noStrike" cap="none" normalizeH="0" baseline="0" dirty="0">
                <a:ln>
                  <a:noFill/>
                </a:ln>
                <a:solidFill>
                  <a:srgbClr val="374151"/>
                </a:solidFill>
                <a:effectLst/>
                <a:latin typeface="Arial Narrow" panose="020B0606020202030204" pitchFamily="34" charset="0"/>
              </a:rPr>
              <a:t> panel </a:t>
            </a:r>
            <a:r>
              <a:rPr kumimoji="0" lang="en-US" altLang="en-US" sz="1600" b="0" i="0" u="none" strike="noStrike" cap="none" normalizeH="0" baseline="0" dirty="0" err="1">
                <a:ln>
                  <a:noFill/>
                </a:ln>
                <a:solidFill>
                  <a:srgbClr val="374151"/>
                </a:solidFill>
                <a:effectLst/>
                <a:latin typeface="Arial Narrow" panose="020B0606020202030204" pitchFamily="34" charset="0"/>
              </a:rPr>
              <a:t>surya</a:t>
            </a:r>
            <a:r>
              <a:rPr kumimoji="0" lang="en-US" altLang="en-US" sz="1600" b="0" i="0" u="none" strike="noStrike" cap="none" normalizeH="0" baseline="0" dirty="0">
                <a:ln>
                  <a:noFill/>
                </a:ln>
                <a:solidFill>
                  <a:srgbClr val="374151"/>
                </a:solidFill>
                <a:effectLst/>
                <a:latin typeface="Arial Narrow" panose="020B0606020202030204" pitchFamily="34" charset="0"/>
              </a:rPr>
              <a:t> 50 WP yang </a:t>
            </a:r>
            <a:r>
              <a:rPr kumimoji="0" lang="en-US" altLang="en-US" sz="1600" b="0" i="0" u="none" strike="noStrike" cap="none" normalizeH="0" baseline="0" dirty="0" err="1">
                <a:ln>
                  <a:noFill/>
                </a:ln>
                <a:solidFill>
                  <a:srgbClr val="374151"/>
                </a:solidFill>
                <a:effectLst/>
                <a:latin typeface="Arial Narrow" panose="020B0606020202030204" pitchFamily="34" charset="0"/>
              </a:rPr>
              <a:t>dihubungkan</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secara</a:t>
            </a:r>
            <a:r>
              <a:rPr kumimoji="0" lang="en-US" altLang="en-US" sz="1600" b="0" i="0" u="none" strike="noStrike" cap="none" normalizeH="0" baseline="0" dirty="0">
                <a:ln>
                  <a:noFill/>
                </a:ln>
                <a:solidFill>
                  <a:srgbClr val="374151"/>
                </a:solidFill>
                <a:effectLst/>
                <a:latin typeface="Arial Narrow" panose="020B0606020202030204" pitchFamily="34" charset="0"/>
              </a:rPr>
              <a:t> parallel. </a:t>
            </a:r>
            <a:r>
              <a:rPr kumimoji="0" lang="en-US" altLang="en-US" sz="1600" b="0" i="0" u="none" strike="noStrike" cap="none" normalizeH="0" baseline="0" dirty="0" err="1">
                <a:ln>
                  <a:noFill/>
                </a:ln>
                <a:solidFill>
                  <a:srgbClr val="374151"/>
                </a:solidFill>
                <a:effectLst/>
                <a:latin typeface="Arial Narrow" panose="020B0606020202030204" pitchFamily="34" charset="0"/>
              </a:rPr>
              <a:t>Selain</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itu</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penelitian</a:t>
            </a:r>
            <a:r>
              <a:rPr kumimoji="0" lang="en-US" altLang="en-US" sz="1600" b="0" i="0" u="none" strike="noStrike" cap="none" normalizeH="0" baseline="0" dirty="0">
                <a:ln>
                  <a:noFill/>
                </a:ln>
                <a:solidFill>
                  <a:srgbClr val="374151"/>
                </a:solidFill>
                <a:effectLst/>
                <a:latin typeface="Arial Narrow" panose="020B0606020202030204" pitchFamily="34" charset="0"/>
              </a:rPr>
              <a:t> </a:t>
            </a:r>
            <a:r>
              <a:rPr kumimoji="0" lang="en-US" altLang="en-US" sz="1600" b="0" i="0" u="none" strike="noStrike" cap="none" normalizeH="0" baseline="0" dirty="0" err="1">
                <a:ln>
                  <a:noFill/>
                </a:ln>
                <a:solidFill>
                  <a:srgbClr val="374151"/>
                </a:solidFill>
                <a:effectLst/>
                <a:latin typeface="Arial Narrow" panose="020B0606020202030204" pitchFamily="34" charset="0"/>
              </a:rPr>
              <a:t>ini</a:t>
            </a:r>
            <a:r>
              <a:rPr kumimoji="0" lang="en-US" altLang="en-US" sz="1600" b="0" i="0" u="none" strike="noStrike" cap="none" normalizeH="0" baseline="0" dirty="0">
                <a:ln>
                  <a:noFill/>
                </a:ln>
                <a:solidFill>
                  <a:srgbClr val="374151"/>
                </a:solidFill>
                <a:effectLst/>
                <a:latin typeface="Arial Narrow" panose="020B0606020202030204" pitchFamily="34" charset="0"/>
              </a:rPr>
              <a:t> juga </a:t>
            </a:r>
            <a:r>
              <a:rPr kumimoji="0" lang="en-US" altLang="en-US" sz="1600" b="0" i="0" u="none" strike="noStrike" cap="none" normalizeH="0" baseline="0" dirty="0" err="1">
                <a:ln>
                  <a:noFill/>
                </a:ln>
                <a:solidFill>
                  <a:srgbClr val="374151"/>
                </a:solidFill>
                <a:effectLst/>
                <a:latin typeface="Arial Narrow" panose="020B0606020202030204" pitchFamily="34" charset="0"/>
              </a:rPr>
              <a:t>menggunakan</a:t>
            </a:r>
            <a:r>
              <a:rPr kumimoji="0" lang="en-US" altLang="en-US" sz="1600" b="0" i="0" u="none" strike="noStrike" cap="none" normalizeH="0" baseline="0" dirty="0">
                <a:ln>
                  <a:noFill/>
                </a:ln>
                <a:solidFill>
                  <a:srgbClr val="374151"/>
                </a:solidFill>
                <a:effectLst/>
                <a:latin typeface="Arial Narrow" panose="020B0606020202030204" pitchFamily="34" charset="0"/>
              </a:rPr>
              <a:t> software TIA Portal V.17 </a:t>
            </a:r>
            <a:r>
              <a:rPr kumimoji="0" lang="en-US" altLang="en-US" sz="1600" b="0" i="0" u="none" strike="noStrike" cap="none" normalizeH="0" baseline="0" dirty="0" err="1">
                <a:ln>
                  <a:noFill/>
                </a:ln>
                <a:solidFill>
                  <a:srgbClr val="374151"/>
                </a:solidFill>
                <a:effectLst/>
                <a:latin typeface="Arial Narrow" panose="020B0606020202030204" pitchFamily="34" charset="0"/>
              </a:rPr>
              <a:t>untuk</a:t>
            </a:r>
            <a:r>
              <a:rPr kumimoji="0" lang="en-US" altLang="en-US" sz="1600" b="0" i="0" u="none" strike="noStrike" cap="none" normalizeH="0" baseline="0" dirty="0">
                <a:ln>
                  <a:noFill/>
                </a:ln>
                <a:solidFill>
                  <a:srgbClr val="374151"/>
                </a:solidFill>
                <a:effectLst/>
                <a:latin typeface="Arial Narrow" panose="020B0606020202030204" pitchFamily="34" charset="0"/>
              </a:rPr>
              <a:t> deprogram PLC dan HMI </a:t>
            </a:r>
            <a:r>
              <a:rPr kumimoji="0" lang="en-US" altLang="en-US" sz="1600" b="0" i="0" u="none" strike="noStrike" cap="none" normalizeH="0" baseline="0" dirty="0">
                <a:ln>
                  <a:noFill/>
                </a:ln>
                <a:solidFill>
                  <a:schemeClr val="tx1"/>
                </a:solidFill>
                <a:effectLst/>
                <a:latin typeface="Arial Narrow" panose="020B060602020203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36"/>
          <p:cNvSpPr/>
          <p:nvPr/>
        </p:nvSpPr>
        <p:spPr>
          <a:xfrm rot="3692070">
            <a:off x="5897467" y="58043"/>
            <a:ext cx="2415534" cy="2908821"/>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138808">
              <a:alpha val="12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581595" y="-1"/>
            <a:ext cx="3312552" cy="1167936"/>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 name="Google Shape;819;p36"/>
          <p:cNvGrpSpPr/>
          <p:nvPr/>
        </p:nvGrpSpPr>
        <p:grpSpPr>
          <a:xfrm flipH="1">
            <a:off x="5878285" y="276589"/>
            <a:ext cx="2656577" cy="1895112"/>
            <a:chOff x="3740000" y="2150825"/>
            <a:chExt cx="943775" cy="970150"/>
          </a:xfrm>
        </p:grpSpPr>
        <p:grpSp>
          <p:nvGrpSpPr>
            <p:cNvPr id="820" name="Google Shape;820;p36"/>
            <p:cNvGrpSpPr/>
            <p:nvPr/>
          </p:nvGrpSpPr>
          <p:grpSpPr>
            <a:xfrm>
              <a:off x="4425525" y="2639375"/>
              <a:ext cx="229575" cy="481600"/>
              <a:chOff x="4425525" y="2639375"/>
              <a:chExt cx="229575" cy="481600"/>
            </a:xfrm>
          </p:grpSpPr>
          <p:sp>
            <p:nvSpPr>
              <p:cNvPr id="821" name="Google Shape;821;p36"/>
              <p:cNvSpPr/>
              <p:nvPr/>
            </p:nvSpPr>
            <p:spPr>
              <a:xfrm>
                <a:off x="4452675" y="2725850"/>
                <a:ext cx="78725" cy="39475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4445300" y="2711500"/>
                <a:ext cx="16300" cy="15925"/>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4432500" y="2779750"/>
                <a:ext cx="79125" cy="340850"/>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4425525" y="2765400"/>
                <a:ext cx="16300" cy="15925"/>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4566275" y="2654125"/>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4611650" y="2639375"/>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4584875" y="2740575"/>
                <a:ext cx="63625" cy="378850"/>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4639550" y="2725850"/>
                <a:ext cx="15550" cy="1552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36"/>
            <p:cNvSpPr/>
            <p:nvPr/>
          </p:nvSpPr>
          <p:spPr>
            <a:xfrm>
              <a:off x="3892375" y="2521125"/>
              <a:ext cx="78750" cy="599475"/>
            </a:xfrm>
            <a:custGeom>
              <a:avLst/>
              <a:gdLst/>
              <a:ahLst/>
              <a:cxnLst/>
              <a:rect l="l" t="t" r="r" b="b"/>
              <a:pathLst>
                <a:path w="3150" h="23979" extrusionOk="0">
                  <a:moveTo>
                    <a:pt x="3056" y="0"/>
                  </a:moveTo>
                  <a:lnTo>
                    <a:pt x="3056" y="3661"/>
                  </a:lnTo>
                  <a:lnTo>
                    <a:pt x="1" y="7848"/>
                  </a:lnTo>
                  <a:lnTo>
                    <a:pt x="1" y="23978"/>
                  </a:lnTo>
                  <a:lnTo>
                    <a:pt x="63" y="23978"/>
                  </a:lnTo>
                  <a:lnTo>
                    <a:pt x="63" y="7879"/>
                  </a:lnTo>
                  <a:lnTo>
                    <a:pt x="3149" y="3692"/>
                  </a:lnTo>
                  <a:lnTo>
                    <a:pt x="3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961800" y="2506000"/>
              <a:ext cx="16300" cy="15925"/>
            </a:xfrm>
            <a:custGeom>
              <a:avLst/>
              <a:gdLst/>
              <a:ahLst/>
              <a:cxnLst/>
              <a:rect l="l" t="t" r="r" b="b"/>
              <a:pathLst>
                <a:path w="652" h="637" extrusionOk="0">
                  <a:moveTo>
                    <a:pt x="341" y="94"/>
                  </a:moveTo>
                  <a:cubicBezTo>
                    <a:pt x="450" y="94"/>
                    <a:pt x="558" y="187"/>
                    <a:pt x="574" y="326"/>
                  </a:cubicBezTo>
                  <a:cubicBezTo>
                    <a:pt x="574" y="466"/>
                    <a:pt x="450" y="559"/>
                    <a:pt x="341" y="559"/>
                  </a:cubicBezTo>
                  <a:cubicBezTo>
                    <a:pt x="202" y="559"/>
                    <a:pt x="109" y="450"/>
                    <a:pt x="109" y="326"/>
                  </a:cubicBezTo>
                  <a:cubicBezTo>
                    <a:pt x="109" y="187"/>
                    <a:pt x="217" y="94"/>
                    <a:pt x="341" y="94"/>
                  </a:cubicBezTo>
                  <a:close/>
                  <a:moveTo>
                    <a:pt x="326" y="1"/>
                  </a:moveTo>
                  <a:cubicBezTo>
                    <a:pt x="140" y="1"/>
                    <a:pt x="0" y="156"/>
                    <a:pt x="0" y="326"/>
                  </a:cubicBezTo>
                  <a:cubicBezTo>
                    <a:pt x="0" y="497"/>
                    <a:pt x="171" y="636"/>
                    <a:pt x="341" y="636"/>
                  </a:cubicBezTo>
                  <a:cubicBezTo>
                    <a:pt x="512" y="636"/>
                    <a:pt x="651" y="497"/>
                    <a:pt x="651" y="311"/>
                  </a:cubicBezTo>
                  <a:cubicBezTo>
                    <a:pt x="651" y="140"/>
                    <a:pt x="496"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3912150" y="2574625"/>
              <a:ext cx="78750" cy="545975"/>
            </a:xfrm>
            <a:custGeom>
              <a:avLst/>
              <a:gdLst/>
              <a:ahLst/>
              <a:cxnLst/>
              <a:rect l="l" t="t" r="r" b="b"/>
              <a:pathLst>
                <a:path w="3150" h="21839" extrusionOk="0">
                  <a:moveTo>
                    <a:pt x="3056" y="1"/>
                  </a:moveTo>
                  <a:lnTo>
                    <a:pt x="3056" y="2017"/>
                  </a:lnTo>
                  <a:lnTo>
                    <a:pt x="1" y="6205"/>
                  </a:lnTo>
                  <a:lnTo>
                    <a:pt x="1" y="21838"/>
                  </a:lnTo>
                  <a:lnTo>
                    <a:pt x="78" y="21838"/>
                  </a:lnTo>
                  <a:lnTo>
                    <a:pt x="78" y="6251"/>
                  </a:lnTo>
                  <a:lnTo>
                    <a:pt x="3149" y="2064"/>
                  </a:lnTo>
                  <a:lnTo>
                    <a:pt x="3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3981175" y="2559900"/>
              <a:ext cx="16700" cy="15925"/>
            </a:xfrm>
            <a:custGeom>
              <a:avLst/>
              <a:gdLst/>
              <a:ahLst/>
              <a:cxnLst/>
              <a:rect l="l" t="t" r="r" b="b"/>
              <a:pathLst>
                <a:path w="668" h="637" extrusionOk="0">
                  <a:moveTo>
                    <a:pt x="342" y="93"/>
                  </a:moveTo>
                  <a:cubicBezTo>
                    <a:pt x="481" y="93"/>
                    <a:pt x="574" y="187"/>
                    <a:pt x="574" y="326"/>
                  </a:cubicBezTo>
                  <a:cubicBezTo>
                    <a:pt x="574" y="466"/>
                    <a:pt x="450" y="559"/>
                    <a:pt x="342" y="559"/>
                  </a:cubicBezTo>
                  <a:cubicBezTo>
                    <a:pt x="202" y="559"/>
                    <a:pt x="109" y="435"/>
                    <a:pt x="109" y="326"/>
                  </a:cubicBezTo>
                  <a:cubicBezTo>
                    <a:pt x="109" y="187"/>
                    <a:pt x="218" y="93"/>
                    <a:pt x="342" y="93"/>
                  </a:cubicBezTo>
                  <a:close/>
                  <a:moveTo>
                    <a:pt x="326" y="0"/>
                  </a:moveTo>
                  <a:cubicBezTo>
                    <a:pt x="140" y="0"/>
                    <a:pt x="0" y="155"/>
                    <a:pt x="0" y="326"/>
                  </a:cubicBezTo>
                  <a:cubicBezTo>
                    <a:pt x="0" y="497"/>
                    <a:pt x="171" y="636"/>
                    <a:pt x="342" y="636"/>
                  </a:cubicBezTo>
                  <a:cubicBezTo>
                    <a:pt x="512" y="636"/>
                    <a:pt x="667" y="497"/>
                    <a:pt x="652" y="311"/>
                  </a:cubicBezTo>
                  <a:cubicBezTo>
                    <a:pt x="652" y="124"/>
                    <a:pt x="497" y="0"/>
                    <a:pt x="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3873000" y="2498250"/>
              <a:ext cx="2350" cy="622725"/>
            </a:xfrm>
            <a:custGeom>
              <a:avLst/>
              <a:gdLst/>
              <a:ahLst/>
              <a:cxnLst/>
              <a:rect l="l" t="t" r="r" b="b"/>
              <a:pathLst>
                <a:path w="94" h="24909" extrusionOk="0">
                  <a:moveTo>
                    <a:pt x="0" y="0"/>
                  </a:moveTo>
                  <a:lnTo>
                    <a:pt x="0" y="24909"/>
                  </a:lnTo>
                  <a:lnTo>
                    <a:pt x="93" y="24909"/>
                  </a:lnTo>
                  <a:lnTo>
                    <a:pt x="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3866025" y="2482725"/>
              <a:ext cx="16700" cy="16325"/>
            </a:xfrm>
            <a:custGeom>
              <a:avLst/>
              <a:gdLst/>
              <a:ahLst/>
              <a:cxnLst/>
              <a:rect l="l" t="t" r="r" b="b"/>
              <a:pathLst>
                <a:path w="668" h="653" extrusionOk="0">
                  <a:moveTo>
                    <a:pt x="326" y="110"/>
                  </a:moveTo>
                  <a:cubicBezTo>
                    <a:pt x="450" y="110"/>
                    <a:pt x="558" y="218"/>
                    <a:pt x="558" y="342"/>
                  </a:cubicBezTo>
                  <a:cubicBezTo>
                    <a:pt x="558" y="482"/>
                    <a:pt x="450" y="575"/>
                    <a:pt x="326" y="575"/>
                  </a:cubicBezTo>
                  <a:cubicBezTo>
                    <a:pt x="202" y="575"/>
                    <a:pt x="93" y="466"/>
                    <a:pt x="93" y="342"/>
                  </a:cubicBezTo>
                  <a:cubicBezTo>
                    <a:pt x="93" y="218"/>
                    <a:pt x="217" y="110"/>
                    <a:pt x="326" y="110"/>
                  </a:cubicBezTo>
                  <a:close/>
                  <a:moveTo>
                    <a:pt x="326" y="1"/>
                  </a:moveTo>
                  <a:cubicBezTo>
                    <a:pt x="140" y="1"/>
                    <a:pt x="0" y="156"/>
                    <a:pt x="0" y="327"/>
                  </a:cubicBezTo>
                  <a:cubicBezTo>
                    <a:pt x="0" y="528"/>
                    <a:pt x="155" y="652"/>
                    <a:pt x="326" y="652"/>
                  </a:cubicBezTo>
                  <a:cubicBezTo>
                    <a:pt x="512" y="652"/>
                    <a:pt x="636" y="528"/>
                    <a:pt x="667" y="327"/>
                  </a:cubicBezTo>
                  <a:cubicBezTo>
                    <a:pt x="667" y="141"/>
                    <a:pt x="512"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802425" y="2423425"/>
              <a:ext cx="54300" cy="695625"/>
            </a:xfrm>
            <a:custGeom>
              <a:avLst/>
              <a:gdLst/>
              <a:ahLst/>
              <a:cxnLst/>
              <a:rect l="l" t="t" r="r" b="b"/>
              <a:pathLst>
                <a:path w="2172" h="27825" extrusionOk="0">
                  <a:moveTo>
                    <a:pt x="1" y="0"/>
                  </a:moveTo>
                  <a:lnTo>
                    <a:pt x="1" y="9120"/>
                  </a:lnTo>
                  <a:lnTo>
                    <a:pt x="2094" y="13059"/>
                  </a:lnTo>
                  <a:lnTo>
                    <a:pt x="2094" y="27824"/>
                  </a:lnTo>
                  <a:lnTo>
                    <a:pt x="2172" y="27824"/>
                  </a:lnTo>
                  <a:lnTo>
                    <a:pt x="2172" y="13028"/>
                  </a:lnTo>
                  <a:lnTo>
                    <a:pt x="109" y="910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3795825" y="2409075"/>
              <a:ext cx="15925" cy="15925"/>
            </a:xfrm>
            <a:custGeom>
              <a:avLst/>
              <a:gdLst/>
              <a:ahLst/>
              <a:cxnLst/>
              <a:rect l="l" t="t" r="r" b="b"/>
              <a:pathLst>
                <a:path w="637" h="637" extrusionOk="0">
                  <a:moveTo>
                    <a:pt x="311" y="93"/>
                  </a:moveTo>
                  <a:cubicBezTo>
                    <a:pt x="435" y="93"/>
                    <a:pt x="544" y="186"/>
                    <a:pt x="544" y="326"/>
                  </a:cubicBezTo>
                  <a:cubicBezTo>
                    <a:pt x="544" y="465"/>
                    <a:pt x="420" y="559"/>
                    <a:pt x="311" y="559"/>
                  </a:cubicBezTo>
                  <a:cubicBezTo>
                    <a:pt x="172" y="559"/>
                    <a:pt x="78" y="450"/>
                    <a:pt x="78" y="326"/>
                  </a:cubicBezTo>
                  <a:cubicBezTo>
                    <a:pt x="78" y="186"/>
                    <a:pt x="187" y="93"/>
                    <a:pt x="311" y="93"/>
                  </a:cubicBezTo>
                  <a:close/>
                  <a:moveTo>
                    <a:pt x="327" y="0"/>
                  </a:moveTo>
                  <a:cubicBezTo>
                    <a:pt x="140" y="0"/>
                    <a:pt x="1" y="109"/>
                    <a:pt x="1" y="310"/>
                  </a:cubicBezTo>
                  <a:cubicBezTo>
                    <a:pt x="1" y="496"/>
                    <a:pt x="140" y="636"/>
                    <a:pt x="311" y="636"/>
                  </a:cubicBezTo>
                  <a:cubicBezTo>
                    <a:pt x="497" y="636"/>
                    <a:pt x="637" y="481"/>
                    <a:pt x="637" y="326"/>
                  </a:cubicBezTo>
                  <a:cubicBezTo>
                    <a:pt x="637" y="140"/>
                    <a:pt x="497" y="0"/>
                    <a:pt x="32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3774900" y="2509875"/>
              <a:ext cx="64000" cy="609550"/>
            </a:xfrm>
            <a:custGeom>
              <a:avLst/>
              <a:gdLst/>
              <a:ahLst/>
              <a:cxnLst/>
              <a:rect l="l" t="t" r="r" b="b"/>
              <a:pathLst>
                <a:path w="2560" h="24382" extrusionOk="0">
                  <a:moveTo>
                    <a:pt x="0" y="1"/>
                  </a:moveTo>
                  <a:lnTo>
                    <a:pt x="0" y="5677"/>
                  </a:lnTo>
                  <a:lnTo>
                    <a:pt x="2466" y="10020"/>
                  </a:lnTo>
                  <a:lnTo>
                    <a:pt x="2466" y="24382"/>
                  </a:lnTo>
                  <a:lnTo>
                    <a:pt x="2559" y="24382"/>
                  </a:lnTo>
                  <a:lnTo>
                    <a:pt x="2559" y="10004"/>
                  </a:lnTo>
                  <a:lnTo>
                    <a:pt x="93" y="5646"/>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3767925" y="2494375"/>
              <a:ext cx="16700" cy="16300"/>
            </a:xfrm>
            <a:custGeom>
              <a:avLst/>
              <a:gdLst/>
              <a:ahLst/>
              <a:cxnLst/>
              <a:rect l="l" t="t" r="r" b="b"/>
              <a:pathLst>
                <a:path w="668" h="652" extrusionOk="0">
                  <a:moveTo>
                    <a:pt x="341" y="109"/>
                  </a:moveTo>
                  <a:cubicBezTo>
                    <a:pt x="450" y="109"/>
                    <a:pt x="559" y="217"/>
                    <a:pt x="574" y="341"/>
                  </a:cubicBezTo>
                  <a:cubicBezTo>
                    <a:pt x="574" y="481"/>
                    <a:pt x="481" y="574"/>
                    <a:pt x="341" y="574"/>
                  </a:cubicBezTo>
                  <a:cubicBezTo>
                    <a:pt x="202" y="574"/>
                    <a:pt x="109" y="466"/>
                    <a:pt x="109" y="341"/>
                  </a:cubicBezTo>
                  <a:cubicBezTo>
                    <a:pt x="109" y="217"/>
                    <a:pt x="217" y="109"/>
                    <a:pt x="341" y="109"/>
                  </a:cubicBezTo>
                  <a:close/>
                  <a:moveTo>
                    <a:pt x="341" y="0"/>
                  </a:moveTo>
                  <a:cubicBezTo>
                    <a:pt x="140" y="0"/>
                    <a:pt x="0" y="155"/>
                    <a:pt x="0" y="326"/>
                  </a:cubicBezTo>
                  <a:cubicBezTo>
                    <a:pt x="0" y="528"/>
                    <a:pt x="171" y="652"/>
                    <a:pt x="341" y="652"/>
                  </a:cubicBezTo>
                  <a:cubicBezTo>
                    <a:pt x="512" y="652"/>
                    <a:pt x="652" y="528"/>
                    <a:pt x="667" y="326"/>
                  </a:cubicBezTo>
                  <a:cubicBezTo>
                    <a:pt x="667" y="140"/>
                    <a:pt x="512" y="0"/>
                    <a:pt x="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3767150" y="2266375"/>
              <a:ext cx="203975" cy="204375"/>
            </a:xfrm>
            <a:custGeom>
              <a:avLst/>
              <a:gdLst/>
              <a:ahLst/>
              <a:cxnLst/>
              <a:rect l="l" t="t" r="r" b="b"/>
              <a:pathLst>
                <a:path w="8159" h="8175" extrusionOk="0">
                  <a:moveTo>
                    <a:pt x="4095" y="2172"/>
                  </a:moveTo>
                  <a:cubicBezTo>
                    <a:pt x="5134" y="2172"/>
                    <a:pt x="5987" y="3025"/>
                    <a:pt x="5987" y="4080"/>
                  </a:cubicBezTo>
                  <a:cubicBezTo>
                    <a:pt x="5987" y="5119"/>
                    <a:pt x="5134" y="5972"/>
                    <a:pt x="4095" y="5972"/>
                  </a:cubicBezTo>
                  <a:cubicBezTo>
                    <a:pt x="3040" y="5972"/>
                    <a:pt x="2187" y="5119"/>
                    <a:pt x="2187" y="4080"/>
                  </a:cubicBezTo>
                  <a:cubicBezTo>
                    <a:pt x="2187" y="3025"/>
                    <a:pt x="3040" y="2172"/>
                    <a:pt x="4095" y="2172"/>
                  </a:cubicBezTo>
                  <a:close/>
                  <a:moveTo>
                    <a:pt x="4095" y="1660"/>
                  </a:moveTo>
                  <a:cubicBezTo>
                    <a:pt x="2761" y="1660"/>
                    <a:pt x="1675" y="2746"/>
                    <a:pt x="1675" y="4080"/>
                  </a:cubicBezTo>
                  <a:cubicBezTo>
                    <a:pt x="1675" y="5413"/>
                    <a:pt x="2761" y="6499"/>
                    <a:pt x="4095" y="6499"/>
                  </a:cubicBezTo>
                  <a:cubicBezTo>
                    <a:pt x="5429" y="6499"/>
                    <a:pt x="6514" y="5413"/>
                    <a:pt x="6514" y="4080"/>
                  </a:cubicBezTo>
                  <a:cubicBezTo>
                    <a:pt x="6499" y="2746"/>
                    <a:pt x="5429" y="1660"/>
                    <a:pt x="4095" y="1660"/>
                  </a:cubicBezTo>
                  <a:close/>
                  <a:moveTo>
                    <a:pt x="4095" y="1428"/>
                  </a:moveTo>
                  <a:cubicBezTo>
                    <a:pt x="5568" y="1428"/>
                    <a:pt x="6747" y="2606"/>
                    <a:pt x="6747" y="4080"/>
                  </a:cubicBezTo>
                  <a:cubicBezTo>
                    <a:pt x="6731" y="5538"/>
                    <a:pt x="5553" y="6732"/>
                    <a:pt x="4095" y="6732"/>
                  </a:cubicBezTo>
                  <a:cubicBezTo>
                    <a:pt x="2621" y="6732"/>
                    <a:pt x="1443" y="5553"/>
                    <a:pt x="1443" y="4080"/>
                  </a:cubicBezTo>
                  <a:cubicBezTo>
                    <a:pt x="1443" y="2606"/>
                    <a:pt x="2621" y="1428"/>
                    <a:pt x="4095" y="1428"/>
                  </a:cubicBezTo>
                  <a:close/>
                  <a:moveTo>
                    <a:pt x="4095" y="1"/>
                  </a:moveTo>
                  <a:cubicBezTo>
                    <a:pt x="1846" y="1"/>
                    <a:pt x="0" y="1831"/>
                    <a:pt x="0" y="4080"/>
                  </a:cubicBezTo>
                  <a:cubicBezTo>
                    <a:pt x="0" y="6329"/>
                    <a:pt x="1830" y="8174"/>
                    <a:pt x="4079" y="8174"/>
                  </a:cubicBezTo>
                  <a:cubicBezTo>
                    <a:pt x="6328" y="8174"/>
                    <a:pt x="8158" y="6344"/>
                    <a:pt x="8158" y="4095"/>
                  </a:cubicBezTo>
                  <a:cubicBezTo>
                    <a:pt x="8158" y="1831"/>
                    <a:pt x="6344" y="1"/>
                    <a:pt x="4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857875" y="2244675"/>
              <a:ext cx="23300" cy="23275"/>
            </a:xfrm>
            <a:custGeom>
              <a:avLst/>
              <a:gdLst/>
              <a:ahLst/>
              <a:cxnLst/>
              <a:rect l="l" t="t" r="r" b="b"/>
              <a:pathLst>
                <a:path w="932" h="931" extrusionOk="0">
                  <a:moveTo>
                    <a:pt x="93" y="0"/>
                  </a:moveTo>
                  <a:lnTo>
                    <a:pt x="0" y="931"/>
                  </a:lnTo>
                  <a:lnTo>
                    <a:pt x="931" y="931"/>
                  </a:lnTo>
                  <a:lnTo>
                    <a:pt x="8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799725" y="2256300"/>
              <a:ext cx="29875" cy="31050"/>
            </a:xfrm>
            <a:custGeom>
              <a:avLst/>
              <a:gdLst/>
              <a:ahLst/>
              <a:cxnLst/>
              <a:rect l="l" t="t" r="r" b="b"/>
              <a:pathLst>
                <a:path w="1195" h="1242" extrusionOk="0">
                  <a:moveTo>
                    <a:pt x="651" y="0"/>
                  </a:moveTo>
                  <a:lnTo>
                    <a:pt x="0" y="388"/>
                  </a:lnTo>
                  <a:lnTo>
                    <a:pt x="388" y="1241"/>
                  </a:lnTo>
                  <a:lnTo>
                    <a:pt x="1194" y="776"/>
                  </a:lnTo>
                  <a:lnTo>
                    <a:pt x="6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757825" y="2298175"/>
              <a:ext cx="30675" cy="29875"/>
            </a:xfrm>
            <a:custGeom>
              <a:avLst/>
              <a:gdLst/>
              <a:ahLst/>
              <a:cxnLst/>
              <a:rect l="l" t="t" r="r" b="b"/>
              <a:pathLst>
                <a:path w="1227" h="1195" extrusionOk="0">
                  <a:moveTo>
                    <a:pt x="373" y="0"/>
                  </a:moveTo>
                  <a:lnTo>
                    <a:pt x="1" y="652"/>
                  </a:lnTo>
                  <a:lnTo>
                    <a:pt x="761" y="1195"/>
                  </a:lnTo>
                  <a:lnTo>
                    <a:pt x="1226" y="388"/>
                  </a:lnTo>
                  <a:lnTo>
                    <a:pt x="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3745825" y="2356325"/>
              <a:ext cx="23275" cy="23300"/>
            </a:xfrm>
            <a:custGeom>
              <a:avLst/>
              <a:gdLst/>
              <a:ahLst/>
              <a:cxnLst/>
              <a:rect l="l" t="t" r="r" b="b"/>
              <a:pathLst>
                <a:path w="931" h="932" extrusionOk="0">
                  <a:moveTo>
                    <a:pt x="931" y="1"/>
                  </a:moveTo>
                  <a:lnTo>
                    <a:pt x="0" y="94"/>
                  </a:lnTo>
                  <a:lnTo>
                    <a:pt x="0" y="854"/>
                  </a:lnTo>
                  <a:lnTo>
                    <a:pt x="931" y="931"/>
                  </a:lnTo>
                  <a:lnTo>
                    <a:pt x="9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3757450" y="2407900"/>
              <a:ext cx="31050" cy="29875"/>
            </a:xfrm>
            <a:custGeom>
              <a:avLst/>
              <a:gdLst/>
              <a:ahLst/>
              <a:cxnLst/>
              <a:rect l="l" t="t" r="r" b="b"/>
              <a:pathLst>
                <a:path w="1242" h="1195" extrusionOk="0">
                  <a:moveTo>
                    <a:pt x="760" y="1"/>
                  </a:moveTo>
                  <a:lnTo>
                    <a:pt x="0" y="543"/>
                  </a:lnTo>
                  <a:lnTo>
                    <a:pt x="373" y="1195"/>
                  </a:lnTo>
                  <a:lnTo>
                    <a:pt x="1241" y="823"/>
                  </a:lnTo>
                  <a:lnTo>
                    <a:pt x="7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3799325" y="2449400"/>
              <a:ext cx="29875" cy="30250"/>
            </a:xfrm>
            <a:custGeom>
              <a:avLst/>
              <a:gdLst/>
              <a:ahLst/>
              <a:cxnLst/>
              <a:rect l="l" t="t" r="r" b="b"/>
              <a:pathLst>
                <a:path w="1195" h="1210" extrusionOk="0">
                  <a:moveTo>
                    <a:pt x="388" y="0"/>
                  </a:moveTo>
                  <a:lnTo>
                    <a:pt x="0" y="853"/>
                  </a:lnTo>
                  <a:lnTo>
                    <a:pt x="652" y="1210"/>
                  </a:lnTo>
                  <a:lnTo>
                    <a:pt x="1195" y="465"/>
                  </a:lnTo>
                  <a:lnTo>
                    <a:pt x="3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3857475" y="2468775"/>
              <a:ext cx="23300" cy="23300"/>
            </a:xfrm>
            <a:custGeom>
              <a:avLst/>
              <a:gdLst/>
              <a:ahLst/>
              <a:cxnLst/>
              <a:rect l="l" t="t" r="r" b="b"/>
              <a:pathLst>
                <a:path w="932" h="932" extrusionOk="0">
                  <a:moveTo>
                    <a:pt x="1" y="1"/>
                  </a:moveTo>
                  <a:lnTo>
                    <a:pt x="94" y="931"/>
                  </a:lnTo>
                  <a:lnTo>
                    <a:pt x="823" y="931"/>
                  </a:lnTo>
                  <a:lnTo>
                    <a:pt x="9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909050" y="2449400"/>
              <a:ext cx="29875" cy="31025"/>
            </a:xfrm>
            <a:custGeom>
              <a:avLst/>
              <a:gdLst/>
              <a:ahLst/>
              <a:cxnLst/>
              <a:rect l="l" t="t" r="r" b="b"/>
              <a:pathLst>
                <a:path w="1195" h="1241" extrusionOk="0">
                  <a:moveTo>
                    <a:pt x="807" y="0"/>
                  </a:moveTo>
                  <a:lnTo>
                    <a:pt x="1" y="465"/>
                  </a:lnTo>
                  <a:lnTo>
                    <a:pt x="544" y="1241"/>
                  </a:lnTo>
                  <a:lnTo>
                    <a:pt x="1195" y="853"/>
                  </a:lnTo>
                  <a:lnTo>
                    <a:pt x="8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3949775" y="2408675"/>
              <a:ext cx="31025" cy="29875"/>
            </a:xfrm>
            <a:custGeom>
              <a:avLst/>
              <a:gdLst/>
              <a:ahLst/>
              <a:cxnLst/>
              <a:rect l="l" t="t" r="r" b="b"/>
              <a:pathLst>
                <a:path w="1241" h="1195" extrusionOk="0">
                  <a:moveTo>
                    <a:pt x="466" y="1"/>
                  </a:moveTo>
                  <a:lnTo>
                    <a:pt x="0" y="807"/>
                  </a:lnTo>
                  <a:lnTo>
                    <a:pt x="853" y="1195"/>
                  </a:lnTo>
                  <a:lnTo>
                    <a:pt x="1241" y="543"/>
                  </a:lnTo>
                  <a:lnTo>
                    <a:pt x="4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3969150" y="2356725"/>
              <a:ext cx="24075" cy="23675"/>
            </a:xfrm>
            <a:custGeom>
              <a:avLst/>
              <a:gdLst/>
              <a:ahLst/>
              <a:cxnLst/>
              <a:rect l="l" t="t" r="r" b="b"/>
              <a:pathLst>
                <a:path w="963" h="947" extrusionOk="0">
                  <a:moveTo>
                    <a:pt x="1" y="0"/>
                  </a:moveTo>
                  <a:lnTo>
                    <a:pt x="1" y="946"/>
                  </a:lnTo>
                  <a:lnTo>
                    <a:pt x="962" y="853"/>
                  </a:lnTo>
                  <a:lnTo>
                    <a:pt x="962" y="9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3950550" y="2298550"/>
              <a:ext cx="30250" cy="29900"/>
            </a:xfrm>
            <a:custGeom>
              <a:avLst/>
              <a:gdLst/>
              <a:ahLst/>
              <a:cxnLst/>
              <a:rect l="l" t="t" r="r" b="b"/>
              <a:pathLst>
                <a:path w="1210" h="1196" extrusionOk="0">
                  <a:moveTo>
                    <a:pt x="838" y="1"/>
                  </a:moveTo>
                  <a:lnTo>
                    <a:pt x="0" y="389"/>
                  </a:lnTo>
                  <a:lnTo>
                    <a:pt x="450" y="1195"/>
                  </a:lnTo>
                  <a:lnTo>
                    <a:pt x="1210" y="652"/>
                  </a:lnTo>
                  <a:lnTo>
                    <a:pt x="8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3909825" y="2256675"/>
              <a:ext cx="29500" cy="30675"/>
            </a:xfrm>
            <a:custGeom>
              <a:avLst/>
              <a:gdLst/>
              <a:ahLst/>
              <a:cxnLst/>
              <a:rect l="l" t="t" r="r" b="b"/>
              <a:pathLst>
                <a:path w="1180" h="1227" extrusionOk="0">
                  <a:moveTo>
                    <a:pt x="528" y="1"/>
                  </a:moveTo>
                  <a:lnTo>
                    <a:pt x="1" y="761"/>
                  </a:lnTo>
                  <a:lnTo>
                    <a:pt x="792" y="1226"/>
                  </a:lnTo>
                  <a:lnTo>
                    <a:pt x="1179" y="373"/>
                  </a:lnTo>
                  <a:lnTo>
                    <a:pt x="5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3836550" y="2335000"/>
              <a:ext cx="65950" cy="66725"/>
            </a:xfrm>
            <a:custGeom>
              <a:avLst/>
              <a:gdLst/>
              <a:ahLst/>
              <a:cxnLst/>
              <a:rect l="l" t="t" r="r" b="b"/>
              <a:pathLst>
                <a:path w="2638" h="2669" extrusionOk="0">
                  <a:moveTo>
                    <a:pt x="1303" y="900"/>
                  </a:moveTo>
                  <a:cubicBezTo>
                    <a:pt x="1536" y="900"/>
                    <a:pt x="1737" y="1087"/>
                    <a:pt x="1737" y="1335"/>
                  </a:cubicBezTo>
                  <a:cubicBezTo>
                    <a:pt x="1737" y="1567"/>
                    <a:pt x="1567" y="1784"/>
                    <a:pt x="1319" y="1784"/>
                  </a:cubicBezTo>
                  <a:cubicBezTo>
                    <a:pt x="1086" y="1784"/>
                    <a:pt x="884" y="1583"/>
                    <a:pt x="869" y="1350"/>
                  </a:cubicBezTo>
                  <a:cubicBezTo>
                    <a:pt x="869" y="1118"/>
                    <a:pt x="1040" y="900"/>
                    <a:pt x="1303" y="900"/>
                  </a:cubicBezTo>
                  <a:close/>
                  <a:moveTo>
                    <a:pt x="1644" y="1"/>
                  </a:moveTo>
                  <a:lnTo>
                    <a:pt x="326" y="389"/>
                  </a:lnTo>
                  <a:lnTo>
                    <a:pt x="0" y="1722"/>
                  </a:lnTo>
                  <a:lnTo>
                    <a:pt x="993" y="2668"/>
                  </a:lnTo>
                  <a:lnTo>
                    <a:pt x="2296" y="2281"/>
                  </a:lnTo>
                  <a:lnTo>
                    <a:pt x="2637" y="947"/>
                  </a:lnTo>
                  <a:lnTo>
                    <a:pt x="16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4545725" y="2528075"/>
              <a:ext cx="120225" cy="118350"/>
            </a:xfrm>
            <a:custGeom>
              <a:avLst/>
              <a:gdLst/>
              <a:ahLst/>
              <a:cxnLst/>
              <a:rect l="l" t="t" r="r" b="b"/>
              <a:pathLst>
                <a:path w="4809" h="4734" extrusionOk="0">
                  <a:moveTo>
                    <a:pt x="2386" y="839"/>
                  </a:moveTo>
                  <a:cubicBezTo>
                    <a:pt x="3226" y="839"/>
                    <a:pt x="3909" y="1515"/>
                    <a:pt x="3955" y="2328"/>
                  </a:cubicBezTo>
                  <a:cubicBezTo>
                    <a:pt x="3986" y="3181"/>
                    <a:pt x="3304" y="3879"/>
                    <a:pt x="2451" y="3926"/>
                  </a:cubicBezTo>
                  <a:cubicBezTo>
                    <a:pt x="2441" y="3926"/>
                    <a:pt x="2432" y="3926"/>
                    <a:pt x="2422" y="3926"/>
                  </a:cubicBezTo>
                  <a:cubicBezTo>
                    <a:pt x="1582" y="3926"/>
                    <a:pt x="900" y="3249"/>
                    <a:pt x="869" y="2437"/>
                  </a:cubicBezTo>
                  <a:cubicBezTo>
                    <a:pt x="838" y="1584"/>
                    <a:pt x="1520" y="886"/>
                    <a:pt x="2358" y="839"/>
                  </a:cubicBezTo>
                  <a:cubicBezTo>
                    <a:pt x="2367" y="839"/>
                    <a:pt x="2377" y="839"/>
                    <a:pt x="2386" y="839"/>
                  </a:cubicBezTo>
                  <a:close/>
                  <a:moveTo>
                    <a:pt x="2401" y="1"/>
                  </a:moveTo>
                  <a:cubicBezTo>
                    <a:pt x="2381" y="1"/>
                    <a:pt x="2362" y="1"/>
                    <a:pt x="2342" y="2"/>
                  </a:cubicBezTo>
                  <a:cubicBezTo>
                    <a:pt x="1024" y="48"/>
                    <a:pt x="0" y="1134"/>
                    <a:pt x="31" y="2437"/>
                  </a:cubicBezTo>
                  <a:cubicBezTo>
                    <a:pt x="77" y="3696"/>
                    <a:pt x="1118" y="4734"/>
                    <a:pt x="2369" y="4734"/>
                  </a:cubicBezTo>
                  <a:cubicBezTo>
                    <a:pt x="2396" y="4734"/>
                    <a:pt x="2424" y="4733"/>
                    <a:pt x="2451" y="4732"/>
                  </a:cubicBezTo>
                  <a:cubicBezTo>
                    <a:pt x="3754" y="4701"/>
                    <a:pt x="4808" y="3615"/>
                    <a:pt x="4762" y="2313"/>
                  </a:cubicBezTo>
                  <a:cubicBezTo>
                    <a:pt x="4747" y="1014"/>
                    <a:pt x="3693" y="1"/>
                    <a:pt x="24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4593025" y="2514150"/>
              <a:ext cx="22900" cy="16700"/>
            </a:xfrm>
            <a:custGeom>
              <a:avLst/>
              <a:gdLst/>
              <a:ahLst/>
              <a:cxnLst/>
              <a:rect l="l" t="t" r="r" b="b"/>
              <a:pathLst>
                <a:path w="916" h="668" extrusionOk="0">
                  <a:moveTo>
                    <a:pt x="854" y="0"/>
                  </a:moveTo>
                  <a:lnTo>
                    <a:pt x="47" y="16"/>
                  </a:lnTo>
                  <a:lnTo>
                    <a:pt x="1" y="667"/>
                  </a:lnTo>
                  <a:lnTo>
                    <a:pt x="1" y="667"/>
                  </a:lnTo>
                  <a:lnTo>
                    <a:pt x="916" y="636"/>
                  </a:lnTo>
                  <a:lnTo>
                    <a:pt x="8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4546100" y="2528875"/>
              <a:ext cx="26800" cy="26400"/>
            </a:xfrm>
            <a:custGeom>
              <a:avLst/>
              <a:gdLst/>
              <a:ahLst/>
              <a:cxnLst/>
              <a:rect l="l" t="t" r="r" b="b"/>
              <a:pathLst>
                <a:path w="1072" h="1056" extrusionOk="0">
                  <a:moveTo>
                    <a:pt x="559" y="1"/>
                  </a:moveTo>
                  <a:lnTo>
                    <a:pt x="1" y="590"/>
                  </a:lnTo>
                  <a:lnTo>
                    <a:pt x="420" y="1055"/>
                  </a:lnTo>
                  <a:lnTo>
                    <a:pt x="1071" y="404"/>
                  </a:lnTo>
                  <a:lnTo>
                    <a:pt x="5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4532150" y="2575800"/>
              <a:ext cx="16700" cy="22900"/>
            </a:xfrm>
            <a:custGeom>
              <a:avLst/>
              <a:gdLst/>
              <a:ahLst/>
              <a:cxnLst/>
              <a:rect l="l" t="t" r="r" b="b"/>
              <a:pathLst>
                <a:path w="668" h="916" extrusionOk="0">
                  <a:moveTo>
                    <a:pt x="652" y="0"/>
                  </a:moveTo>
                  <a:lnTo>
                    <a:pt x="1" y="78"/>
                  </a:lnTo>
                  <a:lnTo>
                    <a:pt x="32" y="884"/>
                  </a:lnTo>
                  <a:lnTo>
                    <a:pt x="668" y="915"/>
                  </a:lnTo>
                  <a:lnTo>
                    <a:pt x="6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4546875" y="2618825"/>
              <a:ext cx="26800" cy="26800"/>
            </a:xfrm>
            <a:custGeom>
              <a:avLst/>
              <a:gdLst/>
              <a:ahLst/>
              <a:cxnLst/>
              <a:rect l="l" t="t" r="r" b="b"/>
              <a:pathLst>
                <a:path w="1072" h="1072" extrusionOk="0">
                  <a:moveTo>
                    <a:pt x="420" y="1"/>
                  </a:moveTo>
                  <a:lnTo>
                    <a:pt x="1" y="513"/>
                  </a:lnTo>
                  <a:lnTo>
                    <a:pt x="590" y="1071"/>
                  </a:lnTo>
                  <a:lnTo>
                    <a:pt x="1071" y="637"/>
                  </a:lnTo>
                  <a:lnTo>
                    <a:pt x="4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4594200" y="2642475"/>
              <a:ext cx="22500" cy="17100"/>
            </a:xfrm>
            <a:custGeom>
              <a:avLst/>
              <a:gdLst/>
              <a:ahLst/>
              <a:cxnLst/>
              <a:rect l="l" t="t" r="r" b="b"/>
              <a:pathLst>
                <a:path w="900" h="684" extrusionOk="0">
                  <a:moveTo>
                    <a:pt x="900" y="1"/>
                  </a:moveTo>
                  <a:lnTo>
                    <a:pt x="0" y="47"/>
                  </a:lnTo>
                  <a:lnTo>
                    <a:pt x="47" y="683"/>
                  </a:lnTo>
                  <a:lnTo>
                    <a:pt x="869" y="668"/>
                  </a:lnTo>
                  <a:lnTo>
                    <a:pt x="9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4637225" y="2618050"/>
              <a:ext cx="26775" cy="26400"/>
            </a:xfrm>
            <a:custGeom>
              <a:avLst/>
              <a:gdLst/>
              <a:ahLst/>
              <a:cxnLst/>
              <a:rect l="l" t="t" r="r" b="b"/>
              <a:pathLst>
                <a:path w="1071" h="1056" extrusionOk="0">
                  <a:moveTo>
                    <a:pt x="621" y="1"/>
                  </a:moveTo>
                  <a:lnTo>
                    <a:pt x="1" y="652"/>
                  </a:lnTo>
                  <a:lnTo>
                    <a:pt x="497" y="1055"/>
                  </a:lnTo>
                  <a:lnTo>
                    <a:pt x="1071" y="482"/>
                  </a:lnTo>
                  <a:lnTo>
                    <a:pt x="6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4660875" y="2574625"/>
              <a:ext cx="17100" cy="22900"/>
            </a:xfrm>
            <a:custGeom>
              <a:avLst/>
              <a:gdLst/>
              <a:ahLst/>
              <a:cxnLst/>
              <a:rect l="l" t="t" r="r" b="b"/>
              <a:pathLst>
                <a:path w="684" h="916" extrusionOk="0">
                  <a:moveTo>
                    <a:pt x="1" y="1"/>
                  </a:moveTo>
                  <a:lnTo>
                    <a:pt x="16" y="916"/>
                  </a:lnTo>
                  <a:lnTo>
                    <a:pt x="683" y="854"/>
                  </a:lnTo>
                  <a:lnTo>
                    <a:pt x="637" y="47"/>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4636075" y="2527725"/>
              <a:ext cx="26775" cy="26775"/>
            </a:xfrm>
            <a:custGeom>
              <a:avLst/>
              <a:gdLst/>
              <a:ahLst/>
              <a:cxnLst/>
              <a:rect l="l" t="t" r="r" b="b"/>
              <a:pathLst>
                <a:path w="1071" h="1071" extrusionOk="0">
                  <a:moveTo>
                    <a:pt x="496" y="0"/>
                  </a:moveTo>
                  <a:lnTo>
                    <a:pt x="0" y="450"/>
                  </a:lnTo>
                  <a:lnTo>
                    <a:pt x="667" y="1070"/>
                  </a:lnTo>
                  <a:lnTo>
                    <a:pt x="1070" y="558"/>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3951325" y="2164750"/>
              <a:ext cx="120600" cy="118750"/>
            </a:xfrm>
            <a:custGeom>
              <a:avLst/>
              <a:gdLst/>
              <a:ahLst/>
              <a:cxnLst/>
              <a:rect l="l" t="t" r="r" b="b"/>
              <a:pathLst>
                <a:path w="4824" h="4750" extrusionOk="0">
                  <a:moveTo>
                    <a:pt x="2441" y="837"/>
                  </a:moveTo>
                  <a:cubicBezTo>
                    <a:pt x="3270" y="837"/>
                    <a:pt x="3910" y="1503"/>
                    <a:pt x="3955" y="2329"/>
                  </a:cubicBezTo>
                  <a:cubicBezTo>
                    <a:pt x="3971" y="3182"/>
                    <a:pt x="3319" y="3880"/>
                    <a:pt x="2466" y="3911"/>
                  </a:cubicBezTo>
                  <a:cubicBezTo>
                    <a:pt x="2447" y="3911"/>
                    <a:pt x="2428" y="3912"/>
                    <a:pt x="2409" y="3912"/>
                  </a:cubicBezTo>
                  <a:cubicBezTo>
                    <a:pt x="1582" y="3912"/>
                    <a:pt x="914" y="3256"/>
                    <a:pt x="869" y="2422"/>
                  </a:cubicBezTo>
                  <a:cubicBezTo>
                    <a:pt x="853" y="1569"/>
                    <a:pt x="1505" y="871"/>
                    <a:pt x="2358" y="840"/>
                  </a:cubicBezTo>
                  <a:cubicBezTo>
                    <a:pt x="2386" y="838"/>
                    <a:pt x="2414" y="837"/>
                    <a:pt x="2441" y="837"/>
                  </a:cubicBezTo>
                  <a:close/>
                  <a:moveTo>
                    <a:pt x="2427" y="1"/>
                  </a:moveTo>
                  <a:cubicBezTo>
                    <a:pt x="2399" y="1"/>
                    <a:pt x="2371" y="1"/>
                    <a:pt x="2342" y="2"/>
                  </a:cubicBezTo>
                  <a:cubicBezTo>
                    <a:pt x="1024" y="33"/>
                    <a:pt x="0" y="1119"/>
                    <a:pt x="47" y="2437"/>
                  </a:cubicBezTo>
                  <a:cubicBezTo>
                    <a:pt x="77" y="3727"/>
                    <a:pt x="1117" y="4750"/>
                    <a:pt x="2397" y="4750"/>
                  </a:cubicBezTo>
                  <a:cubicBezTo>
                    <a:pt x="2425" y="4750"/>
                    <a:pt x="2453" y="4749"/>
                    <a:pt x="2482" y="4748"/>
                  </a:cubicBezTo>
                  <a:cubicBezTo>
                    <a:pt x="3800" y="4717"/>
                    <a:pt x="4824" y="3631"/>
                    <a:pt x="4793" y="2313"/>
                  </a:cubicBezTo>
                  <a:cubicBezTo>
                    <a:pt x="4747" y="1023"/>
                    <a:pt x="3707" y="1"/>
                    <a:pt x="24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3999000" y="2150825"/>
              <a:ext cx="22525" cy="16325"/>
            </a:xfrm>
            <a:custGeom>
              <a:avLst/>
              <a:gdLst/>
              <a:ahLst/>
              <a:cxnLst/>
              <a:rect l="l" t="t" r="r" b="b"/>
              <a:pathLst>
                <a:path w="901" h="653" extrusionOk="0">
                  <a:moveTo>
                    <a:pt x="823" y="1"/>
                  </a:moveTo>
                  <a:lnTo>
                    <a:pt x="32" y="16"/>
                  </a:lnTo>
                  <a:lnTo>
                    <a:pt x="1" y="652"/>
                  </a:lnTo>
                  <a:lnTo>
                    <a:pt x="900" y="637"/>
                  </a:lnTo>
                  <a:lnTo>
                    <a:pt x="8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3951700" y="2165175"/>
              <a:ext cx="26775" cy="27175"/>
            </a:xfrm>
            <a:custGeom>
              <a:avLst/>
              <a:gdLst/>
              <a:ahLst/>
              <a:cxnLst/>
              <a:rect l="l" t="t" r="r" b="b"/>
              <a:pathLst>
                <a:path w="1071" h="1087" extrusionOk="0">
                  <a:moveTo>
                    <a:pt x="575" y="1"/>
                  </a:moveTo>
                  <a:lnTo>
                    <a:pt x="1" y="606"/>
                  </a:lnTo>
                  <a:lnTo>
                    <a:pt x="435" y="1086"/>
                  </a:lnTo>
                  <a:lnTo>
                    <a:pt x="1071" y="404"/>
                  </a:lnTo>
                  <a:lnTo>
                    <a:pt x="5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937750" y="2212100"/>
              <a:ext cx="17075" cy="22900"/>
            </a:xfrm>
            <a:custGeom>
              <a:avLst/>
              <a:gdLst/>
              <a:ahLst/>
              <a:cxnLst/>
              <a:rect l="l" t="t" r="r" b="b"/>
              <a:pathLst>
                <a:path w="683" h="916" extrusionOk="0">
                  <a:moveTo>
                    <a:pt x="667" y="0"/>
                  </a:moveTo>
                  <a:lnTo>
                    <a:pt x="0" y="78"/>
                  </a:lnTo>
                  <a:lnTo>
                    <a:pt x="16" y="900"/>
                  </a:lnTo>
                  <a:lnTo>
                    <a:pt x="683" y="915"/>
                  </a:lnTo>
                  <a:lnTo>
                    <a:pt x="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3952875" y="2255900"/>
              <a:ext cx="26775" cy="26025"/>
            </a:xfrm>
            <a:custGeom>
              <a:avLst/>
              <a:gdLst/>
              <a:ahLst/>
              <a:cxnLst/>
              <a:rect l="l" t="t" r="r" b="b"/>
              <a:pathLst>
                <a:path w="1071" h="1041" extrusionOk="0">
                  <a:moveTo>
                    <a:pt x="404" y="1"/>
                  </a:moveTo>
                  <a:lnTo>
                    <a:pt x="0" y="497"/>
                  </a:lnTo>
                  <a:lnTo>
                    <a:pt x="574" y="1040"/>
                  </a:lnTo>
                  <a:lnTo>
                    <a:pt x="1070" y="621"/>
                  </a:lnTo>
                  <a:lnTo>
                    <a:pt x="4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999775" y="2279175"/>
              <a:ext cx="22900" cy="17075"/>
            </a:xfrm>
            <a:custGeom>
              <a:avLst/>
              <a:gdLst/>
              <a:ahLst/>
              <a:cxnLst/>
              <a:rect l="l" t="t" r="r" b="b"/>
              <a:pathLst>
                <a:path w="916" h="683" extrusionOk="0">
                  <a:moveTo>
                    <a:pt x="916" y="0"/>
                  </a:moveTo>
                  <a:lnTo>
                    <a:pt x="1" y="31"/>
                  </a:lnTo>
                  <a:lnTo>
                    <a:pt x="63" y="683"/>
                  </a:lnTo>
                  <a:lnTo>
                    <a:pt x="869" y="652"/>
                  </a:lnTo>
                  <a:lnTo>
                    <a:pt x="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4042825" y="2254350"/>
              <a:ext cx="26775" cy="27175"/>
            </a:xfrm>
            <a:custGeom>
              <a:avLst/>
              <a:gdLst/>
              <a:ahLst/>
              <a:cxnLst/>
              <a:rect l="l" t="t" r="r" b="b"/>
              <a:pathLst>
                <a:path w="1071" h="1087" extrusionOk="0">
                  <a:moveTo>
                    <a:pt x="621" y="1"/>
                  </a:moveTo>
                  <a:lnTo>
                    <a:pt x="1" y="668"/>
                  </a:lnTo>
                  <a:lnTo>
                    <a:pt x="512" y="1087"/>
                  </a:lnTo>
                  <a:lnTo>
                    <a:pt x="1071" y="482"/>
                  </a:lnTo>
                  <a:lnTo>
                    <a:pt x="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4066875" y="2211325"/>
              <a:ext cx="16300" cy="23275"/>
            </a:xfrm>
            <a:custGeom>
              <a:avLst/>
              <a:gdLst/>
              <a:ahLst/>
              <a:cxnLst/>
              <a:rect l="l" t="t" r="r" b="b"/>
              <a:pathLst>
                <a:path w="652" h="931" extrusionOk="0">
                  <a:moveTo>
                    <a:pt x="0" y="0"/>
                  </a:moveTo>
                  <a:lnTo>
                    <a:pt x="16" y="931"/>
                  </a:lnTo>
                  <a:lnTo>
                    <a:pt x="652" y="853"/>
                  </a:lnTo>
                  <a:lnTo>
                    <a:pt x="636" y="3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4042050" y="2164400"/>
              <a:ext cx="26400" cy="26400"/>
            </a:xfrm>
            <a:custGeom>
              <a:avLst/>
              <a:gdLst/>
              <a:ahLst/>
              <a:cxnLst/>
              <a:rect l="l" t="t" r="r" b="b"/>
              <a:pathLst>
                <a:path w="1056" h="1056" extrusionOk="0">
                  <a:moveTo>
                    <a:pt x="481" y="1"/>
                  </a:moveTo>
                  <a:lnTo>
                    <a:pt x="0" y="435"/>
                  </a:lnTo>
                  <a:lnTo>
                    <a:pt x="652" y="1055"/>
                  </a:lnTo>
                  <a:lnTo>
                    <a:pt x="1055" y="559"/>
                  </a:lnTo>
                  <a:lnTo>
                    <a:pt x="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740000" y="3118625"/>
              <a:ext cx="943775" cy="2350"/>
            </a:xfrm>
            <a:custGeom>
              <a:avLst/>
              <a:gdLst/>
              <a:ahLst/>
              <a:cxnLst/>
              <a:rect l="l" t="t" r="r" b="b"/>
              <a:pathLst>
                <a:path w="37751" h="94" extrusionOk="0">
                  <a:moveTo>
                    <a:pt x="18860" y="1"/>
                  </a:moveTo>
                  <a:lnTo>
                    <a:pt x="9446" y="16"/>
                  </a:lnTo>
                  <a:lnTo>
                    <a:pt x="4715" y="16"/>
                  </a:lnTo>
                  <a:lnTo>
                    <a:pt x="1" y="32"/>
                  </a:lnTo>
                  <a:lnTo>
                    <a:pt x="4715" y="63"/>
                  </a:lnTo>
                  <a:lnTo>
                    <a:pt x="9446" y="78"/>
                  </a:lnTo>
                  <a:lnTo>
                    <a:pt x="18860" y="94"/>
                  </a:lnTo>
                  <a:lnTo>
                    <a:pt x="28306" y="78"/>
                  </a:lnTo>
                  <a:lnTo>
                    <a:pt x="33020" y="63"/>
                  </a:lnTo>
                  <a:lnTo>
                    <a:pt x="37751" y="32"/>
                  </a:lnTo>
                  <a:lnTo>
                    <a:pt x="33020" y="16"/>
                  </a:lnTo>
                  <a:lnTo>
                    <a:pt x="28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4061425" y="2410225"/>
              <a:ext cx="208250" cy="451350"/>
            </a:xfrm>
            <a:custGeom>
              <a:avLst/>
              <a:gdLst/>
              <a:ahLst/>
              <a:cxnLst/>
              <a:rect l="l" t="t" r="r" b="b"/>
              <a:pathLst>
                <a:path w="8330" h="18054" extrusionOk="0">
                  <a:moveTo>
                    <a:pt x="1909" y="1"/>
                  </a:moveTo>
                  <a:cubicBezTo>
                    <a:pt x="1195" y="218"/>
                    <a:pt x="637" y="745"/>
                    <a:pt x="389" y="1443"/>
                  </a:cubicBezTo>
                  <a:cubicBezTo>
                    <a:pt x="1" y="2405"/>
                    <a:pt x="156" y="3645"/>
                    <a:pt x="792" y="4654"/>
                  </a:cubicBezTo>
                  <a:cubicBezTo>
                    <a:pt x="1412" y="5631"/>
                    <a:pt x="2420" y="6546"/>
                    <a:pt x="3506" y="7507"/>
                  </a:cubicBezTo>
                  <a:cubicBezTo>
                    <a:pt x="4359" y="8267"/>
                    <a:pt x="5228" y="9058"/>
                    <a:pt x="5895" y="9880"/>
                  </a:cubicBezTo>
                  <a:cubicBezTo>
                    <a:pt x="8221" y="12765"/>
                    <a:pt x="7725" y="16860"/>
                    <a:pt x="7290" y="18023"/>
                  </a:cubicBezTo>
                  <a:lnTo>
                    <a:pt x="7384" y="18054"/>
                  </a:lnTo>
                  <a:cubicBezTo>
                    <a:pt x="7833" y="16875"/>
                    <a:pt x="8330" y="12750"/>
                    <a:pt x="5972" y="9818"/>
                  </a:cubicBezTo>
                  <a:cubicBezTo>
                    <a:pt x="5290" y="9012"/>
                    <a:pt x="4421" y="8205"/>
                    <a:pt x="3568" y="7461"/>
                  </a:cubicBezTo>
                  <a:cubicBezTo>
                    <a:pt x="2483" y="6484"/>
                    <a:pt x="1474" y="5584"/>
                    <a:pt x="870" y="4623"/>
                  </a:cubicBezTo>
                  <a:cubicBezTo>
                    <a:pt x="249" y="3630"/>
                    <a:pt x="94" y="2436"/>
                    <a:pt x="466" y="1474"/>
                  </a:cubicBezTo>
                  <a:cubicBezTo>
                    <a:pt x="714" y="807"/>
                    <a:pt x="1257" y="295"/>
                    <a:pt x="1940" y="109"/>
                  </a:cubicBezTo>
                  <a:lnTo>
                    <a:pt x="19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4071900" y="2419150"/>
              <a:ext cx="182275" cy="417225"/>
            </a:xfrm>
            <a:custGeom>
              <a:avLst/>
              <a:gdLst/>
              <a:ahLst/>
              <a:cxnLst/>
              <a:rect l="l" t="t" r="r" b="b"/>
              <a:pathLst>
                <a:path w="7291" h="16689" extrusionOk="0">
                  <a:moveTo>
                    <a:pt x="1505" y="0"/>
                  </a:moveTo>
                  <a:cubicBezTo>
                    <a:pt x="1505" y="0"/>
                    <a:pt x="1" y="915"/>
                    <a:pt x="388" y="3257"/>
                  </a:cubicBezTo>
                  <a:cubicBezTo>
                    <a:pt x="699" y="5212"/>
                    <a:pt x="2792" y="7274"/>
                    <a:pt x="4328" y="8763"/>
                  </a:cubicBezTo>
                  <a:lnTo>
                    <a:pt x="5150" y="9585"/>
                  </a:lnTo>
                  <a:cubicBezTo>
                    <a:pt x="7011" y="11493"/>
                    <a:pt x="7182" y="14859"/>
                    <a:pt x="7120" y="16689"/>
                  </a:cubicBezTo>
                  <a:lnTo>
                    <a:pt x="7213" y="16689"/>
                  </a:lnTo>
                  <a:cubicBezTo>
                    <a:pt x="7290" y="14859"/>
                    <a:pt x="7120" y="11462"/>
                    <a:pt x="5196" y="9523"/>
                  </a:cubicBezTo>
                  <a:cubicBezTo>
                    <a:pt x="4964" y="9275"/>
                    <a:pt x="4685" y="8996"/>
                    <a:pt x="4390" y="8701"/>
                  </a:cubicBezTo>
                  <a:cubicBezTo>
                    <a:pt x="2870" y="7212"/>
                    <a:pt x="807" y="5181"/>
                    <a:pt x="466" y="3242"/>
                  </a:cubicBezTo>
                  <a:cubicBezTo>
                    <a:pt x="109" y="978"/>
                    <a:pt x="1521" y="78"/>
                    <a:pt x="1536" y="78"/>
                  </a:cubicBez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3930375" y="2778575"/>
              <a:ext cx="123325" cy="264075"/>
            </a:xfrm>
            <a:custGeom>
              <a:avLst/>
              <a:gdLst/>
              <a:ahLst/>
              <a:cxnLst/>
              <a:rect l="l" t="t" r="r" b="b"/>
              <a:pathLst>
                <a:path w="4933" h="10563" extrusionOk="0">
                  <a:moveTo>
                    <a:pt x="4917" y="1"/>
                  </a:moveTo>
                  <a:cubicBezTo>
                    <a:pt x="3258" y="171"/>
                    <a:pt x="1986" y="699"/>
                    <a:pt x="1133" y="1598"/>
                  </a:cubicBezTo>
                  <a:cubicBezTo>
                    <a:pt x="419" y="2374"/>
                    <a:pt x="1" y="3382"/>
                    <a:pt x="32" y="4452"/>
                  </a:cubicBezTo>
                  <a:cubicBezTo>
                    <a:pt x="32" y="6406"/>
                    <a:pt x="1443" y="10377"/>
                    <a:pt x="1505" y="10563"/>
                  </a:cubicBezTo>
                  <a:lnTo>
                    <a:pt x="1676" y="10516"/>
                  </a:lnTo>
                  <a:cubicBezTo>
                    <a:pt x="1676" y="10470"/>
                    <a:pt x="218" y="6391"/>
                    <a:pt x="218" y="4468"/>
                  </a:cubicBezTo>
                  <a:cubicBezTo>
                    <a:pt x="218" y="3568"/>
                    <a:pt x="544" y="637"/>
                    <a:pt x="4933" y="202"/>
                  </a:cubicBezTo>
                  <a:lnTo>
                    <a:pt x="49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935800" y="2791000"/>
              <a:ext cx="118300" cy="256700"/>
            </a:xfrm>
            <a:custGeom>
              <a:avLst/>
              <a:gdLst/>
              <a:ahLst/>
              <a:cxnLst/>
              <a:rect l="l" t="t" r="r" b="b"/>
              <a:pathLst>
                <a:path w="4732" h="10268" extrusionOk="0">
                  <a:moveTo>
                    <a:pt x="4700" y="0"/>
                  </a:moveTo>
                  <a:cubicBezTo>
                    <a:pt x="1924" y="496"/>
                    <a:pt x="544" y="1722"/>
                    <a:pt x="249" y="3986"/>
                  </a:cubicBezTo>
                  <a:cubicBezTo>
                    <a:pt x="1" y="5925"/>
                    <a:pt x="652" y="10097"/>
                    <a:pt x="699" y="10267"/>
                  </a:cubicBezTo>
                  <a:lnTo>
                    <a:pt x="900" y="10236"/>
                  </a:lnTo>
                  <a:cubicBezTo>
                    <a:pt x="900" y="10190"/>
                    <a:pt x="202" y="5925"/>
                    <a:pt x="451" y="4017"/>
                  </a:cubicBezTo>
                  <a:cubicBezTo>
                    <a:pt x="714" y="1815"/>
                    <a:pt x="2017" y="683"/>
                    <a:pt x="4731" y="186"/>
                  </a:cubicBezTo>
                  <a:lnTo>
                    <a:pt x="47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4379775" y="2848225"/>
              <a:ext cx="140775" cy="195200"/>
            </a:xfrm>
            <a:custGeom>
              <a:avLst/>
              <a:gdLst/>
              <a:ahLst/>
              <a:cxnLst/>
              <a:rect l="l" t="t" r="r" b="b"/>
              <a:pathLst>
                <a:path w="5631" h="7808" extrusionOk="0">
                  <a:moveTo>
                    <a:pt x="373" y="1"/>
                  </a:moveTo>
                  <a:cubicBezTo>
                    <a:pt x="252" y="1"/>
                    <a:pt x="128" y="3"/>
                    <a:pt x="0" y="7"/>
                  </a:cubicBezTo>
                  <a:lnTo>
                    <a:pt x="0" y="208"/>
                  </a:lnTo>
                  <a:cubicBezTo>
                    <a:pt x="116" y="205"/>
                    <a:pt x="229" y="203"/>
                    <a:pt x="340" y="203"/>
                  </a:cubicBezTo>
                  <a:cubicBezTo>
                    <a:pt x="3979" y="203"/>
                    <a:pt x="4860" y="1900"/>
                    <a:pt x="5041" y="2953"/>
                  </a:cubicBezTo>
                  <a:cubicBezTo>
                    <a:pt x="5444" y="5140"/>
                    <a:pt x="4110" y="7684"/>
                    <a:pt x="4095" y="7715"/>
                  </a:cubicBezTo>
                  <a:lnTo>
                    <a:pt x="4250" y="7808"/>
                  </a:lnTo>
                  <a:cubicBezTo>
                    <a:pt x="4312" y="7715"/>
                    <a:pt x="5630" y="5171"/>
                    <a:pt x="5212" y="2922"/>
                  </a:cubicBezTo>
                  <a:cubicBezTo>
                    <a:pt x="5016" y="1811"/>
                    <a:pt x="4108" y="1"/>
                    <a:pt x="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4380150" y="2858850"/>
              <a:ext cx="129550" cy="194675"/>
            </a:xfrm>
            <a:custGeom>
              <a:avLst/>
              <a:gdLst/>
              <a:ahLst/>
              <a:cxnLst/>
              <a:rect l="l" t="t" r="r" b="b"/>
              <a:pathLst>
                <a:path w="5182" h="7787" extrusionOk="0">
                  <a:moveTo>
                    <a:pt x="1" y="0"/>
                  </a:moveTo>
                  <a:lnTo>
                    <a:pt x="1" y="186"/>
                  </a:lnTo>
                  <a:cubicBezTo>
                    <a:pt x="2762" y="264"/>
                    <a:pt x="4111" y="1008"/>
                    <a:pt x="4576" y="2652"/>
                  </a:cubicBezTo>
                  <a:cubicBezTo>
                    <a:pt x="4964" y="4079"/>
                    <a:pt x="4468" y="7724"/>
                    <a:pt x="4468" y="7771"/>
                  </a:cubicBezTo>
                  <a:lnTo>
                    <a:pt x="4654" y="7786"/>
                  </a:lnTo>
                  <a:cubicBezTo>
                    <a:pt x="4685" y="7631"/>
                    <a:pt x="5181" y="4064"/>
                    <a:pt x="4762" y="2590"/>
                  </a:cubicBezTo>
                  <a:cubicBezTo>
                    <a:pt x="4266" y="869"/>
                    <a:pt x="2839" y="9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4071125" y="2331125"/>
              <a:ext cx="190800" cy="126175"/>
            </a:xfrm>
            <a:custGeom>
              <a:avLst/>
              <a:gdLst/>
              <a:ahLst/>
              <a:cxnLst/>
              <a:rect l="l" t="t" r="r" b="b"/>
              <a:pathLst>
                <a:path w="7632" h="5047" extrusionOk="0">
                  <a:moveTo>
                    <a:pt x="6623" y="1"/>
                  </a:moveTo>
                  <a:lnTo>
                    <a:pt x="1086" y="2296"/>
                  </a:lnTo>
                  <a:cubicBezTo>
                    <a:pt x="342" y="2591"/>
                    <a:pt x="1" y="3428"/>
                    <a:pt x="280" y="4157"/>
                  </a:cubicBezTo>
                  <a:cubicBezTo>
                    <a:pt x="280" y="4188"/>
                    <a:pt x="311" y="4204"/>
                    <a:pt x="311" y="4219"/>
                  </a:cubicBezTo>
                  <a:cubicBezTo>
                    <a:pt x="549" y="4741"/>
                    <a:pt x="1068" y="5047"/>
                    <a:pt x="1603" y="5047"/>
                  </a:cubicBezTo>
                  <a:cubicBezTo>
                    <a:pt x="1800" y="5047"/>
                    <a:pt x="2000" y="5005"/>
                    <a:pt x="2188" y="4917"/>
                  </a:cubicBezTo>
                  <a:cubicBezTo>
                    <a:pt x="2203" y="4902"/>
                    <a:pt x="2234" y="4902"/>
                    <a:pt x="2250" y="4886"/>
                  </a:cubicBezTo>
                  <a:lnTo>
                    <a:pt x="7631" y="2188"/>
                  </a:lnTo>
                  <a:lnTo>
                    <a:pt x="66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4448025" y="2349350"/>
              <a:ext cx="41500" cy="25625"/>
            </a:xfrm>
            <a:custGeom>
              <a:avLst/>
              <a:gdLst/>
              <a:ahLst/>
              <a:cxnLst/>
              <a:rect l="l" t="t" r="r" b="b"/>
              <a:pathLst>
                <a:path w="1660" h="1025" extrusionOk="0">
                  <a:moveTo>
                    <a:pt x="1380" y="1"/>
                  </a:moveTo>
                  <a:lnTo>
                    <a:pt x="140" y="16"/>
                  </a:lnTo>
                  <a:lnTo>
                    <a:pt x="0" y="1024"/>
                  </a:lnTo>
                  <a:lnTo>
                    <a:pt x="0" y="1024"/>
                  </a:lnTo>
                  <a:lnTo>
                    <a:pt x="1660" y="900"/>
                  </a:lnTo>
                  <a:lnTo>
                    <a:pt x="13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4362700" y="2342000"/>
              <a:ext cx="88825" cy="32200"/>
            </a:xfrm>
            <a:custGeom>
              <a:avLst/>
              <a:gdLst/>
              <a:ahLst/>
              <a:cxnLst/>
              <a:rect l="l" t="t" r="r" b="b"/>
              <a:pathLst>
                <a:path w="3553" h="1288" extrusionOk="0">
                  <a:moveTo>
                    <a:pt x="2451" y="0"/>
                  </a:moveTo>
                  <a:lnTo>
                    <a:pt x="1" y="760"/>
                  </a:lnTo>
                  <a:lnTo>
                    <a:pt x="3149" y="1287"/>
                  </a:lnTo>
                  <a:lnTo>
                    <a:pt x="3553" y="310"/>
                  </a:lnTo>
                  <a:lnTo>
                    <a:pt x="2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4482525" y="2340825"/>
              <a:ext cx="39175" cy="29500"/>
            </a:xfrm>
            <a:custGeom>
              <a:avLst/>
              <a:gdLst/>
              <a:ahLst/>
              <a:cxnLst/>
              <a:rect l="l" t="t" r="r" b="b"/>
              <a:pathLst>
                <a:path w="1567" h="1180" extrusionOk="0">
                  <a:moveTo>
                    <a:pt x="1288" y="0"/>
                  </a:moveTo>
                  <a:lnTo>
                    <a:pt x="0" y="342"/>
                  </a:lnTo>
                  <a:lnTo>
                    <a:pt x="466" y="1179"/>
                  </a:lnTo>
                  <a:lnTo>
                    <a:pt x="1567" y="419"/>
                  </a:lnTo>
                  <a:lnTo>
                    <a:pt x="12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4441800" y="2349750"/>
              <a:ext cx="9725" cy="24050"/>
            </a:xfrm>
            <a:custGeom>
              <a:avLst/>
              <a:gdLst/>
              <a:ahLst/>
              <a:cxnLst/>
              <a:rect l="l" t="t" r="r" b="b"/>
              <a:pathLst>
                <a:path w="389" h="962" extrusionOk="0">
                  <a:moveTo>
                    <a:pt x="389" y="0"/>
                  </a:moveTo>
                  <a:lnTo>
                    <a:pt x="1" y="931"/>
                  </a:lnTo>
                  <a:lnTo>
                    <a:pt x="249" y="962"/>
                  </a:lnTo>
                  <a:lnTo>
                    <a:pt x="3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4482525" y="2349350"/>
              <a:ext cx="11275" cy="20975"/>
            </a:xfrm>
            <a:custGeom>
              <a:avLst/>
              <a:gdLst/>
              <a:ahLst/>
              <a:cxnLst/>
              <a:rect l="l" t="t" r="r" b="b"/>
              <a:pathLst>
                <a:path w="451" h="839" extrusionOk="0">
                  <a:moveTo>
                    <a:pt x="0" y="1"/>
                  </a:moveTo>
                  <a:lnTo>
                    <a:pt x="249" y="838"/>
                  </a:lnTo>
                  <a:lnTo>
                    <a:pt x="450" y="77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4427850" y="2357500"/>
              <a:ext cx="13200" cy="11575"/>
            </a:xfrm>
            <a:custGeom>
              <a:avLst/>
              <a:gdLst/>
              <a:ahLst/>
              <a:cxnLst/>
              <a:rect l="l" t="t" r="r" b="b"/>
              <a:pathLst>
                <a:path w="528" h="463" extrusionOk="0">
                  <a:moveTo>
                    <a:pt x="287" y="51"/>
                  </a:moveTo>
                  <a:cubicBezTo>
                    <a:pt x="354" y="51"/>
                    <a:pt x="415" y="86"/>
                    <a:pt x="450" y="155"/>
                  </a:cubicBezTo>
                  <a:cubicBezTo>
                    <a:pt x="481" y="233"/>
                    <a:pt x="450" y="342"/>
                    <a:pt x="373" y="373"/>
                  </a:cubicBezTo>
                  <a:cubicBezTo>
                    <a:pt x="351" y="385"/>
                    <a:pt x="327" y="391"/>
                    <a:pt x="301" y="391"/>
                  </a:cubicBezTo>
                  <a:cubicBezTo>
                    <a:pt x="234" y="391"/>
                    <a:pt x="163" y="351"/>
                    <a:pt x="140" y="295"/>
                  </a:cubicBezTo>
                  <a:cubicBezTo>
                    <a:pt x="94" y="218"/>
                    <a:pt x="140" y="109"/>
                    <a:pt x="218" y="62"/>
                  </a:cubicBezTo>
                  <a:cubicBezTo>
                    <a:pt x="241" y="55"/>
                    <a:pt x="264" y="51"/>
                    <a:pt x="287" y="51"/>
                  </a:cubicBezTo>
                  <a:close/>
                  <a:moveTo>
                    <a:pt x="271" y="0"/>
                  </a:moveTo>
                  <a:cubicBezTo>
                    <a:pt x="231" y="0"/>
                    <a:pt x="192" y="11"/>
                    <a:pt x="156" y="31"/>
                  </a:cubicBezTo>
                  <a:cubicBezTo>
                    <a:pt x="32" y="78"/>
                    <a:pt x="1" y="218"/>
                    <a:pt x="63" y="342"/>
                  </a:cubicBezTo>
                  <a:cubicBezTo>
                    <a:pt x="95" y="417"/>
                    <a:pt x="172" y="462"/>
                    <a:pt x="258" y="462"/>
                  </a:cubicBezTo>
                  <a:cubicBezTo>
                    <a:pt x="295" y="462"/>
                    <a:pt x="335" y="454"/>
                    <a:pt x="373" y="435"/>
                  </a:cubicBezTo>
                  <a:cubicBezTo>
                    <a:pt x="466" y="388"/>
                    <a:pt x="528" y="264"/>
                    <a:pt x="481" y="140"/>
                  </a:cubicBezTo>
                  <a:cubicBezTo>
                    <a:pt x="466" y="140"/>
                    <a:pt x="466" y="124"/>
                    <a:pt x="466" y="124"/>
                  </a:cubicBezTo>
                  <a:cubicBezTo>
                    <a:pt x="424" y="42"/>
                    <a:pt x="349" y="0"/>
                    <a:pt x="2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4470500" y="2360000"/>
              <a:ext cx="13125" cy="11775"/>
            </a:xfrm>
            <a:custGeom>
              <a:avLst/>
              <a:gdLst/>
              <a:ahLst/>
              <a:cxnLst/>
              <a:rect l="l" t="t" r="r" b="b"/>
              <a:pathLst>
                <a:path w="525" h="471" extrusionOk="0">
                  <a:moveTo>
                    <a:pt x="379" y="33"/>
                  </a:moveTo>
                  <a:cubicBezTo>
                    <a:pt x="413" y="51"/>
                    <a:pt x="443" y="74"/>
                    <a:pt x="466" y="102"/>
                  </a:cubicBezTo>
                  <a:lnTo>
                    <a:pt x="481" y="118"/>
                  </a:lnTo>
                  <a:cubicBezTo>
                    <a:pt x="504" y="163"/>
                    <a:pt x="512" y="208"/>
                    <a:pt x="509" y="250"/>
                  </a:cubicBezTo>
                  <a:lnTo>
                    <a:pt x="509" y="250"/>
                  </a:lnTo>
                  <a:cubicBezTo>
                    <a:pt x="525" y="207"/>
                    <a:pt x="522" y="160"/>
                    <a:pt x="497" y="118"/>
                  </a:cubicBezTo>
                  <a:cubicBezTo>
                    <a:pt x="479" y="73"/>
                    <a:pt x="431" y="44"/>
                    <a:pt x="379" y="33"/>
                  </a:cubicBezTo>
                  <a:close/>
                  <a:moveTo>
                    <a:pt x="251" y="1"/>
                  </a:moveTo>
                  <a:cubicBezTo>
                    <a:pt x="207" y="1"/>
                    <a:pt x="163" y="13"/>
                    <a:pt x="125" y="40"/>
                  </a:cubicBezTo>
                  <a:cubicBezTo>
                    <a:pt x="32" y="118"/>
                    <a:pt x="1" y="273"/>
                    <a:pt x="78" y="366"/>
                  </a:cubicBezTo>
                  <a:cubicBezTo>
                    <a:pt x="126" y="433"/>
                    <a:pt x="205" y="471"/>
                    <a:pt x="279" y="471"/>
                  </a:cubicBezTo>
                  <a:cubicBezTo>
                    <a:pt x="325" y="471"/>
                    <a:pt x="369" y="457"/>
                    <a:pt x="404" y="428"/>
                  </a:cubicBezTo>
                  <a:cubicBezTo>
                    <a:pt x="463" y="388"/>
                    <a:pt x="503" y="324"/>
                    <a:pt x="509" y="250"/>
                  </a:cubicBezTo>
                  <a:lnTo>
                    <a:pt x="509" y="250"/>
                  </a:lnTo>
                  <a:cubicBezTo>
                    <a:pt x="496" y="287"/>
                    <a:pt x="470" y="322"/>
                    <a:pt x="435" y="350"/>
                  </a:cubicBezTo>
                  <a:cubicBezTo>
                    <a:pt x="402" y="376"/>
                    <a:pt x="365" y="388"/>
                    <a:pt x="327" y="388"/>
                  </a:cubicBezTo>
                  <a:cubicBezTo>
                    <a:pt x="275" y="388"/>
                    <a:pt x="223" y="364"/>
                    <a:pt x="187" y="319"/>
                  </a:cubicBezTo>
                  <a:cubicBezTo>
                    <a:pt x="140" y="242"/>
                    <a:pt x="156" y="118"/>
                    <a:pt x="233" y="55"/>
                  </a:cubicBezTo>
                  <a:lnTo>
                    <a:pt x="264" y="40"/>
                  </a:lnTo>
                  <a:cubicBezTo>
                    <a:pt x="284" y="32"/>
                    <a:pt x="307" y="28"/>
                    <a:pt x="331" y="28"/>
                  </a:cubicBezTo>
                  <a:cubicBezTo>
                    <a:pt x="347" y="28"/>
                    <a:pt x="363" y="30"/>
                    <a:pt x="379" y="33"/>
                  </a:cubicBezTo>
                  <a:lnTo>
                    <a:pt x="379" y="33"/>
                  </a:lnTo>
                  <a:cubicBezTo>
                    <a:pt x="339" y="13"/>
                    <a:pt x="295" y="1"/>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4428250" y="2203575"/>
              <a:ext cx="48100" cy="32575"/>
            </a:xfrm>
            <a:custGeom>
              <a:avLst/>
              <a:gdLst/>
              <a:ahLst/>
              <a:cxnLst/>
              <a:rect l="l" t="t" r="r" b="b"/>
              <a:pathLst>
                <a:path w="1924" h="1303" extrusionOk="0">
                  <a:moveTo>
                    <a:pt x="1830" y="0"/>
                  </a:moveTo>
                  <a:lnTo>
                    <a:pt x="0" y="372"/>
                  </a:lnTo>
                  <a:lnTo>
                    <a:pt x="465" y="1303"/>
                  </a:lnTo>
                  <a:lnTo>
                    <a:pt x="1923" y="884"/>
                  </a:lnTo>
                  <a:lnTo>
                    <a:pt x="18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4361550" y="2215975"/>
              <a:ext cx="78350" cy="63600"/>
            </a:xfrm>
            <a:custGeom>
              <a:avLst/>
              <a:gdLst/>
              <a:ahLst/>
              <a:cxnLst/>
              <a:rect l="l" t="t" r="r" b="b"/>
              <a:pathLst>
                <a:path w="3134" h="2544" extrusionOk="0">
                  <a:moveTo>
                    <a:pt x="2435" y="0"/>
                  </a:moveTo>
                  <a:lnTo>
                    <a:pt x="0" y="1613"/>
                  </a:lnTo>
                  <a:lnTo>
                    <a:pt x="1102" y="2544"/>
                  </a:lnTo>
                  <a:lnTo>
                    <a:pt x="3133" y="807"/>
                  </a:lnTo>
                  <a:lnTo>
                    <a:pt x="2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4476325" y="2202400"/>
              <a:ext cx="41500" cy="23300"/>
            </a:xfrm>
            <a:custGeom>
              <a:avLst/>
              <a:gdLst/>
              <a:ahLst/>
              <a:cxnLst/>
              <a:rect l="l" t="t" r="r" b="b"/>
              <a:pathLst>
                <a:path w="1660" h="932" extrusionOk="0">
                  <a:moveTo>
                    <a:pt x="93" y="1"/>
                  </a:moveTo>
                  <a:lnTo>
                    <a:pt x="0" y="931"/>
                  </a:lnTo>
                  <a:lnTo>
                    <a:pt x="1505" y="916"/>
                  </a:lnTo>
                  <a:lnTo>
                    <a:pt x="1660" y="388"/>
                  </a:lnTo>
                  <a:lnTo>
                    <a:pt x="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4423975" y="2214800"/>
              <a:ext cx="15925" cy="21350"/>
            </a:xfrm>
            <a:custGeom>
              <a:avLst/>
              <a:gdLst/>
              <a:ahLst/>
              <a:cxnLst/>
              <a:rect l="l" t="t" r="r" b="b"/>
              <a:pathLst>
                <a:path w="637" h="854" extrusionOk="0">
                  <a:moveTo>
                    <a:pt x="218" y="1"/>
                  </a:moveTo>
                  <a:lnTo>
                    <a:pt x="0" y="109"/>
                  </a:lnTo>
                  <a:lnTo>
                    <a:pt x="636" y="854"/>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4474000" y="2204350"/>
              <a:ext cx="4675" cy="21350"/>
            </a:xfrm>
            <a:custGeom>
              <a:avLst/>
              <a:gdLst/>
              <a:ahLst/>
              <a:cxnLst/>
              <a:rect l="l" t="t" r="r" b="b"/>
              <a:pathLst>
                <a:path w="187" h="854" extrusionOk="0">
                  <a:moveTo>
                    <a:pt x="186" y="0"/>
                  </a:moveTo>
                  <a:lnTo>
                    <a:pt x="0" y="31"/>
                  </a:lnTo>
                  <a:lnTo>
                    <a:pt x="93" y="853"/>
                  </a:lnTo>
                  <a:lnTo>
                    <a:pt x="1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4412725" y="2223300"/>
              <a:ext cx="13025" cy="11250"/>
            </a:xfrm>
            <a:custGeom>
              <a:avLst/>
              <a:gdLst/>
              <a:ahLst/>
              <a:cxnLst/>
              <a:rect l="l" t="t" r="r" b="b"/>
              <a:pathLst>
                <a:path w="521" h="450" extrusionOk="0">
                  <a:moveTo>
                    <a:pt x="467" y="332"/>
                  </a:moveTo>
                  <a:lnTo>
                    <a:pt x="467" y="332"/>
                  </a:lnTo>
                  <a:cubicBezTo>
                    <a:pt x="462" y="341"/>
                    <a:pt x="457" y="350"/>
                    <a:pt x="450" y="359"/>
                  </a:cubicBezTo>
                  <a:cubicBezTo>
                    <a:pt x="457" y="350"/>
                    <a:pt x="462" y="342"/>
                    <a:pt x="467" y="332"/>
                  </a:cubicBezTo>
                  <a:close/>
                  <a:moveTo>
                    <a:pt x="450" y="359"/>
                  </a:moveTo>
                  <a:cubicBezTo>
                    <a:pt x="424" y="391"/>
                    <a:pt x="390" y="416"/>
                    <a:pt x="353" y="431"/>
                  </a:cubicBezTo>
                  <a:lnTo>
                    <a:pt x="353" y="431"/>
                  </a:lnTo>
                  <a:cubicBezTo>
                    <a:pt x="386" y="424"/>
                    <a:pt x="420" y="405"/>
                    <a:pt x="450" y="374"/>
                  </a:cubicBezTo>
                  <a:lnTo>
                    <a:pt x="450" y="359"/>
                  </a:lnTo>
                  <a:close/>
                  <a:moveTo>
                    <a:pt x="277" y="1"/>
                  </a:moveTo>
                  <a:cubicBezTo>
                    <a:pt x="204" y="1"/>
                    <a:pt x="128" y="35"/>
                    <a:pt x="78" y="95"/>
                  </a:cubicBezTo>
                  <a:cubicBezTo>
                    <a:pt x="1" y="204"/>
                    <a:pt x="47" y="328"/>
                    <a:pt x="140" y="405"/>
                  </a:cubicBezTo>
                  <a:cubicBezTo>
                    <a:pt x="177" y="436"/>
                    <a:pt x="220" y="449"/>
                    <a:pt x="264" y="449"/>
                  </a:cubicBezTo>
                  <a:cubicBezTo>
                    <a:pt x="294" y="449"/>
                    <a:pt x="324" y="443"/>
                    <a:pt x="353" y="431"/>
                  </a:cubicBezTo>
                  <a:lnTo>
                    <a:pt x="353" y="431"/>
                  </a:lnTo>
                  <a:cubicBezTo>
                    <a:pt x="342" y="433"/>
                    <a:pt x="330" y="435"/>
                    <a:pt x="319" y="435"/>
                  </a:cubicBezTo>
                  <a:cubicBezTo>
                    <a:pt x="279" y="435"/>
                    <a:pt x="239" y="419"/>
                    <a:pt x="202" y="390"/>
                  </a:cubicBezTo>
                  <a:cubicBezTo>
                    <a:pt x="125" y="328"/>
                    <a:pt x="125" y="250"/>
                    <a:pt x="156" y="173"/>
                  </a:cubicBezTo>
                  <a:cubicBezTo>
                    <a:pt x="185" y="124"/>
                    <a:pt x="240" y="93"/>
                    <a:pt x="295" y="93"/>
                  </a:cubicBezTo>
                  <a:cubicBezTo>
                    <a:pt x="327" y="93"/>
                    <a:pt x="360" y="103"/>
                    <a:pt x="388" y="126"/>
                  </a:cubicBezTo>
                  <a:cubicBezTo>
                    <a:pt x="458" y="154"/>
                    <a:pt x="502" y="256"/>
                    <a:pt x="467" y="332"/>
                  </a:cubicBezTo>
                  <a:lnTo>
                    <a:pt x="467" y="332"/>
                  </a:lnTo>
                  <a:cubicBezTo>
                    <a:pt x="520" y="231"/>
                    <a:pt x="475" y="121"/>
                    <a:pt x="404" y="64"/>
                  </a:cubicBezTo>
                  <a:lnTo>
                    <a:pt x="388" y="33"/>
                  </a:lnTo>
                  <a:cubicBezTo>
                    <a:pt x="355" y="11"/>
                    <a:pt x="317"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4458875" y="2207250"/>
              <a:ext cx="12200" cy="11375"/>
            </a:xfrm>
            <a:custGeom>
              <a:avLst/>
              <a:gdLst/>
              <a:ahLst/>
              <a:cxnLst/>
              <a:rect l="l" t="t" r="r" b="b"/>
              <a:pathLst>
                <a:path w="488" h="455" extrusionOk="0">
                  <a:moveTo>
                    <a:pt x="471" y="288"/>
                  </a:moveTo>
                  <a:cubicBezTo>
                    <a:pt x="466" y="309"/>
                    <a:pt x="460" y="330"/>
                    <a:pt x="450" y="349"/>
                  </a:cubicBezTo>
                  <a:cubicBezTo>
                    <a:pt x="462" y="330"/>
                    <a:pt x="468" y="309"/>
                    <a:pt x="471" y="288"/>
                  </a:cubicBezTo>
                  <a:close/>
                  <a:moveTo>
                    <a:pt x="450" y="349"/>
                  </a:moveTo>
                  <a:cubicBezTo>
                    <a:pt x="425" y="349"/>
                    <a:pt x="420" y="349"/>
                    <a:pt x="437" y="367"/>
                  </a:cubicBezTo>
                  <a:lnTo>
                    <a:pt x="437" y="367"/>
                  </a:lnTo>
                  <a:cubicBezTo>
                    <a:pt x="441" y="361"/>
                    <a:pt x="446" y="355"/>
                    <a:pt x="450" y="349"/>
                  </a:cubicBezTo>
                  <a:close/>
                  <a:moveTo>
                    <a:pt x="437" y="367"/>
                  </a:moveTo>
                  <a:lnTo>
                    <a:pt x="437" y="367"/>
                  </a:lnTo>
                  <a:cubicBezTo>
                    <a:pt x="409" y="400"/>
                    <a:pt x="375" y="424"/>
                    <a:pt x="339" y="438"/>
                  </a:cubicBezTo>
                  <a:lnTo>
                    <a:pt x="339" y="438"/>
                  </a:lnTo>
                  <a:cubicBezTo>
                    <a:pt x="379" y="432"/>
                    <a:pt x="417" y="413"/>
                    <a:pt x="450" y="380"/>
                  </a:cubicBezTo>
                  <a:cubicBezTo>
                    <a:pt x="445" y="375"/>
                    <a:pt x="440" y="370"/>
                    <a:pt x="437" y="367"/>
                  </a:cubicBezTo>
                  <a:close/>
                  <a:moveTo>
                    <a:pt x="278" y="0"/>
                  </a:moveTo>
                  <a:cubicBezTo>
                    <a:pt x="205" y="0"/>
                    <a:pt x="128" y="41"/>
                    <a:pt x="78" y="101"/>
                  </a:cubicBezTo>
                  <a:cubicBezTo>
                    <a:pt x="0" y="194"/>
                    <a:pt x="31" y="334"/>
                    <a:pt x="140" y="411"/>
                  </a:cubicBezTo>
                  <a:cubicBezTo>
                    <a:pt x="175" y="441"/>
                    <a:pt x="217" y="455"/>
                    <a:pt x="259" y="455"/>
                  </a:cubicBezTo>
                  <a:cubicBezTo>
                    <a:pt x="286" y="455"/>
                    <a:pt x="313" y="449"/>
                    <a:pt x="339" y="438"/>
                  </a:cubicBezTo>
                  <a:lnTo>
                    <a:pt x="339" y="438"/>
                  </a:lnTo>
                  <a:cubicBezTo>
                    <a:pt x="330" y="440"/>
                    <a:pt x="320" y="441"/>
                    <a:pt x="310" y="441"/>
                  </a:cubicBezTo>
                  <a:cubicBezTo>
                    <a:pt x="267" y="441"/>
                    <a:pt x="223" y="425"/>
                    <a:pt x="186" y="396"/>
                  </a:cubicBezTo>
                  <a:cubicBezTo>
                    <a:pt x="109" y="334"/>
                    <a:pt x="109" y="256"/>
                    <a:pt x="155" y="179"/>
                  </a:cubicBezTo>
                  <a:cubicBezTo>
                    <a:pt x="176" y="126"/>
                    <a:pt x="241" y="95"/>
                    <a:pt x="304" y="95"/>
                  </a:cubicBezTo>
                  <a:cubicBezTo>
                    <a:pt x="334" y="95"/>
                    <a:pt x="363" y="102"/>
                    <a:pt x="388" y="117"/>
                  </a:cubicBezTo>
                  <a:cubicBezTo>
                    <a:pt x="446" y="152"/>
                    <a:pt x="478" y="222"/>
                    <a:pt x="471" y="288"/>
                  </a:cubicBezTo>
                  <a:lnTo>
                    <a:pt x="471" y="288"/>
                  </a:lnTo>
                  <a:cubicBezTo>
                    <a:pt x="488" y="203"/>
                    <a:pt x="465" y="107"/>
                    <a:pt x="404" y="70"/>
                  </a:cubicBezTo>
                  <a:lnTo>
                    <a:pt x="388" y="39"/>
                  </a:lnTo>
                  <a:cubicBezTo>
                    <a:pt x="355" y="12"/>
                    <a:pt x="317"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4362700" y="2219850"/>
              <a:ext cx="152425" cy="59350"/>
            </a:xfrm>
            <a:custGeom>
              <a:avLst/>
              <a:gdLst/>
              <a:ahLst/>
              <a:cxnLst/>
              <a:rect l="l" t="t" r="r" b="b"/>
              <a:pathLst>
                <a:path w="6097" h="2374" extrusionOk="0">
                  <a:moveTo>
                    <a:pt x="4530" y="0"/>
                  </a:moveTo>
                  <a:lnTo>
                    <a:pt x="3382" y="32"/>
                  </a:lnTo>
                  <a:lnTo>
                    <a:pt x="2901" y="218"/>
                  </a:lnTo>
                  <a:lnTo>
                    <a:pt x="2777" y="264"/>
                  </a:lnTo>
                  <a:lnTo>
                    <a:pt x="2467" y="388"/>
                  </a:lnTo>
                  <a:lnTo>
                    <a:pt x="2203" y="512"/>
                  </a:lnTo>
                  <a:lnTo>
                    <a:pt x="2141" y="528"/>
                  </a:lnTo>
                  <a:lnTo>
                    <a:pt x="187" y="1350"/>
                  </a:lnTo>
                  <a:lnTo>
                    <a:pt x="1" y="1474"/>
                  </a:lnTo>
                  <a:lnTo>
                    <a:pt x="1040" y="2373"/>
                  </a:lnTo>
                  <a:lnTo>
                    <a:pt x="3072" y="621"/>
                  </a:lnTo>
                  <a:lnTo>
                    <a:pt x="4530" y="218"/>
                  </a:lnTo>
                  <a:lnTo>
                    <a:pt x="6034" y="202"/>
                  </a:lnTo>
                  <a:lnTo>
                    <a:pt x="6096" y="47"/>
                  </a:lnTo>
                  <a:lnTo>
                    <a:pt x="4561"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4479025" y="2257450"/>
              <a:ext cx="49675" cy="25625"/>
            </a:xfrm>
            <a:custGeom>
              <a:avLst/>
              <a:gdLst/>
              <a:ahLst/>
              <a:cxnLst/>
              <a:rect l="l" t="t" r="r" b="b"/>
              <a:pathLst>
                <a:path w="1987" h="1025" extrusionOk="0">
                  <a:moveTo>
                    <a:pt x="1" y="1"/>
                  </a:moveTo>
                  <a:lnTo>
                    <a:pt x="202" y="1025"/>
                  </a:lnTo>
                  <a:lnTo>
                    <a:pt x="1831" y="947"/>
                  </a:lnTo>
                  <a:lnTo>
                    <a:pt x="1986" y="7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4403025" y="2259400"/>
              <a:ext cx="81075" cy="51200"/>
            </a:xfrm>
            <a:custGeom>
              <a:avLst/>
              <a:gdLst/>
              <a:ahLst/>
              <a:cxnLst/>
              <a:rect l="l" t="t" r="r" b="b"/>
              <a:pathLst>
                <a:path w="3243" h="2048" extrusionOk="0">
                  <a:moveTo>
                    <a:pt x="2777" y="0"/>
                  </a:moveTo>
                  <a:lnTo>
                    <a:pt x="1" y="853"/>
                  </a:lnTo>
                  <a:lnTo>
                    <a:pt x="792" y="2048"/>
                  </a:lnTo>
                  <a:lnTo>
                    <a:pt x="3242" y="947"/>
                  </a:lnTo>
                  <a:lnTo>
                    <a:pt x="27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4524775" y="2259775"/>
              <a:ext cx="46575" cy="24075"/>
            </a:xfrm>
            <a:custGeom>
              <a:avLst/>
              <a:gdLst/>
              <a:ahLst/>
              <a:cxnLst/>
              <a:rect l="l" t="t" r="r" b="b"/>
              <a:pathLst>
                <a:path w="1863" h="963" extrusionOk="0">
                  <a:moveTo>
                    <a:pt x="342" y="1"/>
                  </a:moveTo>
                  <a:lnTo>
                    <a:pt x="1" y="854"/>
                  </a:lnTo>
                  <a:lnTo>
                    <a:pt x="1552" y="963"/>
                  </a:lnTo>
                  <a:lnTo>
                    <a:pt x="1862" y="528"/>
                  </a:lnTo>
                  <a:lnTo>
                    <a:pt x="3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4473225" y="2259400"/>
              <a:ext cx="10875" cy="23675"/>
            </a:xfrm>
            <a:custGeom>
              <a:avLst/>
              <a:gdLst/>
              <a:ahLst/>
              <a:cxnLst/>
              <a:rect l="l" t="t" r="r" b="b"/>
              <a:pathLst>
                <a:path w="435" h="947" extrusionOk="0">
                  <a:moveTo>
                    <a:pt x="233" y="0"/>
                  </a:moveTo>
                  <a:lnTo>
                    <a:pt x="0" y="78"/>
                  </a:lnTo>
                  <a:lnTo>
                    <a:pt x="434" y="947"/>
                  </a:lnTo>
                  <a:lnTo>
                    <a:pt x="2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4524775" y="2260550"/>
              <a:ext cx="8175" cy="20575"/>
            </a:xfrm>
            <a:custGeom>
              <a:avLst/>
              <a:gdLst/>
              <a:ahLst/>
              <a:cxnLst/>
              <a:rect l="l" t="t" r="r" b="b"/>
              <a:pathLst>
                <a:path w="327" h="823" extrusionOk="0">
                  <a:moveTo>
                    <a:pt x="141" y="1"/>
                  </a:moveTo>
                  <a:lnTo>
                    <a:pt x="1" y="823"/>
                  </a:lnTo>
                  <a:lnTo>
                    <a:pt x="327" y="32"/>
                  </a:lnTo>
                  <a:lnTo>
                    <a:pt x="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4459250" y="2264525"/>
              <a:ext cx="12450" cy="11375"/>
            </a:xfrm>
            <a:custGeom>
              <a:avLst/>
              <a:gdLst/>
              <a:ahLst/>
              <a:cxnLst/>
              <a:rect l="l" t="t" r="r" b="b"/>
              <a:pathLst>
                <a:path w="498" h="455" extrusionOk="0">
                  <a:moveTo>
                    <a:pt x="478" y="290"/>
                  </a:moveTo>
                  <a:cubicBezTo>
                    <a:pt x="473" y="312"/>
                    <a:pt x="464" y="334"/>
                    <a:pt x="451" y="354"/>
                  </a:cubicBezTo>
                  <a:cubicBezTo>
                    <a:pt x="466" y="335"/>
                    <a:pt x="475" y="313"/>
                    <a:pt x="478" y="290"/>
                  </a:cubicBezTo>
                  <a:close/>
                  <a:moveTo>
                    <a:pt x="269" y="1"/>
                  </a:moveTo>
                  <a:cubicBezTo>
                    <a:pt x="199" y="1"/>
                    <a:pt x="127" y="38"/>
                    <a:pt x="78" y="106"/>
                  </a:cubicBezTo>
                  <a:cubicBezTo>
                    <a:pt x="1" y="199"/>
                    <a:pt x="47" y="338"/>
                    <a:pt x="140" y="416"/>
                  </a:cubicBezTo>
                  <a:cubicBezTo>
                    <a:pt x="173" y="443"/>
                    <a:pt x="211" y="455"/>
                    <a:pt x="251" y="455"/>
                  </a:cubicBezTo>
                  <a:cubicBezTo>
                    <a:pt x="324" y="455"/>
                    <a:pt x="400" y="414"/>
                    <a:pt x="450" y="354"/>
                  </a:cubicBezTo>
                  <a:lnTo>
                    <a:pt x="450" y="354"/>
                  </a:lnTo>
                  <a:cubicBezTo>
                    <a:pt x="408" y="405"/>
                    <a:pt x="351" y="428"/>
                    <a:pt x="301" y="428"/>
                  </a:cubicBezTo>
                  <a:cubicBezTo>
                    <a:pt x="260" y="428"/>
                    <a:pt x="223" y="413"/>
                    <a:pt x="202" y="385"/>
                  </a:cubicBezTo>
                  <a:cubicBezTo>
                    <a:pt x="125" y="338"/>
                    <a:pt x="125" y="261"/>
                    <a:pt x="156" y="183"/>
                  </a:cubicBezTo>
                  <a:cubicBezTo>
                    <a:pt x="187" y="131"/>
                    <a:pt x="247" y="92"/>
                    <a:pt x="307" y="92"/>
                  </a:cubicBezTo>
                  <a:cubicBezTo>
                    <a:pt x="335" y="92"/>
                    <a:pt x="364" y="101"/>
                    <a:pt x="389" y="121"/>
                  </a:cubicBezTo>
                  <a:cubicBezTo>
                    <a:pt x="447" y="145"/>
                    <a:pt x="488" y="221"/>
                    <a:pt x="478" y="290"/>
                  </a:cubicBezTo>
                  <a:lnTo>
                    <a:pt x="478" y="290"/>
                  </a:lnTo>
                  <a:cubicBezTo>
                    <a:pt x="497" y="205"/>
                    <a:pt x="465" y="108"/>
                    <a:pt x="404" y="59"/>
                  </a:cubicBezTo>
                  <a:lnTo>
                    <a:pt x="389" y="44"/>
                  </a:lnTo>
                  <a:cubicBezTo>
                    <a:pt x="353" y="14"/>
                    <a:pt x="312"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4511225" y="2261025"/>
              <a:ext cx="12200" cy="11125"/>
            </a:xfrm>
            <a:custGeom>
              <a:avLst/>
              <a:gdLst/>
              <a:ahLst/>
              <a:cxnLst/>
              <a:rect l="l" t="t" r="r" b="b"/>
              <a:pathLst>
                <a:path w="488" h="445" extrusionOk="0">
                  <a:moveTo>
                    <a:pt x="470" y="283"/>
                  </a:moveTo>
                  <a:cubicBezTo>
                    <a:pt x="465" y="302"/>
                    <a:pt x="459" y="321"/>
                    <a:pt x="450" y="339"/>
                  </a:cubicBezTo>
                  <a:cubicBezTo>
                    <a:pt x="460" y="322"/>
                    <a:pt x="466" y="303"/>
                    <a:pt x="470" y="283"/>
                  </a:cubicBezTo>
                  <a:close/>
                  <a:moveTo>
                    <a:pt x="450" y="339"/>
                  </a:moveTo>
                  <a:cubicBezTo>
                    <a:pt x="447" y="343"/>
                    <a:pt x="444" y="347"/>
                    <a:pt x="441" y="351"/>
                  </a:cubicBezTo>
                  <a:lnTo>
                    <a:pt x="441" y="351"/>
                  </a:lnTo>
                  <a:cubicBezTo>
                    <a:pt x="445" y="349"/>
                    <a:pt x="450" y="345"/>
                    <a:pt x="450" y="339"/>
                  </a:cubicBezTo>
                  <a:close/>
                  <a:moveTo>
                    <a:pt x="441" y="351"/>
                  </a:moveTo>
                  <a:cubicBezTo>
                    <a:pt x="437" y="353"/>
                    <a:pt x="434" y="354"/>
                    <a:pt x="438" y="354"/>
                  </a:cubicBezTo>
                  <a:lnTo>
                    <a:pt x="438" y="354"/>
                  </a:lnTo>
                  <a:cubicBezTo>
                    <a:pt x="439" y="353"/>
                    <a:pt x="440" y="352"/>
                    <a:pt x="441" y="351"/>
                  </a:cubicBezTo>
                  <a:close/>
                  <a:moveTo>
                    <a:pt x="438" y="354"/>
                  </a:moveTo>
                  <a:cubicBezTo>
                    <a:pt x="426" y="369"/>
                    <a:pt x="411" y="383"/>
                    <a:pt x="395" y="394"/>
                  </a:cubicBezTo>
                  <a:lnTo>
                    <a:pt x="395" y="394"/>
                  </a:lnTo>
                  <a:cubicBezTo>
                    <a:pt x="414" y="385"/>
                    <a:pt x="433" y="371"/>
                    <a:pt x="450" y="354"/>
                  </a:cubicBezTo>
                  <a:cubicBezTo>
                    <a:pt x="444" y="354"/>
                    <a:pt x="440" y="354"/>
                    <a:pt x="438" y="354"/>
                  </a:cubicBezTo>
                  <a:close/>
                  <a:moveTo>
                    <a:pt x="261" y="0"/>
                  </a:moveTo>
                  <a:cubicBezTo>
                    <a:pt x="177" y="0"/>
                    <a:pt x="94" y="42"/>
                    <a:pt x="62" y="106"/>
                  </a:cubicBezTo>
                  <a:cubicBezTo>
                    <a:pt x="0" y="199"/>
                    <a:pt x="31" y="354"/>
                    <a:pt x="140" y="416"/>
                  </a:cubicBezTo>
                  <a:cubicBezTo>
                    <a:pt x="169" y="436"/>
                    <a:pt x="204" y="445"/>
                    <a:pt x="241" y="445"/>
                  </a:cubicBezTo>
                  <a:cubicBezTo>
                    <a:pt x="294" y="445"/>
                    <a:pt x="351" y="426"/>
                    <a:pt x="395" y="394"/>
                  </a:cubicBezTo>
                  <a:lnTo>
                    <a:pt x="395" y="394"/>
                  </a:lnTo>
                  <a:cubicBezTo>
                    <a:pt x="368" y="408"/>
                    <a:pt x="339" y="414"/>
                    <a:pt x="310" y="414"/>
                  </a:cubicBezTo>
                  <a:cubicBezTo>
                    <a:pt x="266" y="414"/>
                    <a:pt x="223" y="399"/>
                    <a:pt x="186" y="370"/>
                  </a:cubicBezTo>
                  <a:cubicBezTo>
                    <a:pt x="109" y="323"/>
                    <a:pt x="109" y="246"/>
                    <a:pt x="155" y="168"/>
                  </a:cubicBezTo>
                  <a:cubicBezTo>
                    <a:pt x="176" y="116"/>
                    <a:pt x="240" y="77"/>
                    <a:pt x="303" y="77"/>
                  </a:cubicBezTo>
                  <a:cubicBezTo>
                    <a:pt x="333" y="77"/>
                    <a:pt x="363" y="86"/>
                    <a:pt x="388" y="106"/>
                  </a:cubicBezTo>
                  <a:cubicBezTo>
                    <a:pt x="449" y="130"/>
                    <a:pt x="481" y="212"/>
                    <a:pt x="470" y="283"/>
                  </a:cubicBezTo>
                  <a:lnTo>
                    <a:pt x="470" y="283"/>
                  </a:lnTo>
                  <a:cubicBezTo>
                    <a:pt x="488" y="200"/>
                    <a:pt x="463" y="107"/>
                    <a:pt x="388" y="44"/>
                  </a:cubicBezTo>
                  <a:lnTo>
                    <a:pt x="372" y="29"/>
                  </a:lnTo>
                  <a:cubicBezTo>
                    <a:pt x="338" y="9"/>
                    <a:pt x="300"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4416600" y="2290800"/>
              <a:ext cx="50050" cy="19800"/>
            </a:xfrm>
            <a:custGeom>
              <a:avLst/>
              <a:gdLst/>
              <a:ahLst/>
              <a:cxnLst/>
              <a:rect l="l" t="t" r="r" b="b"/>
              <a:pathLst>
                <a:path w="2002" h="792" extrusionOk="0">
                  <a:moveTo>
                    <a:pt x="2001" y="1"/>
                  </a:moveTo>
                  <a:lnTo>
                    <a:pt x="1" y="420"/>
                  </a:lnTo>
                  <a:lnTo>
                    <a:pt x="249" y="792"/>
                  </a:lnTo>
                  <a:lnTo>
                    <a:pt x="2001" y="1"/>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4491450" y="2297000"/>
              <a:ext cx="48475" cy="33000"/>
            </a:xfrm>
            <a:custGeom>
              <a:avLst/>
              <a:gdLst/>
              <a:ahLst/>
              <a:cxnLst/>
              <a:rect l="l" t="t" r="r" b="b"/>
              <a:pathLst>
                <a:path w="1939" h="1320" extrusionOk="0">
                  <a:moveTo>
                    <a:pt x="16" y="1"/>
                  </a:moveTo>
                  <a:lnTo>
                    <a:pt x="0" y="1025"/>
                  </a:lnTo>
                  <a:lnTo>
                    <a:pt x="1598" y="1319"/>
                  </a:lnTo>
                  <a:lnTo>
                    <a:pt x="1939" y="482"/>
                  </a:lnTo>
                  <a:lnTo>
                    <a:pt x="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4418150" y="2297400"/>
              <a:ext cx="73325" cy="40350"/>
            </a:xfrm>
            <a:custGeom>
              <a:avLst/>
              <a:gdLst/>
              <a:ahLst/>
              <a:cxnLst/>
              <a:rect l="l" t="t" r="r" b="b"/>
              <a:pathLst>
                <a:path w="2933" h="1614" extrusionOk="0">
                  <a:moveTo>
                    <a:pt x="2699" y="0"/>
                  </a:moveTo>
                  <a:lnTo>
                    <a:pt x="1" y="264"/>
                  </a:lnTo>
                  <a:lnTo>
                    <a:pt x="528" y="1613"/>
                  </a:lnTo>
                  <a:lnTo>
                    <a:pt x="2932" y="1009"/>
                  </a:lnTo>
                  <a:lnTo>
                    <a:pt x="26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4531375" y="2310575"/>
              <a:ext cx="44625" cy="30275"/>
            </a:xfrm>
            <a:custGeom>
              <a:avLst/>
              <a:gdLst/>
              <a:ahLst/>
              <a:cxnLst/>
              <a:rect l="l" t="t" r="r" b="b"/>
              <a:pathLst>
                <a:path w="1785" h="1211" extrusionOk="0">
                  <a:moveTo>
                    <a:pt x="528" y="1"/>
                  </a:moveTo>
                  <a:lnTo>
                    <a:pt x="1" y="776"/>
                  </a:lnTo>
                  <a:lnTo>
                    <a:pt x="1521" y="1210"/>
                  </a:lnTo>
                  <a:lnTo>
                    <a:pt x="1784" y="776"/>
                  </a:lnTo>
                  <a:lnTo>
                    <a:pt x="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4486000" y="2298950"/>
              <a:ext cx="5850" cy="23675"/>
            </a:xfrm>
            <a:custGeom>
              <a:avLst/>
              <a:gdLst/>
              <a:ahLst/>
              <a:cxnLst/>
              <a:rect l="l" t="t" r="r" b="b"/>
              <a:pathLst>
                <a:path w="234" h="947" extrusionOk="0">
                  <a:moveTo>
                    <a:pt x="234" y="0"/>
                  </a:moveTo>
                  <a:lnTo>
                    <a:pt x="1" y="16"/>
                  </a:lnTo>
                  <a:lnTo>
                    <a:pt x="218" y="947"/>
                  </a:lnTo>
                  <a:lnTo>
                    <a:pt x="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4531375" y="2310200"/>
              <a:ext cx="12425" cy="19800"/>
            </a:xfrm>
            <a:custGeom>
              <a:avLst/>
              <a:gdLst/>
              <a:ahLst/>
              <a:cxnLst/>
              <a:rect l="l" t="t" r="r" b="b"/>
              <a:pathLst>
                <a:path w="497" h="792" extrusionOk="0">
                  <a:moveTo>
                    <a:pt x="311" y="0"/>
                  </a:moveTo>
                  <a:lnTo>
                    <a:pt x="1" y="791"/>
                  </a:lnTo>
                  <a:lnTo>
                    <a:pt x="497" y="78"/>
                  </a:lnTo>
                  <a:lnTo>
                    <a:pt x="3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4468950" y="2300850"/>
              <a:ext cx="13150" cy="11250"/>
            </a:xfrm>
            <a:custGeom>
              <a:avLst/>
              <a:gdLst/>
              <a:ahLst/>
              <a:cxnLst/>
              <a:rect l="l" t="t" r="r" b="b"/>
              <a:pathLst>
                <a:path w="526" h="450" extrusionOk="0">
                  <a:moveTo>
                    <a:pt x="464" y="339"/>
                  </a:moveTo>
                  <a:cubicBezTo>
                    <a:pt x="459" y="345"/>
                    <a:pt x="455" y="352"/>
                    <a:pt x="450" y="359"/>
                  </a:cubicBezTo>
                  <a:cubicBezTo>
                    <a:pt x="455" y="352"/>
                    <a:pt x="460" y="346"/>
                    <a:pt x="464" y="339"/>
                  </a:cubicBezTo>
                  <a:close/>
                  <a:moveTo>
                    <a:pt x="450" y="359"/>
                  </a:moveTo>
                  <a:cubicBezTo>
                    <a:pt x="424" y="391"/>
                    <a:pt x="390" y="415"/>
                    <a:pt x="353" y="431"/>
                  </a:cubicBezTo>
                  <a:lnTo>
                    <a:pt x="353" y="431"/>
                  </a:lnTo>
                  <a:cubicBezTo>
                    <a:pt x="386" y="424"/>
                    <a:pt x="420" y="405"/>
                    <a:pt x="450" y="374"/>
                  </a:cubicBezTo>
                  <a:lnTo>
                    <a:pt x="450" y="359"/>
                  </a:lnTo>
                  <a:close/>
                  <a:moveTo>
                    <a:pt x="277" y="1"/>
                  </a:moveTo>
                  <a:cubicBezTo>
                    <a:pt x="204" y="1"/>
                    <a:pt x="128" y="35"/>
                    <a:pt x="78" y="95"/>
                  </a:cubicBezTo>
                  <a:cubicBezTo>
                    <a:pt x="1" y="204"/>
                    <a:pt x="47" y="328"/>
                    <a:pt x="140" y="405"/>
                  </a:cubicBezTo>
                  <a:cubicBezTo>
                    <a:pt x="176" y="435"/>
                    <a:pt x="220" y="449"/>
                    <a:pt x="264" y="449"/>
                  </a:cubicBezTo>
                  <a:cubicBezTo>
                    <a:pt x="294" y="449"/>
                    <a:pt x="324" y="443"/>
                    <a:pt x="353" y="431"/>
                  </a:cubicBezTo>
                  <a:lnTo>
                    <a:pt x="353" y="431"/>
                  </a:lnTo>
                  <a:cubicBezTo>
                    <a:pt x="341" y="433"/>
                    <a:pt x="330" y="434"/>
                    <a:pt x="319" y="434"/>
                  </a:cubicBezTo>
                  <a:cubicBezTo>
                    <a:pt x="279" y="434"/>
                    <a:pt x="239" y="419"/>
                    <a:pt x="202" y="390"/>
                  </a:cubicBezTo>
                  <a:cubicBezTo>
                    <a:pt x="125" y="328"/>
                    <a:pt x="125" y="250"/>
                    <a:pt x="156" y="173"/>
                  </a:cubicBezTo>
                  <a:cubicBezTo>
                    <a:pt x="185" y="124"/>
                    <a:pt x="239" y="93"/>
                    <a:pt x="295" y="93"/>
                  </a:cubicBezTo>
                  <a:cubicBezTo>
                    <a:pt x="327" y="93"/>
                    <a:pt x="360" y="103"/>
                    <a:pt x="388" y="126"/>
                  </a:cubicBezTo>
                  <a:cubicBezTo>
                    <a:pt x="459" y="155"/>
                    <a:pt x="504" y="261"/>
                    <a:pt x="464" y="339"/>
                  </a:cubicBezTo>
                  <a:lnTo>
                    <a:pt x="464" y="339"/>
                  </a:lnTo>
                  <a:cubicBezTo>
                    <a:pt x="526" y="235"/>
                    <a:pt x="506" y="122"/>
                    <a:pt x="404" y="64"/>
                  </a:cubicBezTo>
                  <a:lnTo>
                    <a:pt x="388" y="33"/>
                  </a:lnTo>
                  <a:cubicBezTo>
                    <a:pt x="355" y="11"/>
                    <a:pt x="317"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4521300" y="2307675"/>
              <a:ext cx="13200" cy="11275"/>
            </a:xfrm>
            <a:custGeom>
              <a:avLst/>
              <a:gdLst/>
              <a:ahLst/>
              <a:cxnLst/>
              <a:rect l="l" t="t" r="r" b="b"/>
              <a:pathLst>
                <a:path w="528" h="451" extrusionOk="0">
                  <a:moveTo>
                    <a:pt x="450" y="349"/>
                  </a:moveTo>
                  <a:cubicBezTo>
                    <a:pt x="427" y="377"/>
                    <a:pt x="398" y="401"/>
                    <a:pt x="367" y="418"/>
                  </a:cubicBezTo>
                  <a:lnTo>
                    <a:pt x="367" y="418"/>
                  </a:lnTo>
                  <a:cubicBezTo>
                    <a:pt x="395" y="409"/>
                    <a:pt x="424" y="391"/>
                    <a:pt x="450" y="365"/>
                  </a:cubicBezTo>
                  <a:lnTo>
                    <a:pt x="450" y="349"/>
                  </a:lnTo>
                  <a:close/>
                  <a:moveTo>
                    <a:pt x="278" y="0"/>
                  </a:moveTo>
                  <a:cubicBezTo>
                    <a:pt x="205" y="0"/>
                    <a:pt x="128" y="41"/>
                    <a:pt x="78" y="101"/>
                  </a:cubicBezTo>
                  <a:cubicBezTo>
                    <a:pt x="0" y="194"/>
                    <a:pt x="47" y="334"/>
                    <a:pt x="140" y="411"/>
                  </a:cubicBezTo>
                  <a:cubicBezTo>
                    <a:pt x="173" y="439"/>
                    <a:pt x="211" y="451"/>
                    <a:pt x="250" y="451"/>
                  </a:cubicBezTo>
                  <a:cubicBezTo>
                    <a:pt x="290" y="451"/>
                    <a:pt x="330" y="439"/>
                    <a:pt x="367" y="418"/>
                  </a:cubicBezTo>
                  <a:lnTo>
                    <a:pt x="367" y="418"/>
                  </a:lnTo>
                  <a:cubicBezTo>
                    <a:pt x="348" y="425"/>
                    <a:pt x="329" y="428"/>
                    <a:pt x="310" y="428"/>
                  </a:cubicBezTo>
                  <a:cubicBezTo>
                    <a:pt x="273" y="428"/>
                    <a:pt x="236" y="416"/>
                    <a:pt x="202" y="396"/>
                  </a:cubicBezTo>
                  <a:cubicBezTo>
                    <a:pt x="124" y="334"/>
                    <a:pt x="124" y="256"/>
                    <a:pt x="155" y="179"/>
                  </a:cubicBezTo>
                  <a:cubicBezTo>
                    <a:pt x="187" y="126"/>
                    <a:pt x="247" y="88"/>
                    <a:pt x="306" y="88"/>
                  </a:cubicBezTo>
                  <a:cubicBezTo>
                    <a:pt x="335" y="88"/>
                    <a:pt x="363" y="97"/>
                    <a:pt x="388" y="117"/>
                  </a:cubicBezTo>
                  <a:cubicBezTo>
                    <a:pt x="466" y="163"/>
                    <a:pt x="512" y="272"/>
                    <a:pt x="450" y="349"/>
                  </a:cubicBezTo>
                  <a:cubicBezTo>
                    <a:pt x="528" y="256"/>
                    <a:pt x="512" y="132"/>
                    <a:pt x="404" y="55"/>
                  </a:cubicBezTo>
                  <a:lnTo>
                    <a:pt x="388" y="39"/>
                  </a:lnTo>
                  <a:cubicBezTo>
                    <a:pt x="355" y="12"/>
                    <a:pt x="317"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4468950" y="2226450"/>
              <a:ext cx="46175" cy="26000"/>
            </a:xfrm>
            <a:custGeom>
              <a:avLst/>
              <a:gdLst/>
              <a:ahLst/>
              <a:cxnLst/>
              <a:rect l="l" t="t" r="r" b="b"/>
              <a:pathLst>
                <a:path w="1847" h="1040" extrusionOk="0">
                  <a:moveTo>
                    <a:pt x="1846" y="0"/>
                  </a:moveTo>
                  <a:lnTo>
                    <a:pt x="1" y="31"/>
                  </a:lnTo>
                  <a:lnTo>
                    <a:pt x="233" y="1039"/>
                  </a:lnTo>
                  <a:lnTo>
                    <a:pt x="1722" y="884"/>
                  </a:lnTo>
                  <a:lnTo>
                    <a:pt x="18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4393350" y="2229150"/>
              <a:ext cx="81450" cy="52775"/>
            </a:xfrm>
            <a:custGeom>
              <a:avLst/>
              <a:gdLst/>
              <a:ahLst/>
              <a:cxnLst/>
              <a:rect l="l" t="t" r="r" b="b"/>
              <a:pathLst>
                <a:path w="3258" h="2111" extrusionOk="0">
                  <a:moveTo>
                    <a:pt x="2776" y="1"/>
                  </a:moveTo>
                  <a:lnTo>
                    <a:pt x="0" y="931"/>
                  </a:lnTo>
                  <a:lnTo>
                    <a:pt x="838" y="2110"/>
                  </a:lnTo>
                  <a:lnTo>
                    <a:pt x="3257" y="931"/>
                  </a:lnTo>
                  <a:lnTo>
                    <a:pt x="27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4512000" y="2226825"/>
              <a:ext cx="45775" cy="26000"/>
            </a:xfrm>
            <a:custGeom>
              <a:avLst/>
              <a:gdLst/>
              <a:ahLst/>
              <a:cxnLst/>
              <a:rect l="l" t="t" r="r" b="b"/>
              <a:pathLst>
                <a:path w="1831" h="1040" extrusionOk="0">
                  <a:moveTo>
                    <a:pt x="341" y="1"/>
                  </a:moveTo>
                  <a:lnTo>
                    <a:pt x="0" y="869"/>
                  </a:lnTo>
                  <a:lnTo>
                    <a:pt x="1536" y="1040"/>
                  </a:lnTo>
                  <a:lnTo>
                    <a:pt x="1830" y="575"/>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4463525" y="2228775"/>
              <a:ext cx="11275" cy="23675"/>
            </a:xfrm>
            <a:custGeom>
              <a:avLst/>
              <a:gdLst/>
              <a:ahLst/>
              <a:cxnLst/>
              <a:rect l="l" t="t" r="r" b="b"/>
              <a:pathLst>
                <a:path w="451" h="947" extrusionOk="0">
                  <a:moveTo>
                    <a:pt x="233" y="0"/>
                  </a:moveTo>
                  <a:lnTo>
                    <a:pt x="0" y="78"/>
                  </a:lnTo>
                  <a:lnTo>
                    <a:pt x="450" y="946"/>
                  </a:lnTo>
                  <a:lnTo>
                    <a:pt x="2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4512000" y="2227600"/>
              <a:ext cx="7775" cy="20975"/>
            </a:xfrm>
            <a:custGeom>
              <a:avLst/>
              <a:gdLst/>
              <a:ahLst/>
              <a:cxnLst/>
              <a:rect l="l" t="t" r="r" b="b"/>
              <a:pathLst>
                <a:path w="311" h="839" extrusionOk="0">
                  <a:moveTo>
                    <a:pt x="124" y="1"/>
                  </a:moveTo>
                  <a:lnTo>
                    <a:pt x="0" y="838"/>
                  </a:lnTo>
                  <a:lnTo>
                    <a:pt x="310" y="32"/>
                  </a:lnTo>
                  <a:lnTo>
                    <a:pt x="1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4450350" y="2233500"/>
              <a:ext cx="12725" cy="11400"/>
            </a:xfrm>
            <a:custGeom>
              <a:avLst/>
              <a:gdLst/>
              <a:ahLst/>
              <a:cxnLst/>
              <a:rect l="l" t="t" r="r" b="b"/>
              <a:pathLst>
                <a:path w="509" h="456" extrusionOk="0">
                  <a:moveTo>
                    <a:pt x="477" y="300"/>
                  </a:moveTo>
                  <a:lnTo>
                    <a:pt x="477" y="300"/>
                  </a:lnTo>
                  <a:cubicBezTo>
                    <a:pt x="470" y="319"/>
                    <a:pt x="461" y="337"/>
                    <a:pt x="450" y="354"/>
                  </a:cubicBezTo>
                  <a:cubicBezTo>
                    <a:pt x="463" y="338"/>
                    <a:pt x="472" y="319"/>
                    <a:pt x="477" y="300"/>
                  </a:cubicBezTo>
                  <a:close/>
                  <a:moveTo>
                    <a:pt x="450" y="354"/>
                  </a:moveTo>
                  <a:cubicBezTo>
                    <a:pt x="428" y="380"/>
                    <a:pt x="403" y="402"/>
                    <a:pt x="376" y="419"/>
                  </a:cubicBezTo>
                  <a:lnTo>
                    <a:pt x="376" y="419"/>
                  </a:lnTo>
                  <a:cubicBezTo>
                    <a:pt x="401" y="410"/>
                    <a:pt x="426" y="393"/>
                    <a:pt x="450" y="370"/>
                  </a:cubicBezTo>
                  <a:lnTo>
                    <a:pt x="450" y="354"/>
                  </a:lnTo>
                  <a:close/>
                  <a:moveTo>
                    <a:pt x="277" y="1"/>
                  </a:moveTo>
                  <a:cubicBezTo>
                    <a:pt x="208" y="1"/>
                    <a:pt x="141" y="38"/>
                    <a:pt x="93" y="106"/>
                  </a:cubicBezTo>
                  <a:cubicBezTo>
                    <a:pt x="0" y="199"/>
                    <a:pt x="47" y="339"/>
                    <a:pt x="140" y="416"/>
                  </a:cubicBezTo>
                  <a:cubicBezTo>
                    <a:pt x="178" y="443"/>
                    <a:pt x="218" y="455"/>
                    <a:pt x="257" y="455"/>
                  </a:cubicBezTo>
                  <a:cubicBezTo>
                    <a:pt x="299" y="455"/>
                    <a:pt x="339" y="442"/>
                    <a:pt x="376" y="419"/>
                  </a:cubicBezTo>
                  <a:lnTo>
                    <a:pt x="376" y="419"/>
                  </a:lnTo>
                  <a:cubicBezTo>
                    <a:pt x="357" y="426"/>
                    <a:pt x="338" y="430"/>
                    <a:pt x="319" y="430"/>
                  </a:cubicBezTo>
                  <a:cubicBezTo>
                    <a:pt x="278" y="430"/>
                    <a:pt x="238" y="414"/>
                    <a:pt x="202" y="385"/>
                  </a:cubicBezTo>
                  <a:cubicBezTo>
                    <a:pt x="124" y="339"/>
                    <a:pt x="124" y="261"/>
                    <a:pt x="171" y="183"/>
                  </a:cubicBezTo>
                  <a:cubicBezTo>
                    <a:pt x="192" y="131"/>
                    <a:pt x="255" y="93"/>
                    <a:pt x="318" y="93"/>
                  </a:cubicBezTo>
                  <a:cubicBezTo>
                    <a:pt x="348" y="93"/>
                    <a:pt x="378" y="101"/>
                    <a:pt x="403" y="121"/>
                  </a:cubicBezTo>
                  <a:cubicBezTo>
                    <a:pt x="464" y="146"/>
                    <a:pt x="497" y="228"/>
                    <a:pt x="477" y="300"/>
                  </a:cubicBezTo>
                  <a:lnTo>
                    <a:pt x="477" y="300"/>
                  </a:lnTo>
                  <a:cubicBezTo>
                    <a:pt x="509" y="213"/>
                    <a:pt x="495" y="110"/>
                    <a:pt x="419" y="59"/>
                  </a:cubicBezTo>
                  <a:lnTo>
                    <a:pt x="403" y="44"/>
                  </a:lnTo>
                  <a:cubicBezTo>
                    <a:pt x="362" y="15"/>
                    <a:pt x="319"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4498800" y="2228175"/>
              <a:ext cx="12325" cy="11300"/>
            </a:xfrm>
            <a:custGeom>
              <a:avLst/>
              <a:gdLst/>
              <a:ahLst/>
              <a:cxnLst/>
              <a:rect l="l" t="t" r="r" b="b"/>
              <a:pathLst>
                <a:path w="493" h="452" extrusionOk="0">
                  <a:moveTo>
                    <a:pt x="488" y="237"/>
                  </a:moveTo>
                  <a:cubicBezTo>
                    <a:pt x="486" y="276"/>
                    <a:pt x="474" y="315"/>
                    <a:pt x="451" y="350"/>
                  </a:cubicBezTo>
                  <a:cubicBezTo>
                    <a:pt x="479" y="314"/>
                    <a:pt x="491" y="275"/>
                    <a:pt x="488" y="237"/>
                  </a:cubicBezTo>
                  <a:close/>
                  <a:moveTo>
                    <a:pt x="287" y="1"/>
                  </a:moveTo>
                  <a:cubicBezTo>
                    <a:pt x="214" y="1"/>
                    <a:pt x="144" y="41"/>
                    <a:pt x="94" y="102"/>
                  </a:cubicBezTo>
                  <a:cubicBezTo>
                    <a:pt x="1" y="195"/>
                    <a:pt x="47" y="334"/>
                    <a:pt x="140" y="412"/>
                  </a:cubicBezTo>
                  <a:cubicBezTo>
                    <a:pt x="178" y="439"/>
                    <a:pt x="218" y="451"/>
                    <a:pt x="258" y="451"/>
                  </a:cubicBezTo>
                  <a:cubicBezTo>
                    <a:pt x="330" y="451"/>
                    <a:pt x="400" y="410"/>
                    <a:pt x="451" y="350"/>
                  </a:cubicBezTo>
                  <a:lnTo>
                    <a:pt x="451" y="350"/>
                  </a:lnTo>
                  <a:lnTo>
                    <a:pt x="435" y="365"/>
                  </a:lnTo>
                  <a:cubicBezTo>
                    <a:pt x="391" y="409"/>
                    <a:pt x="343" y="428"/>
                    <a:pt x="295" y="428"/>
                  </a:cubicBezTo>
                  <a:cubicBezTo>
                    <a:pt x="258" y="428"/>
                    <a:pt x="221" y="417"/>
                    <a:pt x="187" y="396"/>
                  </a:cubicBezTo>
                  <a:cubicBezTo>
                    <a:pt x="125" y="334"/>
                    <a:pt x="125" y="257"/>
                    <a:pt x="156" y="179"/>
                  </a:cubicBezTo>
                  <a:cubicBezTo>
                    <a:pt x="187" y="179"/>
                    <a:pt x="187" y="164"/>
                    <a:pt x="187" y="164"/>
                  </a:cubicBezTo>
                  <a:cubicBezTo>
                    <a:pt x="226" y="115"/>
                    <a:pt x="278" y="84"/>
                    <a:pt x="330" y="84"/>
                  </a:cubicBezTo>
                  <a:cubicBezTo>
                    <a:pt x="361" y="84"/>
                    <a:pt x="391" y="95"/>
                    <a:pt x="420" y="117"/>
                  </a:cubicBezTo>
                  <a:cubicBezTo>
                    <a:pt x="461" y="151"/>
                    <a:pt x="485" y="193"/>
                    <a:pt x="488" y="237"/>
                  </a:cubicBezTo>
                  <a:lnTo>
                    <a:pt x="488" y="237"/>
                  </a:lnTo>
                  <a:cubicBezTo>
                    <a:pt x="492" y="171"/>
                    <a:pt x="468" y="104"/>
                    <a:pt x="420" y="55"/>
                  </a:cubicBezTo>
                  <a:lnTo>
                    <a:pt x="404" y="40"/>
                  </a:lnTo>
                  <a:cubicBezTo>
                    <a:pt x="366" y="13"/>
                    <a:pt x="326"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4408075" y="2257850"/>
              <a:ext cx="56250" cy="24075"/>
            </a:xfrm>
            <a:custGeom>
              <a:avLst/>
              <a:gdLst/>
              <a:ahLst/>
              <a:cxnLst/>
              <a:rect l="l" t="t" r="r" b="b"/>
              <a:pathLst>
                <a:path w="2250" h="963" extrusionOk="0">
                  <a:moveTo>
                    <a:pt x="2249" y="0"/>
                  </a:moveTo>
                  <a:lnTo>
                    <a:pt x="1" y="605"/>
                  </a:lnTo>
                  <a:lnTo>
                    <a:pt x="249" y="962"/>
                  </a:lnTo>
                  <a:lnTo>
                    <a:pt x="2249"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4315400" y="2229150"/>
              <a:ext cx="128375" cy="130300"/>
            </a:xfrm>
            <a:custGeom>
              <a:avLst/>
              <a:gdLst/>
              <a:ahLst/>
              <a:cxnLst/>
              <a:rect l="l" t="t" r="r" b="b"/>
              <a:pathLst>
                <a:path w="5135" h="5212" extrusionOk="0">
                  <a:moveTo>
                    <a:pt x="3180" y="1"/>
                  </a:moveTo>
                  <a:lnTo>
                    <a:pt x="1" y="2095"/>
                  </a:lnTo>
                  <a:lnTo>
                    <a:pt x="1459" y="5212"/>
                  </a:lnTo>
                  <a:lnTo>
                    <a:pt x="5134" y="4266"/>
                  </a:lnTo>
                  <a:lnTo>
                    <a:pt x="3180"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4315400" y="2229150"/>
              <a:ext cx="128375" cy="130300"/>
            </a:xfrm>
            <a:custGeom>
              <a:avLst/>
              <a:gdLst/>
              <a:ahLst/>
              <a:cxnLst/>
              <a:rect l="l" t="t" r="r" b="b"/>
              <a:pathLst>
                <a:path w="5135" h="5212" extrusionOk="0">
                  <a:moveTo>
                    <a:pt x="3180" y="1"/>
                  </a:moveTo>
                  <a:lnTo>
                    <a:pt x="1" y="2095"/>
                  </a:lnTo>
                  <a:lnTo>
                    <a:pt x="1459" y="5212"/>
                  </a:lnTo>
                  <a:lnTo>
                    <a:pt x="5134" y="4266"/>
                  </a:lnTo>
                  <a:lnTo>
                    <a:pt x="31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4309600" y="2238075"/>
              <a:ext cx="114400" cy="127200"/>
            </a:xfrm>
            <a:custGeom>
              <a:avLst/>
              <a:gdLst/>
              <a:ahLst/>
              <a:cxnLst/>
              <a:rect l="l" t="t" r="r" b="b"/>
              <a:pathLst>
                <a:path w="4576" h="5088" extrusionOk="0">
                  <a:moveTo>
                    <a:pt x="2559" y="0"/>
                  </a:moveTo>
                  <a:lnTo>
                    <a:pt x="0" y="1800"/>
                  </a:lnTo>
                  <a:lnTo>
                    <a:pt x="1551" y="5088"/>
                  </a:lnTo>
                  <a:lnTo>
                    <a:pt x="4575" y="4157"/>
                  </a:lnTo>
                  <a:lnTo>
                    <a:pt x="25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4362325" y="2251825"/>
              <a:ext cx="12450" cy="11400"/>
            </a:xfrm>
            <a:custGeom>
              <a:avLst/>
              <a:gdLst/>
              <a:ahLst/>
              <a:cxnLst/>
              <a:rect l="l" t="t" r="r" b="b"/>
              <a:pathLst>
                <a:path w="498" h="456" extrusionOk="0">
                  <a:moveTo>
                    <a:pt x="477" y="292"/>
                  </a:moveTo>
                  <a:cubicBezTo>
                    <a:pt x="472" y="311"/>
                    <a:pt x="463" y="331"/>
                    <a:pt x="450" y="350"/>
                  </a:cubicBezTo>
                  <a:cubicBezTo>
                    <a:pt x="465" y="332"/>
                    <a:pt x="473" y="312"/>
                    <a:pt x="477" y="292"/>
                  </a:cubicBezTo>
                  <a:close/>
                  <a:moveTo>
                    <a:pt x="450" y="350"/>
                  </a:moveTo>
                  <a:lnTo>
                    <a:pt x="450" y="350"/>
                  </a:lnTo>
                  <a:cubicBezTo>
                    <a:pt x="420" y="393"/>
                    <a:pt x="379" y="424"/>
                    <a:pt x="336" y="440"/>
                  </a:cubicBezTo>
                  <a:lnTo>
                    <a:pt x="336" y="440"/>
                  </a:lnTo>
                  <a:cubicBezTo>
                    <a:pt x="375" y="436"/>
                    <a:pt x="414" y="417"/>
                    <a:pt x="450" y="381"/>
                  </a:cubicBezTo>
                  <a:cubicBezTo>
                    <a:pt x="435" y="381"/>
                    <a:pt x="450" y="381"/>
                    <a:pt x="450" y="350"/>
                  </a:cubicBezTo>
                  <a:close/>
                  <a:moveTo>
                    <a:pt x="278" y="1"/>
                  </a:moveTo>
                  <a:cubicBezTo>
                    <a:pt x="205" y="1"/>
                    <a:pt x="128" y="41"/>
                    <a:pt x="78" y="102"/>
                  </a:cubicBezTo>
                  <a:cubicBezTo>
                    <a:pt x="0" y="195"/>
                    <a:pt x="47" y="334"/>
                    <a:pt x="140" y="412"/>
                  </a:cubicBezTo>
                  <a:cubicBezTo>
                    <a:pt x="175" y="441"/>
                    <a:pt x="217" y="455"/>
                    <a:pt x="259" y="455"/>
                  </a:cubicBezTo>
                  <a:cubicBezTo>
                    <a:pt x="285" y="455"/>
                    <a:pt x="311" y="450"/>
                    <a:pt x="336" y="440"/>
                  </a:cubicBezTo>
                  <a:lnTo>
                    <a:pt x="336" y="440"/>
                  </a:lnTo>
                  <a:cubicBezTo>
                    <a:pt x="330" y="441"/>
                    <a:pt x="325" y="441"/>
                    <a:pt x="319" y="441"/>
                  </a:cubicBezTo>
                  <a:cubicBezTo>
                    <a:pt x="279" y="441"/>
                    <a:pt x="239" y="426"/>
                    <a:pt x="202" y="397"/>
                  </a:cubicBezTo>
                  <a:cubicBezTo>
                    <a:pt x="124" y="334"/>
                    <a:pt x="124" y="257"/>
                    <a:pt x="156" y="179"/>
                  </a:cubicBezTo>
                  <a:cubicBezTo>
                    <a:pt x="187" y="127"/>
                    <a:pt x="247" y="95"/>
                    <a:pt x="307" y="95"/>
                  </a:cubicBezTo>
                  <a:cubicBezTo>
                    <a:pt x="335" y="95"/>
                    <a:pt x="363" y="102"/>
                    <a:pt x="388" y="117"/>
                  </a:cubicBezTo>
                  <a:cubicBezTo>
                    <a:pt x="448" y="153"/>
                    <a:pt x="489" y="225"/>
                    <a:pt x="477" y="292"/>
                  </a:cubicBezTo>
                  <a:lnTo>
                    <a:pt x="477" y="292"/>
                  </a:lnTo>
                  <a:cubicBezTo>
                    <a:pt x="498" y="214"/>
                    <a:pt x="465" y="133"/>
                    <a:pt x="404" y="71"/>
                  </a:cubicBezTo>
                  <a:cubicBezTo>
                    <a:pt x="404" y="40"/>
                    <a:pt x="388" y="40"/>
                    <a:pt x="388" y="40"/>
                  </a:cubicBezTo>
                  <a:cubicBezTo>
                    <a:pt x="355" y="13"/>
                    <a:pt x="317"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4375500" y="2277675"/>
              <a:ext cx="12200" cy="11150"/>
            </a:xfrm>
            <a:custGeom>
              <a:avLst/>
              <a:gdLst/>
              <a:ahLst/>
              <a:cxnLst/>
              <a:rect l="l" t="t" r="r" b="b"/>
              <a:pathLst>
                <a:path w="488" h="446" extrusionOk="0">
                  <a:moveTo>
                    <a:pt x="472" y="284"/>
                  </a:moveTo>
                  <a:lnTo>
                    <a:pt x="472" y="284"/>
                  </a:lnTo>
                  <a:cubicBezTo>
                    <a:pt x="468" y="308"/>
                    <a:pt x="461" y="332"/>
                    <a:pt x="451" y="355"/>
                  </a:cubicBezTo>
                  <a:cubicBezTo>
                    <a:pt x="463" y="334"/>
                    <a:pt x="470" y="309"/>
                    <a:pt x="472" y="284"/>
                  </a:cubicBezTo>
                  <a:close/>
                  <a:moveTo>
                    <a:pt x="451" y="355"/>
                  </a:moveTo>
                  <a:cubicBezTo>
                    <a:pt x="450" y="355"/>
                    <a:pt x="431" y="365"/>
                    <a:pt x="438" y="369"/>
                  </a:cubicBezTo>
                  <a:lnTo>
                    <a:pt x="438" y="369"/>
                  </a:lnTo>
                  <a:cubicBezTo>
                    <a:pt x="442" y="364"/>
                    <a:pt x="447" y="360"/>
                    <a:pt x="451" y="355"/>
                  </a:cubicBezTo>
                  <a:close/>
                  <a:moveTo>
                    <a:pt x="438" y="369"/>
                  </a:moveTo>
                  <a:lnTo>
                    <a:pt x="438" y="369"/>
                  </a:lnTo>
                  <a:cubicBezTo>
                    <a:pt x="415" y="393"/>
                    <a:pt x="388" y="411"/>
                    <a:pt x="359" y="425"/>
                  </a:cubicBezTo>
                  <a:lnTo>
                    <a:pt x="359" y="425"/>
                  </a:lnTo>
                  <a:cubicBezTo>
                    <a:pt x="392" y="416"/>
                    <a:pt x="423" y="398"/>
                    <a:pt x="451" y="371"/>
                  </a:cubicBezTo>
                  <a:cubicBezTo>
                    <a:pt x="444" y="371"/>
                    <a:pt x="440" y="370"/>
                    <a:pt x="438" y="369"/>
                  </a:cubicBezTo>
                  <a:close/>
                  <a:moveTo>
                    <a:pt x="265" y="1"/>
                  </a:moveTo>
                  <a:cubicBezTo>
                    <a:pt x="196" y="1"/>
                    <a:pt x="126" y="35"/>
                    <a:pt x="78" y="91"/>
                  </a:cubicBezTo>
                  <a:cubicBezTo>
                    <a:pt x="1" y="200"/>
                    <a:pt x="32" y="324"/>
                    <a:pt x="140" y="402"/>
                  </a:cubicBezTo>
                  <a:cubicBezTo>
                    <a:pt x="177" y="432"/>
                    <a:pt x="220" y="446"/>
                    <a:pt x="264" y="446"/>
                  </a:cubicBezTo>
                  <a:cubicBezTo>
                    <a:pt x="296" y="446"/>
                    <a:pt x="329" y="438"/>
                    <a:pt x="359" y="425"/>
                  </a:cubicBezTo>
                  <a:lnTo>
                    <a:pt x="359" y="425"/>
                  </a:lnTo>
                  <a:cubicBezTo>
                    <a:pt x="343" y="429"/>
                    <a:pt x="327" y="431"/>
                    <a:pt x="311" y="431"/>
                  </a:cubicBezTo>
                  <a:cubicBezTo>
                    <a:pt x="267" y="431"/>
                    <a:pt x="223" y="415"/>
                    <a:pt x="187" y="386"/>
                  </a:cubicBezTo>
                  <a:cubicBezTo>
                    <a:pt x="109" y="324"/>
                    <a:pt x="109" y="247"/>
                    <a:pt x="156" y="169"/>
                  </a:cubicBezTo>
                  <a:cubicBezTo>
                    <a:pt x="175" y="121"/>
                    <a:pt x="231" y="96"/>
                    <a:pt x="289" y="96"/>
                  </a:cubicBezTo>
                  <a:cubicBezTo>
                    <a:pt x="324" y="96"/>
                    <a:pt x="359" y="105"/>
                    <a:pt x="388" y="122"/>
                  </a:cubicBezTo>
                  <a:cubicBezTo>
                    <a:pt x="445" y="145"/>
                    <a:pt x="476" y="216"/>
                    <a:pt x="472" y="284"/>
                  </a:cubicBezTo>
                  <a:lnTo>
                    <a:pt x="472" y="284"/>
                  </a:lnTo>
                  <a:cubicBezTo>
                    <a:pt x="487" y="196"/>
                    <a:pt x="465" y="109"/>
                    <a:pt x="404" y="60"/>
                  </a:cubicBezTo>
                  <a:cubicBezTo>
                    <a:pt x="404" y="45"/>
                    <a:pt x="388" y="45"/>
                    <a:pt x="388" y="45"/>
                  </a:cubicBezTo>
                  <a:cubicBezTo>
                    <a:pt x="352" y="15"/>
                    <a:pt x="309"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4388700" y="2303300"/>
              <a:ext cx="12150" cy="11375"/>
            </a:xfrm>
            <a:custGeom>
              <a:avLst/>
              <a:gdLst/>
              <a:ahLst/>
              <a:cxnLst/>
              <a:rect l="l" t="t" r="r" b="b"/>
              <a:pathLst>
                <a:path w="486" h="455" extrusionOk="0">
                  <a:moveTo>
                    <a:pt x="465" y="283"/>
                  </a:moveTo>
                  <a:cubicBezTo>
                    <a:pt x="459" y="308"/>
                    <a:pt x="449" y="332"/>
                    <a:pt x="434" y="354"/>
                  </a:cubicBezTo>
                  <a:cubicBezTo>
                    <a:pt x="451" y="333"/>
                    <a:pt x="461" y="308"/>
                    <a:pt x="465" y="283"/>
                  </a:cubicBezTo>
                  <a:close/>
                  <a:moveTo>
                    <a:pt x="434" y="354"/>
                  </a:moveTo>
                  <a:cubicBezTo>
                    <a:pt x="434" y="354"/>
                    <a:pt x="425" y="354"/>
                    <a:pt x="428" y="361"/>
                  </a:cubicBezTo>
                  <a:lnTo>
                    <a:pt x="428" y="361"/>
                  </a:lnTo>
                  <a:cubicBezTo>
                    <a:pt x="430" y="359"/>
                    <a:pt x="432" y="356"/>
                    <a:pt x="434" y="354"/>
                  </a:cubicBezTo>
                  <a:close/>
                  <a:moveTo>
                    <a:pt x="428" y="361"/>
                  </a:moveTo>
                  <a:cubicBezTo>
                    <a:pt x="408" y="384"/>
                    <a:pt x="385" y="404"/>
                    <a:pt x="360" y="419"/>
                  </a:cubicBezTo>
                  <a:lnTo>
                    <a:pt x="360" y="419"/>
                  </a:lnTo>
                  <a:cubicBezTo>
                    <a:pt x="386" y="409"/>
                    <a:pt x="411" y="393"/>
                    <a:pt x="434" y="369"/>
                  </a:cubicBezTo>
                  <a:cubicBezTo>
                    <a:pt x="431" y="366"/>
                    <a:pt x="429" y="363"/>
                    <a:pt x="428" y="361"/>
                  </a:cubicBezTo>
                  <a:close/>
                  <a:moveTo>
                    <a:pt x="262" y="1"/>
                  </a:moveTo>
                  <a:cubicBezTo>
                    <a:pt x="192" y="1"/>
                    <a:pt x="126" y="38"/>
                    <a:pt x="78" y="106"/>
                  </a:cubicBezTo>
                  <a:cubicBezTo>
                    <a:pt x="0" y="199"/>
                    <a:pt x="31" y="338"/>
                    <a:pt x="124" y="416"/>
                  </a:cubicBezTo>
                  <a:cubicBezTo>
                    <a:pt x="162" y="443"/>
                    <a:pt x="202" y="455"/>
                    <a:pt x="242" y="455"/>
                  </a:cubicBezTo>
                  <a:cubicBezTo>
                    <a:pt x="283" y="455"/>
                    <a:pt x="324" y="442"/>
                    <a:pt x="360" y="419"/>
                  </a:cubicBezTo>
                  <a:lnTo>
                    <a:pt x="360" y="419"/>
                  </a:lnTo>
                  <a:cubicBezTo>
                    <a:pt x="341" y="426"/>
                    <a:pt x="322" y="430"/>
                    <a:pt x="303" y="430"/>
                  </a:cubicBezTo>
                  <a:cubicBezTo>
                    <a:pt x="263" y="430"/>
                    <a:pt x="223" y="414"/>
                    <a:pt x="186" y="385"/>
                  </a:cubicBezTo>
                  <a:cubicBezTo>
                    <a:pt x="109" y="338"/>
                    <a:pt x="109" y="261"/>
                    <a:pt x="155" y="183"/>
                  </a:cubicBezTo>
                  <a:cubicBezTo>
                    <a:pt x="176" y="131"/>
                    <a:pt x="240" y="92"/>
                    <a:pt x="303" y="92"/>
                  </a:cubicBezTo>
                  <a:cubicBezTo>
                    <a:pt x="333" y="92"/>
                    <a:pt x="363" y="101"/>
                    <a:pt x="388" y="121"/>
                  </a:cubicBezTo>
                  <a:cubicBezTo>
                    <a:pt x="444" y="144"/>
                    <a:pt x="476" y="215"/>
                    <a:pt x="465" y="283"/>
                  </a:cubicBezTo>
                  <a:lnTo>
                    <a:pt x="465" y="283"/>
                  </a:lnTo>
                  <a:cubicBezTo>
                    <a:pt x="486" y="200"/>
                    <a:pt x="463" y="107"/>
                    <a:pt x="403" y="59"/>
                  </a:cubicBezTo>
                  <a:lnTo>
                    <a:pt x="388" y="44"/>
                  </a:lnTo>
                  <a:cubicBezTo>
                    <a:pt x="347" y="14"/>
                    <a:pt x="304"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4401475" y="2328500"/>
              <a:ext cx="12675" cy="11400"/>
            </a:xfrm>
            <a:custGeom>
              <a:avLst/>
              <a:gdLst/>
              <a:ahLst/>
              <a:cxnLst/>
              <a:rect l="l" t="t" r="r" b="b"/>
              <a:pathLst>
                <a:path w="507" h="456" extrusionOk="0">
                  <a:moveTo>
                    <a:pt x="474" y="309"/>
                  </a:moveTo>
                  <a:lnTo>
                    <a:pt x="474" y="309"/>
                  </a:lnTo>
                  <a:cubicBezTo>
                    <a:pt x="468" y="324"/>
                    <a:pt x="460" y="340"/>
                    <a:pt x="451" y="354"/>
                  </a:cubicBezTo>
                  <a:cubicBezTo>
                    <a:pt x="462" y="340"/>
                    <a:pt x="469" y="325"/>
                    <a:pt x="474" y="309"/>
                  </a:cubicBezTo>
                  <a:close/>
                  <a:moveTo>
                    <a:pt x="269" y="1"/>
                  </a:moveTo>
                  <a:cubicBezTo>
                    <a:pt x="199" y="1"/>
                    <a:pt x="127" y="38"/>
                    <a:pt x="78" y="106"/>
                  </a:cubicBezTo>
                  <a:cubicBezTo>
                    <a:pt x="1" y="199"/>
                    <a:pt x="47" y="338"/>
                    <a:pt x="140" y="416"/>
                  </a:cubicBezTo>
                  <a:cubicBezTo>
                    <a:pt x="173" y="443"/>
                    <a:pt x="212" y="455"/>
                    <a:pt x="251" y="455"/>
                  </a:cubicBezTo>
                  <a:cubicBezTo>
                    <a:pt x="322" y="455"/>
                    <a:pt x="395" y="417"/>
                    <a:pt x="446" y="360"/>
                  </a:cubicBezTo>
                  <a:lnTo>
                    <a:pt x="446" y="360"/>
                  </a:lnTo>
                  <a:cubicBezTo>
                    <a:pt x="443" y="364"/>
                    <a:pt x="443" y="366"/>
                    <a:pt x="445" y="366"/>
                  </a:cubicBezTo>
                  <a:cubicBezTo>
                    <a:pt x="447" y="366"/>
                    <a:pt x="451" y="362"/>
                    <a:pt x="451" y="354"/>
                  </a:cubicBezTo>
                  <a:lnTo>
                    <a:pt x="451" y="354"/>
                  </a:lnTo>
                  <a:cubicBezTo>
                    <a:pt x="451" y="354"/>
                    <a:pt x="451" y="354"/>
                    <a:pt x="451" y="354"/>
                  </a:cubicBezTo>
                  <a:lnTo>
                    <a:pt x="451" y="354"/>
                  </a:lnTo>
                  <a:cubicBezTo>
                    <a:pt x="448" y="356"/>
                    <a:pt x="447" y="358"/>
                    <a:pt x="446" y="360"/>
                  </a:cubicBezTo>
                  <a:lnTo>
                    <a:pt x="446" y="360"/>
                  </a:lnTo>
                  <a:cubicBezTo>
                    <a:pt x="447" y="358"/>
                    <a:pt x="449" y="356"/>
                    <a:pt x="450" y="354"/>
                  </a:cubicBezTo>
                  <a:lnTo>
                    <a:pt x="450" y="354"/>
                  </a:lnTo>
                  <a:cubicBezTo>
                    <a:pt x="449" y="356"/>
                    <a:pt x="447" y="358"/>
                    <a:pt x="446" y="360"/>
                  </a:cubicBezTo>
                  <a:lnTo>
                    <a:pt x="446" y="360"/>
                  </a:lnTo>
                  <a:cubicBezTo>
                    <a:pt x="446" y="360"/>
                    <a:pt x="446" y="360"/>
                    <a:pt x="446" y="360"/>
                  </a:cubicBezTo>
                  <a:lnTo>
                    <a:pt x="446" y="360"/>
                  </a:lnTo>
                  <a:cubicBezTo>
                    <a:pt x="404" y="407"/>
                    <a:pt x="354" y="428"/>
                    <a:pt x="307" y="428"/>
                  </a:cubicBezTo>
                  <a:cubicBezTo>
                    <a:pt x="268" y="428"/>
                    <a:pt x="230" y="413"/>
                    <a:pt x="203" y="385"/>
                  </a:cubicBezTo>
                  <a:cubicBezTo>
                    <a:pt x="125" y="338"/>
                    <a:pt x="125" y="261"/>
                    <a:pt x="156" y="183"/>
                  </a:cubicBezTo>
                  <a:cubicBezTo>
                    <a:pt x="187" y="131"/>
                    <a:pt x="247" y="93"/>
                    <a:pt x="307" y="93"/>
                  </a:cubicBezTo>
                  <a:cubicBezTo>
                    <a:pt x="335" y="93"/>
                    <a:pt x="364" y="101"/>
                    <a:pt x="389" y="121"/>
                  </a:cubicBezTo>
                  <a:cubicBezTo>
                    <a:pt x="452" y="147"/>
                    <a:pt x="495" y="235"/>
                    <a:pt x="474" y="309"/>
                  </a:cubicBezTo>
                  <a:lnTo>
                    <a:pt x="474" y="309"/>
                  </a:lnTo>
                  <a:cubicBezTo>
                    <a:pt x="506" y="224"/>
                    <a:pt x="485" y="125"/>
                    <a:pt x="420" y="59"/>
                  </a:cubicBezTo>
                  <a:lnTo>
                    <a:pt x="389" y="44"/>
                  </a:lnTo>
                  <a:cubicBezTo>
                    <a:pt x="353" y="14"/>
                    <a:pt x="312"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4232050" y="2312125"/>
              <a:ext cx="53525" cy="83400"/>
            </a:xfrm>
            <a:custGeom>
              <a:avLst/>
              <a:gdLst/>
              <a:ahLst/>
              <a:cxnLst/>
              <a:rect l="l" t="t" r="r" b="b"/>
              <a:pathLst>
                <a:path w="2141" h="3336" extrusionOk="0">
                  <a:moveTo>
                    <a:pt x="776" y="1"/>
                  </a:moveTo>
                  <a:lnTo>
                    <a:pt x="0" y="357"/>
                  </a:lnTo>
                  <a:lnTo>
                    <a:pt x="1365" y="3335"/>
                  </a:lnTo>
                  <a:lnTo>
                    <a:pt x="2141" y="2979"/>
                  </a:lnTo>
                  <a:lnTo>
                    <a:pt x="7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4256075" y="2305925"/>
              <a:ext cx="60125" cy="70200"/>
            </a:xfrm>
            <a:custGeom>
              <a:avLst/>
              <a:gdLst/>
              <a:ahLst/>
              <a:cxnLst/>
              <a:rect l="l" t="t" r="r" b="b"/>
              <a:pathLst>
                <a:path w="2405" h="2808" extrusionOk="0">
                  <a:moveTo>
                    <a:pt x="1428" y="1"/>
                  </a:moveTo>
                  <a:lnTo>
                    <a:pt x="1" y="668"/>
                  </a:lnTo>
                  <a:lnTo>
                    <a:pt x="978" y="2808"/>
                  </a:lnTo>
                  <a:lnTo>
                    <a:pt x="2405" y="2156"/>
                  </a:lnTo>
                  <a:lnTo>
                    <a:pt x="14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4278950" y="2261350"/>
              <a:ext cx="87675" cy="125650"/>
            </a:xfrm>
            <a:custGeom>
              <a:avLst/>
              <a:gdLst/>
              <a:ahLst/>
              <a:cxnLst/>
              <a:rect l="l" t="t" r="r" b="b"/>
              <a:pathLst>
                <a:path w="3507" h="5026" extrusionOk="0">
                  <a:moveTo>
                    <a:pt x="1521" y="0"/>
                  </a:moveTo>
                  <a:lnTo>
                    <a:pt x="1" y="698"/>
                  </a:lnTo>
                  <a:lnTo>
                    <a:pt x="2002" y="5025"/>
                  </a:lnTo>
                  <a:lnTo>
                    <a:pt x="3506" y="4327"/>
                  </a:lnTo>
                  <a:lnTo>
                    <a:pt x="15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4296025" y="2280925"/>
              <a:ext cx="23275" cy="20500"/>
            </a:xfrm>
            <a:custGeom>
              <a:avLst/>
              <a:gdLst/>
              <a:ahLst/>
              <a:cxnLst/>
              <a:rect l="l" t="t" r="r" b="b"/>
              <a:pathLst>
                <a:path w="931" h="820" extrusionOk="0">
                  <a:moveTo>
                    <a:pt x="468" y="0"/>
                  </a:moveTo>
                  <a:cubicBezTo>
                    <a:pt x="410" y="0"/>
                    <a:pt x="351" y="13"/>
                    <a:pt x="295" y="39"/>
                  </a:cubicBezTo>
                  <a:cubicBezTo>
                    <a:pt x="78" y="148"/>
                    <a:pt x="0" y="380"/>
                    <a:pt x="93" y="582"/>
                  </a:cubicBezTo>
                  <a:cubicBezTo>
                    <a:pt x="162" y="730"/>
                    <a:pt x="322" y="820"/>
                    <a:pt x="477" y="820"/>
                  </a:cubicBezTo>
                  <a:cubicBezTo>
                    <a:pt x="532" y="820"/>
                    <a:pt x="587" y="808"/>
                    <a:pt x="636" y="783"/>
                  </a:cubicBezTo>
                  <a:cubicBezTo>
                    <a:pt x="853" y="690"/>
                    <a:pt x="931" y="458"/>
                    <a:pt x="838" y="241"/>
                  </a:cubicBezTo>
                  <a:cubicBezTo>
                    <a:pt x="760" y="84"/>
                    <a:pt x="61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4326650" y="2347350"/>
              <a:ext cx="22900" cy="20400"/>
            </a:xfrm>
            <a:custGeom>
              <a:avLst/>
              <a:gdLst/>
              <a:ahLst/>
              <a:cxnLst/>
              <a:rect l="l" t="t" r="r" b="b"/>
              <a:pathLst>
                <a:path w="916" h="816" extrusionOk="0">
                  <a:moveTo>
                    <a:pt x="477" y="1"/>
                  </a:moveTo>
                  <a:cubicBezTo>
                    <a:pt x="413" y="1"/>
                    <a:pt x="346" y="17"/>
                    <a:pt x="280" y="50"/>
                  </a:cubicBezTo>
                  <a:cubicBezTo>
                    <a:pt x="78" y="143"/>
                    <a:pt x="1" y="375"/>
                    <a:pt x="94" y="593"/>
                  </a:cubicBezTo>
                  <a:cubicBezTo>
                    <a:pt x="162" y="729"/>
                    <a:pt x="313" y="815"/>
                    <a:pt x="468" y="815"/>
                  </a:cubicBezTo>
                  <a:cubicBezTo>
                    <a:pt x="525" y="815"/>
                    <a:pt x="582" y="804"/>
                    <a:pt x="636" y="779"/>
                  </a:cubicBezTo>
                  <a:cubicBezTo>
                    <a:pt x="854" y="686"/>
                    <a:pt x="916" y="453"/>
                    <a:pt x="823" y="236"/>
                  </a:cubicBezTo>
                  <a:cubicBezTo>
                    <a:pt x="758" y="84"/>
                    <a:pt x="625"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4063000" y="2378725"/>
              <a:ext cx="195050" cy="327700"/>
            </a:xfrm>
            <a:custGeom>
              <a:avLst/>
              <a:gdLst/>
              <a:ahLst/>
              <a:cxnLst/>
              <a:rect l="l" t="t" r="r" b="b"/>
              <a:pathLst>
                <a:path w="7802" h="13108" extrusionOk="0">
                  <a:moveTo>
                    <a:pt x="1891" y="1"/>
                  </a:moveTo>
                  <a:cubicBezTo>
                    <a:pt x="1679" y="1"/>
                    <a:pt x="1464" y="42"/>
                    <a:pt x="1256" y="128"/>
                  </a:cubicBezTo>
                  <a:cubicBezTo>
                    <a:pt x="403" y="470"/>
                    <a:pt x="0" y="1462"/>
                    <a:pt x="341" y="2315"/>
                  </a:cubicBezTo>
                  <a:lnTo>
                    <a:pt x="4358" y="12071"/>
                  </a:lnTo>
                  <a:cubicBezTo>
                    <a:pt x="4617" y="12719"/>
                    <a:pt x="5252" y="13107"/>
                    <a:pt x="5916" y="13107"/>
                  </a:cubicBezTo>
                  <a:cubicBezTo>
                    <a:pt x="6126" y="13107"/>
                    <a:pt x="6340" y="13068"/>
                    <a:pt x="6545" y="12986"/>
                  </a:cubicBezTo>
                  <a:cubicBezTo>
                    <a:pt x="7398" y="12629"/>
                    <a:pt x="7801" y="11637"/>
                    <a:pt x="7460" y="10784"/>
                  </a:cubicBezTo>
                  <a:lnTo>
                    <a:pt x="3443" y="1044"/>
                  </a:lnTo>
                  <a:cubicBezTo>
                    <a:pt x="3185" y="398"/>
                    <a:pt x="2553" y="1"/>
                    <a:pt x="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4192100" y="2647450"/>
              <a:ext cx="35700" cy="31600"/>
            </a:xfrm>
            <a:custGeom>
              <a:avLst/>
              <a:gdLst/>
              <a:ahLst/>
              <a:cxnLst/>
              <a:rect l="l" t="t" r="r" b="b"/>
              <a:pathLst>
                <a:path w="1428" h="1264" extrusionOk="0">
                  <a:moveTo>
                    <a:pt x="719" y="0"/>
                  </a:moveTo>
                  <a:cubicBezTo>
                    <a:pt x="458" y="0"/>
                    <a:pt x="210" y="151"/>
                    <a:pt x="125" y="407"/>
                  </a:cubicBezTo>
                  <a:cubicBezTo>
                    <a:pt x="1" y="733"/>
                    <a:pt x="156" y="1089"/>
                    <a:pt x="482" y="1229"/>
                  </a:cubicBezTo>
                  <a:cubicBezTo>
                    <a:pt x="555" y="1252"/>
                    <a:pt x="629" y="1263"/>
                    <a:pt x="702" y="1263"/>
                  </a:cubicBezTo>
                  <a:cubicBezTo>
                    <a:pt x="970" y="1263"/>
                    <a:pt x="1218" y="1113"/>
                    <a:pt x="1304" y="857"/>
                  </a:cubicBezTo>
                  <a:cubicBezTo>
                    <a:pt x="1428" y="531"/>
                    <a:pt x="1272" y="159"/>
                    <a:pt x="931" y="35"/>
                  </a:cubicBezTo>
                  <a:cubicBezTo>
                    <a:pt x="862" y="11"/>
                    <a:pt x="790" y="0"/>
                    <a:pt x="7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4092075" y="2404125"/>
              <a:ext cx="35700" cy="31625"/>
            </a:xfrm>
            <a:custGeom>
              <a:avLst/>
              <a:gdLst/>
              <a:ahLst/>
              <a:cxnLst/>
              <a:rect l="l" t="t" r="r" b="b"/>
              <a:pathLst>
                <a:path w="1428" h="1265" extrusionOk="0">
                  <a:moveTo>
                    <a:pt x="710" y="1"/>
                  </a:moveTo>
                  <a:cubicBezTo>
                    <a:pt x="453" y="1"/>
                    <a:pt x="220" y="153"/>
                    <a:pt x="124" y="415"/>
                  </a:cubicBezTo>
                  <a:cubicBezTo>
                    <a:pt x="0" y="725"/>
                    <a:pt x="171" y="1082"/>
                    <a:pt x="497" y="1222"/>
                  </a:cubicBezTo>
                  <a:cubicBezTo>
                    <a:pt x="572" y="1250"/>
                    <a:pt x="650" y="1264"/>
                    <a:pt x="726" y="1264"/>
                  </a:cubicBezTo>
                  <a:cubicBezTo>
                    <a:pt x="981" y="1264"/>
                    <a:pt x="1223" y="1112"/>
                    <a:pt x="1319" y="850"/>
                  </a:cubicBezTo>
                  <a:cubicBezTo>
                    <a:pt x="1427" y="524"/>
                    <a:pt x="1272" y="152"/>
                    <a:pt x="946" y="43"/>
                  </a:cubicBezTo>
                  <a:cubicBezTo>
                    <a:pt x="867" y="14"/>
                    <a:pt x="788" y="1"/>
                    <a:pt x="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p:nvPr/>
          </p:nvSpPr>
          <p:spPr>
            <a:xfrm>
              <a:off x="3911000" y="3047275"/>
              <a:ext cx="625450" cy="72925"/>
            </a:xfrm>
            <a:custGeom>
              <a:avLst/>
              <a:gdLst/>
              <a:ahLst/>
              <a:cxnLst/>
              <a:rect l="l" t="t" r="r" b="b"/>
              <a:pathLst>
                <a:path w="25018" h="2917" extrusionOk="0">
                  <a:moveTo>
                    <a:pt x="1396" y="1"/>
                  </a:moveTo>
                  <a:cubicBezTo>
                    <a:pt x="621" y="1"/>
                    <a:pt x="0" y="621"/>
                    <a:pt x="0" y="1397"/>
                  </a:cubicBezTo>
                  <a:lnTo>
                    <a:pt x="0" y="1521"/>
                  </a:lnTo>
                  <a:cubicBezTo>
                    <a:pt x="0" y="2296"/>
                    <a:pt x="621" y="2917"/>
                    <a:pt x="1396" y="2917"/>
                  </a:cubicBezTo>
                  <a:lnTo>
                    <a:pt x="23621" y="2917"/>
                  </a:lnTo>
                  <a:cubicBezTo>
                    <a:pt x="24397" y="2917"/>
                    <a:pt x="25017" y="2296"/>
                    <a:pt x="25017" y="1521"/>
                  </a:cubicBezTo>
                  <a:lnTo>
                    <a:pt x="25017" y="1397"/>
                  </a:lnTo>
                  <a:cubicBezTo>
                    <a:pt x="25017" y="621"/>
                    <a:pt x="24397" y="1"/>
                    <a:pt x="236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a:off x="4082775" y="2828225"/>
              <a:ext cx="352850" cy="213275"/>
            </a:xfrm>
            <a:custGeom>
              <a:avLst/>
              <a:gdLst/>
              <a:ahLst/>
              <a:cxnLst/>
              <a:rect l="l" t="t" r="r" b="b"/>
              <a:pathLst>
                <a:path w="14114" h="8531" extrusionOk="0">
                  <a:moveTo>
                    <a:pt x="0" y="0"/>
                  </a:moveTo>
                  <a:lnTo>
                    <a:pt x="0" y="8530"/>
                  </a:lnTo>
                  <a:lnTo>
                    <a:pt x="14114" y="8530"/>
                  </a:lnTo>
                  <a:lnTo>
                    <a:pt x="14114" y="1551"/>
                  </a:lnTo>
                  <a:cubicBezTo>
                    <a:pt x="14114" y="698"/>
                    <a:pt x="13416" y="0"/>
                    <a:pt x="12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3955575" y="2818900"/>
              <a:ext cx="536275" cy="228400"/>
            </a:xfrm>
            <a:custGeom>
              <a:avLst/>
              <a:gdLst/>
              <a:ahLst/>
              <a:cxnLst/>
              <a:rect l="l" t="t" r="r" b="b"/>
              <a:pathLst>
                <a:path w="21451" h="9136" extrusionOk="0">
                  <a:moveTo>
                    <a:pt x="1769" y="1"/>
                  </a:moveTo>
                  <a:lnTo>
                    <a:pt x="1" y="1707"/>
                  </a:lnTo>
                  <a:lnTo>
                    <a:pt x="1" y="9136"/>
                  </a:lnTo>
                  <a:lnTo>
                    <a:pt x="21451" y="9136"/>
                  </a:lnTo>
                  <a:lnTo>
                    <a:pt x="21451" y="4297"/>
                  </a:lnTo>
                  <a:lnTo>
                    <a:pt x="19683" y="2575"/>
                  </a:lnTo>
                  <a:lnTo>
                    <a:pt x="14099" y="2575"/>
                  </a:lnTo>
                  <a:lnTo>
                    <a:pt x="1409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3955575" y="2818900"/>
              <a:ext cx="536275" cy="228400"/>
            </a:xfrm>
            <a:custGeom>
              <a:avLst/>
              <a:gdLst/>
              <a:ahLst/>
              <a:cxnLst/>
              <a:rect l="l" t="t" r="r" b="b"/>
              <a:pathLst>
                <a:path w="21451" h="9136" extrusionOk="0">
                  <a:moveTo>
                    <a:pt x="1769" y="1"/>
                  </a:moveTo>
                  <a:lnTo>
                    <a:pt x="668" y="1071"/>
                  </a:lnTo>
                  <a:lnTo>
                    <a:pt x="1" y="1707"/>
                  </a:lnTo>
                  <a:lnTo>
                    <a:pt x="1" y="9136"/>
                  </a:lnTo>
                  <a:lnTo>
                    <a:pt x="21451" y="9136"/>
                  </a:lnTo>
                  <a:lnTo>
                    <a:pt x="21451" y="4297"/>
                  </a:lnTo>
                  <a:lnTo>
                    <a:pt x="19683" y="2575"/>
                  </a:lnTo>
                  <a:lnTo>
                    <a:pt x="14099" y="2575"/>
                  </a:lnTo>
                  <a:lnTo>
                    <a:pt x="14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3955575" y="3019750"/>
              <a:ext cx="536275" cy="27550"/>
            </a:xfrm>
            <a:custGeom>
              <a:avLst/>
              <a:gdLst/>
              <a:ahLst/>
              <a:cxnLst/>
              <a:rect l="l" t="t" r="r" b="b"/>
              <a:pathLst>
                <a:path w="21451" h="1102" extrusionOk="0">
                  <a:moveTo>
                    <a:pt x="1" y="1"/>
                  </a:moveTo>
                  <a:lnTo>
                    <a:pt x="1" y="1102"/>
                  </a:lnTo>
                  <a:lnTo>
                    <a:pt x="21451" y="1102"/>
                  </a:lnTo>
                  <a:lnTo>
                    <a:pt x="21451" y="62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3978850" y="2989525"/>
              <a:ext cx="74850" cy="7775"/>
            </a:xfrm>
            <a:custGeom>
              <a:avLst/>
              <a:gdLst/>
              <a:ahLst/>
              <a:cxnLst/>
              <a:rect l="l" t="t" r="r" b="b"/>
              <a:pathLst>
                <a:path w="2994" h="311" extrusionOk="0">
                  <a:moveTo>
                    <a:pt x="0" y="0"/>
                  </a:moveTo>
                  <a:lnTo>
                    <a:pt x="0" y="310"/>
                  </a:lnTo>
                  <a:lnTo>
                    <a:pt x="2994" y="310"/>
                  </a:lnTo>
                  <a:lnTo>
                    <a:pt x="29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3978850" y="3006575"/>
              <a:ext cx="74850" cy="7775"/>
            </a:xfrm>
            <a:custGeom>
              <a:avLst/>
              <a:gdLst/>
              <a:ahLst/>
              <a:cxnLst/>
              <a:rect l="l" t="t" r="r" b="b"/>
              <a:pathLst>
                <a:path w="2994" h="311" extrusionOk="0">
                  <a:moveTo>
                    <a:pt x="0" y="0"/>
                  </a:moveTo>
                  <a:lnTo>
                    <a:pt x="0" y="311"/>
                  </a:lnTo>
                  <a:lnTo>
                    <a:pt x="2994" y="311"/>
                  </a:lnTo>
                  <a:lnTo>
                    <a:pt x="29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3978850" y="3022850"/>
              <a:ext cx="74850" cy="7800"/>
            </a:xfrm>
            <a:custGeom>
              <a:avLst/>
              <a:gdLst/>
              <a:ahLst/>
              <a:cxnLst/>
              <a:rect l="l" t="t" r="r" b="b"/>
              <a:pathLst>
                <a:path w="2994" h="312" extrusionOk="0">
                  <a:moveTo>
                    <a:pt x="0" y="1"/>
                  </a:moveTo>
                  <a:lnTo>
                    <a:pt x="0" y="311"/>
                  </a:lnTo>
                  <a:lnTo>
                    <a:pt x="2994" y="311"/>
                  </a:lnTo>
                  <a:lnTo>
                    <a:pt x="29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4344875" y="2903825"/>
              <a:ext cx="122950" cy="123325"/>
            </a:xfrm>
            <a:custGeom>
              <a:avLst/>
              <a:gdLst/>
              <a:ahLst/>
              <a:cxnLst/>
              <a:rect l="l" t="t" r="r" b="b"/>
              <a:pathLst>
                <a:path w="4918" h="4933" extrusionOk="0">
                  <a:moveTo>
                    <a:pt x="2467" y="0"/>
                  </a:moveTo>
                  <a:cubicBezTo>
                    <a:pt x="1102" y="0"/>
                    <a:pt x="0" y="1102"/>
                    <a:pt x="0" y="2466"/>
                  </a:cubicBezTo>
                  <a:cubicBezTo>
                    <a:pt x="0" y="3816"/>
                    <a:pt x="1102" y="4932"/>
                    <a:pt x="2467" y="4932"/>
                  </a:cubicBezTo>
                  <a:cubicBezTo>
                    <a:pt x="3816" y="4932"/>
                    <a:pt x="4917" y="3816"/>
                    <a:pt x="4917" y="2466"/>
                  </a:cubicBezTo>
                  <a:cubicBezTo>
                    <a:pt x="4917" y="1102"/>
                    <a:pt x="3816" y="0"/>
                    <a:pt x="2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4349150" y="2908850"/>
              <a:ext cx="113625" cy="112475"/>
            </a:xfrm>
            <a:custGeom>
              <a:avLst/>
              <a:gdLst/>
              <a:ahLst/>
              <a:cxnLst/>
              <a:rect l="l" t="t" r="r" b="b"/>
              <a:pathLst>
                <a:path w="4545" h="4499" extrusionOk="0">
                  <a:moveTo>
                    <a:pt x="2249" y="265"/>
                  </a:moveTo>
                  <a:cubicBezTo>
                    <a:pt x="3381" y="265"/>
                    <a:pt x="4296" y="1133"/>
                    <a:pt x="4296" y="2265"/>
                  </a:cubicBezTo>
                  <a:cubicBezTo>
                    <a:pt x="4296" y="3382"/>
                    <a:pt x="3397" y="4297"/>
                    <a:pt x="2296" y="4297"/>
                  </a:cubicBezTo>
                  <a:lnTo>
                    <a:pt x="2249" y="4297"/>
                  </a:lnTo>
                  <a:cubicBezTo>
                    <a:pt x="1163" y="4297"/>
                    <a:pt x="279" y="3413"/>
                    <a:pt x="264" y="2296"/>
                  </a:cubicBezTo>
                  <a:cubicBezTo>
                    <a:pt x="264" y="1180"/>
                    <a:pt x="1148" y="265"/>
                    <a:pt x="2249" y="265"/>
                  </a:cubicBezTo>
                  <a:close/>
                  <a:moveTo>
                    <a:pt x="2240" y="0"/>
                  </a:moveTo>
                  <a:cubicBezTo>
                    <a:pt x="1025" y="0"/>
                    <a:pt x="46" y="997"/>
                    <a:pt x="16" y="2219"/>
                  </a:cubicBezTo>
                  <a:cubicBezTo>
                    <a:pt x="0" y="3460"/>
                    <a:pt x="1008" y="4468"/>
                    <a:pt x="2249" y="4499"/>
                  </a:cubicBezTo>
                  <a:lnTo>
                    <a:pt x="2296" y="4499"/>
                  </a:lnTo>
                  <a:cubicBezTo>
                    <a:pt x="3521" y="4468"/>
                    <a:pt x="4529" y="3491"/>
                    <a:pt x="4529" y="2265"/>
                  </a:cubicBezTo>
                  <a:cubicBezTo>
                    <a:pt x="4544" y="1025"/>
                    <a:pt x="3536" y="17"/>
                    <a:pt x="2296" y="1"/>
                  </a:cubicBezTo>
                  <a:cubicBezTo>
                    <a:pt x="2277" y="1"/>
                    <a:pt x="2258" y="0"/>
                    <a:pt x="22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4354575" y="2915850"/>
              <a:ext cx="103150" cy="102000"/>
            </a:xfrm>
            <a:custGeom>
              <a:avLst/>
              <a:gdLst/>
              <a:ahLst/>
              <a:cxnLst/>
              <a:rect l="l" t="t" r="r" b="b"/>
              <a:pathLst>
                <a:path w="4126" h="4080" extrusionOk="0">
                  <a:moveTo>
                    <a:pt x="2094" y="1241"/>
                  </a:moveTo>
                  <a:cubicBezTo>
                    <a:pt x="2497" y="1241"/>
                    <a:pt x="2838" y="1598"/>
                    <a:pt x="2838" y="2001"/>
                  </a:cubicBezTo>
                  <a:cubicBezTo>
                    <a:pt x="2838" y="2404"/>
                    <a:pt x="2482" y="2745"/>
                    <a:pt x="2079" y="2745"/>
                  </a:cubicBezTo>
                  <a:cubicBezTo>
                    <a:pt x="1644" y="2714"/>
                    <a:pt x="1319" y="2389"/>
                    <a:pt x="1334" y="1985"/>
                  </a:cubicBezTo>
                  <a:cubicBezTo>
                    <a:pt x="1334" y="1582"/>
                    <a:pt x="1691" y="1241"/>
                    <a:pt x="2094" y="1241"/>
                  </a:cubicBezTo>
                  <a:close/>
                  <a:moveTo>
                    <a:pt x="1520" y="0"/>
                  </a:moveTo>
                  <a:lnTo>
                    <a:pt x="1520" y="357"/>
                  </a:lnTo>
                  <a:cubicBezTo>
                    <a:pt x="1520" y="450"/>
                    <a:pt x="1458" y="543"/>
                    <a:pt x="1365" y="590"/>
                  </a:cubicBezTo>
                  <a:cubicBezTo>
                    <a:pt x="1303" y="605"/>
                    <a:pt x="1256" y="652"/>
                    <a:pt x="1210" y="667"/>
                  </a:cubicBezTo>
                  <a:cubicBezTo>
                    <a:pt x="1171" y="698"/>
                    <a:pt x="1121" y="714"/>
                    <a:pt x="1068" y="714"/>
                  </a:cubicBezTo>
                  <a:cubicBezTo>
                    <a:pt x="1016" y="714"/>
                    <a:pt x="962" y="698"/>
                    <a:pt x="915" y="667"/>
                  </a:cubicBezTo>
                  <a:lnTo>
                    <a:pt x="605" y="497"/>
                  </a:lnTo>
                  <a:lnTo>
                    <a:pt x="0" y="1474"/>
                  </a:lnTo>
                  <a:lnTo>
                    <a:pt x="310" y="1675"/>
                  </a:lnTo>
                  <a:cubicBezTo>
                    <a:pt x="388" y="1737"/>
                    <a:pt x="450" y="1830"/>
                    <a:pt x="450" y="1923"/>
                  </a:cubicBezTo>
                  <a:lnTo>
                    <a:pt x="450" y="2001"/>
                  </a:lnTo>
                  <a:lnTo>
                    <a:pt x="450" y="2078"/>
                  </a:lnTo>
                  <a:cubicBezTo>
                    <a:pt x="450" y="2172"/>
                    <a:pt x="388" y="2280"/>
                    <a:pt x="310" y="2327"/>
                  </a:cubicBezTo>
                  <a:lnTo>
                    <a:pt x="0" y="2513"/>
                  </a:lnTo>
                  <a:lnTo>
                    <a:pt x="559" y="3521"/>
                  </a:lnTo>
                  <a:lnTo>
                    <a:pt x="869" y="3335"/>
                  </a:lnTo>
                  <a:cubicBezTo>
                    <a:pt x="912" y="3316"/>
                    <a:pt x="952" y="3308"/>
                    <a:pt x="991" y="3308"/>
                  </a:cubicBezTo>
                  <a:cubicBezTo>
                    <a:pt x="1051" y="3308"/>
                    <a:pt x="1107" y="3328"/>
                    <a:pt x="1163" y="3366"/>
                  </a:cubicBezTo>
                  <a:cubicBezTo>
                    <a:pt x="1210" y="3397"/>
                    <a:pt x="1256" y="3412"/>
                    <a:pt x="1319" y="3459"/>
                  </a:cubicBezTo>
                  <a:cubicBezTo>
                    <a:pt x="1412" y="3490"/>
                    <a:pt x="1474" y="3598"/>
                    <a:pt x="1474" y="3707"/>
                  </a:cubicBezTo>
                  <a:lnTo>
                    <a:pt x="1474" y="4064"/>
                  </a:lnTo>
                  <a:lnTo>
                    <a:pt x="2621" y="4079"/>
                  </a:lnTo>
                  <a:lnTo>
                    <a:pt x="2621" y="3691"/>
                  </a:lnTo>
                  <a:cubicBezTo>
                    <a:pt x="2621" y="3598"/>
                    <a:pt x="2668" y="3490"/>
                    <a:pt x="2776" y="3459"/>
                  </a:cubicBezTo>
                  <a:cubicBezTo>
                    <a:pt x="2823" y="3428"/>
                    <a:pt x="2869" y="3397"/>
                    <a:pt x="2932" y="3381"/>
                  </a:cubicBezTo>
                  <a:cubicBezTo>
                    <a:pt x="2970" y="3350"/>
                    <a:pt x="3017" y="3335"/>
                    <a:pt x="3065" y="3335"/>
                  </a:cubicBezTo>
                  <a:cubicBezTo>
                    <a:pt x="3114" y="3335"/>
                    <a:pt x="3164" y="3350"/>
                    <a:pt x="3211" y="3381"/>
                  </a:cubicBezTo>
                  <a:lnTo>
                    <a:pt x="3521" y="3567"/>
                  </a:lnTo>
                  <a:lnTo>
                    <a:pt x="4126" y="2575"/>
                  </a:lnTo>
                  <a:lnTo>
                    <a:pt x="3816" y="2404"/>
                  </a:lnTo>
                  <a:cubicBezTo>
                    <a:pt x="3723" y="2358"/>
                    <a:pt x="3676" y="2249"/>
                    <a:pt x="3676" y="2156"/>
                  </a:cubicBezTo>
                  <a:lnTo>
                    <a:pt x="3676" y="2078"/>
                  </a:lnTo>
                  <a:lnTo>
                    <a:pt x="3676" y="2001"/>
                  </a:lnTo>
                  <a:cubicBezTo>
                    <a:pt x="3676" y="1908"/>
                    <a:pt x="3738" y="1815"/>
                    <a:pt x="3816" y="1753"/>
                  </a:cubicBezTo>
                  <a:lnTo>
                    <a:pt x="4126" y="1582"/>
                  </a:lnTo>
                  <a:lnTo>
                    <a:pt x="3567" y="574"/>
                  </a:lnTo>
                  <a:lnTo>
                    <a:pt x="3257" y="745"/>
                  </a:lnTo>
                  <a:cubicBezTo>
                    <a:pt x="3215" y="759"/>
                    <a:pt x="3170" y="766"/>
                    <a:pt x="3125" y="766"/>
                  </a:cubicBezTo>
                  <a:cubicBezTo>
                    <a:pt x="3070" y="766"/>
                    <a:pt x="3014" y="755"/>
                    <a:pt x="2963" y="729"/>
                  </a:cubicBezTo>
                  <a:cubicBezTo>
                    <a:pt x="2932" y="683"/>
                    <a:pt x="2869" y="667"/>
                    <a:pt x="2807" y="621"/>
                  </a:cubicBezTo>
                  <a:cubicBezTo>
                    <a:pt x="2714" y="574"/>
                    <a:pt x="2652" y="497"/>
                    <a:pt x="2652" y="372"/>
                  </a:cubicBezTo>
                  <a:lnTo>
                    <a:pt x="2652" y="31"/>
                  </a:lnTo>
                  <a:lnTo>
                    <a:pt x="15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4370475" y="2929425"/>
              <a:ext cx="71350" cy="71350"/>
            </a:xfrm>
            <a:custGeom>
              <a:avLst/>
              <a:gdLst/>
              <a:ahLst/>
              <a:cxnLst/>
              <a:rect l="l" t="t" r="r" b="b"/>
              <a:pathLst>
                <a:path w="2854" h="2854" extrusionOk="0">
                  <a:moveTo>
                    <a:pt x="1443" y="341"/>
                  </a:moveTo>
                  <a:cubicBezTo>
                    <a:pt x="2063" y="341"/>
                    <a:pt x="2544" y="838"/>
                    <a:pt x="2544" y="1458"/>
                  </a:cubicBezTo>
                  <a:cubicBezTo>
                    <a:pt x="2544" y="2078"/>
                    <a:pt x="2047" y="2559"/>
                    <a:pt x="1427" y="2559"/>
                  </a:cubicBezTo>
                  <a:cubicBezTo>
                    <a:pt x="807" y="2559"/>
                    <a:pt x="310" y="2063"/>
                    <a:pt x="310" y="1442"/>
                  </a:cubicBezTo>
                  <a:cubicBezTo>
                    <a:pt x="310" y="822"/>
                    <a:pt x="822" y="341"/>
                    <a:pt x="1443" y="341"/>
                  </a:cubicBezTo>
                  <a:close/>
                  <a:moveTo>
                    <a:pt x="1443" y="0"/>
                  </a:moveTo>
                  <a:cubicBezTo>
                    <a:pt x="652" y="0"/>
                    <a:pt x="0" y="651"/>
                    <a:pt x="0" y="1427"/>
                  </a:cubicBezTo>
                  <a:cubicBezTo>
                    <a:pt x="0" y="2218"/>
                    <a:pt x="652" y="2854"/>
                    <a:pt x="1427" y="2854"/>
                  </a:cubicBezTo>
                  <a:lnTo>
                    <a:pt x="1443" y="2854"/>
                  </a:lnTo>
                  <a:cubicBezTo>
                    <a:pt x="2218" y="2838"/>
                    <a:pt x="2838" y="2218"/>
                    <a:pt x="2854" y="1442"/>
                  </a:cubicBezTo>
                  <a:cubicBezTo>
                    <a:pt x="2854" y="651"/>
                    <a:pt x="2233"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3955575" y="2818900"/>
              <a:ext cx="222600" cy="165075"/>
            </a:xfrm>
            <a:custGeom>
              <a:avLst/>
              <a:gdLst/>
              <a:ahLst/>
              <a:cxnLst/>
              <a:rect l="l" t="t" r="r" b="b"/>
              <a:pathLst>
                <a:path w="8904" h="6603" extrusionOk="0">
                  <a:moveTo>
                    <a:pt x="1769" y="1"/>
                  </a:moveTo>
                  <a:lnTo>
                    <a:pt x="668" y="1071"/>
                  </a:lnTo>
                  <a:cubicBezTo>
                    <a:pt x="1" y="2855"/>
                    <a:pt x="637" y="4871"/>
                    <a:pt x="2234" y="5925"/>
                  </a:cubicBezTo>
                  <a:cubicBezTo>
                    <a:pt x="2927" y="6383"/>
                    <a:pt x="3710" y="6603"/>
                    <a:pt x="4486" y="6603"/>
                  </a:cubicBezTo>
                  <a:cubicBezTo>
                    <a:pt x="5813" y="6603"/>
                    <a:pt x="7118" y="5962"/>
                    <a:pt x="7911" y="4778"/>
                  </a:cubicBezTo>
                  <a:cubicBezTo>
                    <a:pt x="8903" y="3320"/>
                    <a:pt x="8826" y="1397"/>
                    <a:pt x="77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4290200" y="2875125"/>
              <a:ext cx="8175" cy="8175"/>
            </a:xfrm>
            <a:custGeom>
              <a:avLst/>
              <a:gdLst/>
              <a:ahLst/>
              <a:cxnLst/>
              <a:rect l="l" t="t" r="r" b="b"/>
              <a:pathLst>
                <a:path w="327" h="327" extrusionOk="0">
                  <a:moveTo>
                    <a:pt x="1" y="1"/>
                  </a:moveTo>
                  <a:lnTo>
                    <a:pt x="1" y="326"/>
                  </a:lnTo>
                  <a:lnTo>
                    <a:pt x="326" y="326"/>
                  </a:lnTo>
                  <a:lnTo>
                    <a:pt x="3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4290200" y="2859625"/>
              <a:ext cx="8175" cy="8550"/>
            </a:xfrm>
            <a:custGeom>
              <a:avLst/>
              <a:gdLst/>
              <a:ahLst/>
              <a:cxnLst/>
              <a:rect l="l" t="t" r="r" b="b"/>
              <a:pathLst>
                <a:path w="327" h="342" extrusionOk="0">
                  <a:moveTo>
                    <a:pt x="1" y="0"/>
                  </a:moveTo>
                  <a:lnTo>
                    <a:pt x="1" y="342"/>
                  </a:lnTo>
                  <a:lnTo>
                    <a:pt x="326" y="342"/>
                  </a:lnTo>
                  <a:lnTo>
                    <a:pt x="3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a:off x="4290200" y="2844100"/>
              <a:ext cx="8175" cy="8575"/>
            </a:xfrm>
            <a:custGeom>
              <a:avLst/>
              <a:gdLst/>
              <a:ahLst/>
              <a:cxnLst/>
              <a:rect l="l" t="t" r="r" b="b"/>
              <a:pathLst>
                <a:path w="327" h="343" extrusionOk="0">
                  <a:moveTo>
                    <a:pt x="1" y="1"/>
                  </a:moveTo>
                  <a:lnTo>
                    <a:pt x="1" y="342"/>
                  </a:lnTo>
                  <a:lnTo>
                    <a:pt x="326" y="34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4290200" y="2828225"/>
              <a:ext cx="8175" cy="8150"/>
            </a:xfrm>
            <a:custGeom>
              <a:avLst/>
              <a:gdLst/>
              <a:ahLst/>
              <a:cxnLst/>
              <a:rect l="l" t="t" r="r" b="b"/>
              <a:pathLst>
                <a:path w="327" h="326" extrusionOk="0">
                  <a:moveTo>
                    <a:pt x="1" y="0"/>
                  </a:moveTo>
                  <a:lnTo>
                    <a:pt x="1" y="326"/>
                  </a:lnTo>
                  <a:lnTo>
                    <a:pt x="326" y="326"/>
                  </a:lnTo>
                  <a:lnTo>
                    <a:pt x="3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3976125" y="2607125"/>
              <a:ext cx="301300" cy="356125"/>
            </a:xfrm>
            <a:custGeom>
              <a:avLst/>
              <a:gdLst/>
              <a:ahLst/>
              <a:cxnLst/>
              <a:rect l="l" t="t" r="r" b="b"/>
              <a:pathLst>
                <a:path w="12052" h="14245" extrusionOk="0">
                  <a:moveTo>
                    <a:pt x="9460" y="0"/>
                  </a:moveTo>
                  <a:cubicBezTo>
                    <a:pt x="8762" y="0"/>
                    <a:pt x="8073" y="320"/>
                    <a:pt x="7616" y="919"/>
                  </a:cubicBezTo>
                  <a:lnTo>
                    <a:pt x="1102" y="8968"/>
                  </a:lnTo>
                  <a:cubicBezTo>
                    <a:pt x="1" y="10395"/>
                    <a:pt x="265" y="12458"/>
                    <a:pt x="1691" y="13559"/>
                  </a:cubicBezTo>
                  <a:cubicBezTo>
                    <a:pt x="1738" y="13590"/>
                    <a:pt x="1800" y="13652"/>
                    <a:pt x="1878" y="13699"/>
                  </a:cubicBezTo>
                  <a:cubicBezTo>
                    <a:pt x="2431" y="14069"/>
                    <a:pt x="3057" y="14245"/>
                    <a:pt x="3677" y="14245"/>
                  </a:cubicBezTo>
                  <a:cubicBezTo>
                    <a:pt x="4743" y="14245"/>
                    <a:pt x="5788" y="13725"/>
                    <a:pt x="6406" y="12783"/>
                  </a:cubicBezTo>
                  <a:cubicBezTo>
                    <a:pt x="6453" y="12721"/>
                    <a:pt x="6484" y="12644"/>
                    <a:pt x="6530" y="12582"/>
                  </a:cubicBezTo>
                  <a:lnTo>
                    <a:pt x="11447" y="3478"/>
                  </a:lnTo>
                  <a:cubicBezTo>
                    <a:pt x="12052" y="2408"/>
                    <a:pt x="11742" y="1074"/>
                    <a:pt x="10733" y="391"/>
                  </a:cubicBezTo>
                  <a:cubicBezTo>
                    <a:pt x="10344" y="127"/>
                    <a:pt x="9900" y="0"/>
                    <a:pt x="9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3972250" y="2595850"/>
              <a:ext cx="319925" cy="379175"/>
            </a:xfrm>
            <a:custGeom>
              <a:avLst/>
              <a:gdLst/>
              <a:ahLst/>
              <a:cxnLst/>
              <a:rect l="l" t="t" r="r" b="b"/>
              <a:pathLst>
                <a:path w="12797" h="15167" extrusionOk="0">
                  <a:moveTo>
                    <a:pt x="9570" y="920"/>
                  </a:moveTo>
                  <a:cubicBezTo>
                    <a:pt x="9710" y="920"/>
                    <a:pt x="9818" y="920"/>
                    <a:pt x="9958" y="951"/>
                  </a:cubicBezTo>
                  <a:cubicBezTo>
                    <a:pt x="10020" y="951"/>
                    <a:pt x="10051" y="982"/>
                    <a:pt x="10113" y="997"/>
                  </a:cubicBezTo>
                  <a:lnTo>
                    <a:pt x="10284" y="1059"/>
                  </a:lnTo>
                  <a:cubicBezTo>
                    <a:pt x="10284" y="1059"/>
                    <a:pt x="10315" y="1059"/>
                    <a:pt x="10330" y="1075"/>
                  </a:cubicBezTo>
                  <a:cubicBezTo>
                    <a:pt x="10377" y="1090"/>
                    <a:pt x="10423" y="1106"/>
                    <a:pt x="10470" y="1137"/>
                  </a:cubicBezTo>
                  <a:cubicBezTo>
                    <a:pt x="10516" y="1152"/>
                    <a:pt x="10578" y="1199"/>
                    <a:pt x="10625" y="1230"/>
                  </a:cubicBezTo>
                  <a:cubicBezTo>
                    <a:pt x="10656" y="1261"/>
                    <a:pt x="10718" y="1292"/>
                    <a:pt x="10764" y="1323"/>
                  </a:cubicBezTo>
                  <a:lnTo>
                    <a:pt x="10811" y="1385"/>
                  </a:lnTo>
                  <a:cubicBezTo>
                    <a:pt x="10857" y="1401"/>
                    <a:pt x="10873" y="1447"/>
                    <a:pt x="10888" y="1463"/>
                  </a:cubicBezTo>
                  <a:lnTo>
                    <a:pt x="10935" y="1494"/>
                  </a:lnTo>
                  <a:lnTo>
                    <a:pt x="11028" y="1602"/>
                  </a:lnTo>
                  <a:cubicBezTo>
                    <a:pt x="11075" y="1633"/>
                    <a:pt x="11090" y="1680"/>
                    <a:pt x="11106" y="1711"/>
                  </a:cubicBezTo>
                  <a:cubicBezTo>
                    <a:pt x="11121" y="1742"/>
                    <a:pt x="11121" y="1757"/>
                    <a:pt x="11152" y="1773"/>
                  </a:cubicBezTo>
                  <a:cubicBezTo>
                    <a:pt x="11168" y="1788"/>
                    <a:pt x="11183" y="1835"/>
                    <a:pt x="11183" y="1850"/>
                  </a:cubicBezTo>
                  <a:cubicBezTo>
                    <a:pt x="11199" y="1866"/>
                    <a:pt x="11230" y="1912"/>
                    <a:pt x="11230" y="1928"/>
                  </a:cubicBezTo>
                  <a:lnTo>
                    <a:pt x="11276" y="2037"/>
                  </a:lnTo>
                  <a:lnTo>
                    <a:pt x="11338" y="2223"/>
                  </a:lnTo>
                  <a:cubicBezTo>
                    <a:pt x="11354" y="2269"/>
                    <a:pt x="11385" y="2331"/>
                    <a:pt x="11385" y="2393"/>
                  </a:cubicBezTo>
                  <a:cubicBezTo>
                    <a:pt x="11400" y="2455"/>
                    <a:pt x="11400" y="2502"/>
                    <a:pt x="11400" y="2564"/>
                  </a:cubicBezTo>
                  <a:cubicBezTo>
                    <a:pt x="11431" y="2952"/>
                    <a:pt x="11354" y="3339"/>
                    <a:pt x="11168" y="3696"/>
                  </a:cubicBezTo>
                  <a:lnTo>
                    <a:pt x="10098" y="5650"/>
                  </a:lnTo>
                  <a:lnTo>
                    <a:pt x="6422" y="12568"/>
                  </a:lnTo>
                  <a:lnTo>
                    <a:pt x="6282" y="12816"/>
                  </a:lnTo>
                  <a:lnTo>
                    <a:pt x="6251" y="12862"/>
                  </a:lnTo>
                  <a:cubicBezTo>
                    <a:pt x="6236" y="12909"/>
                    <a:pt x="6205" y="12955"/>
                    <a:pt x="6174" y="13002"/>
                  </a:cubicBezTo>
                  <a:cubicBezTo>
                    <a:pt x="6112" y="13095"/>
                    <a:pt x="6034" y="13219"/>
                    <a:pt x="5941" y="13312"/>
                  </a:cubicBezTo>
                  <a:lnTo>
                    <a:pt x="5863" y="13390"/>
                  </a:lnTo>
                  <a:cubicBezTo>
                    <a:pt x="5832" y="13436"/>
                    <a:pt x="5770" y="13483"/>
                    <a:pt x="5724" y="13529"/>
                  </a:cubicBezTo>
                  <a:lnTo>
                    <a:pt x="5693" y="13545"/>
                  </a:lnTo>
                  <a:cubicBezTo>
                    <a:pt x="5159" y="14015"/>
                    <a:pt x="4497" y="14246"/>
                    <a:pt x="3838" y="14246"/>
                  </a:cubicBezTo>
                  <a:cubicBezTo>
                    <a:pt x="3063" y="14246"/>
                    <a:pt x="2291" y="13925"/>
                    <a:pt x="1738" y="13297"/>
                  </a:cubicBezTo>
                  <a:cubicBezTo>
                    <a:pt x="931" y="12366"/>
                    <a:pt x="807" y="11017"/>
                    <a:pt x="1459" y="9977"/>
                  </a:cubicBezTo>
                  <a:cubicBezTo>
                    <a:pt x="1459" y="9977"/>
                    <a:pt x="1459" y="9962"/>
                    <a:pt x="1474" y="9962"/>
                  </a:cubicBezTo>
                  <a:lnTo>
                    <a:pt x="1474" y="9931"/>
                  </a:lnTo>
                  <a:cubicBezTo>
                    <a:pt x="1505" y="9853"/>
                    <a:pt x="1567" y="9776"/>
                    <a:pt x="1629" y="9698"/>
                  </a:cubicBezTo>
                  <a:cubicBezTo>
                    <a:pt x="1645" y="9667"/>
                    <a:pt x="1676" y="9621"/>
                    <a:pt x="1707" y="9605"/>
                  </a:cubicBezTo>
                  <a:lnTo>
                    <a:pt x="1784" y="9512"/>
                  </a:lnTo>
                  <a:lnTo>
                    <a:pt x="8097" y="1680"/>
                  </a:lnTo>
                  <a:cubicBezTo>
                    <a:pt x="8329" y="1370"/>
                    <a:pt x="8686" y="1137"/>
                    <a:pt x="9043" y="1044"/>
                  </a:cubicBezTo>
                  <a:cubicBezTo>
                    <a:pt x="9136" y="982"/>
                    <a:pt x="9182" y="982"/>
                    <a:pt x="9244" y="966"/>
                  </a:cubicBezTo>
                  <a:cubicBezTo>
                    <a:pt x="9307" y="935"/>
                    <a:pt x="9369" y="935"/>
                    <a:pt x="9415" y="935"/>
                  </a:cubicBezTo>
                  <a:cubicBezTo>
                    <a:pt x="9477" y="935"/>
                    <a:pt x="9524" y="920"/>
                    <a:pt x="9570" y="920"/>
                  </a:cubicBezTo>
                  <a:close/>
                  <a:moveTo>
                    <a:pt x="9605" y="0"/>
                  </a:moveTo>
                  <a:cubicBezTo>
                    <a:pt x="8770" y="0"/>
                    <a:pt x="7947" y="378"/>
                    <a:pt x="7399" y="1075"/>
                  </a:cubicBezTo>
                  <a:lnTo>
                    <a:pt x="1040" y="8969"/>
                  </a:lnTo>
                  <a:lnTo>
                    <a:pt x="931" y="9124"/>
                  </a:lnTo>
                  <a:cubicBezTo>
                    <a:pt x="264" y="9931"/>
                    <a:pt x="1" y="11001"/>
                    <a:pt x="156" y="12025"/>
                  </a:cubicBezTo>
                  <a:cubicBezTo>
                    <a:pt x="447" y="13857"/>
                    <a:pt x="2018" y="15167"/>
                    <a:pt x="3811" y="15167"/>
                  </a:cubicBezTo>
                  <a:cubicBezTo>
                    <a:pt x="4022" y="15167"/>
                    <a:pt x="4237" y="15149"/>
                    <a:pt x="4452" y="15111"/>
                  </a:cubicBezTo>
                  <a:cubicBezTo>
                    <a:pt x="5584" y="14941"/>
                    <a:pt x="6546" y="14258"/>
                    <a:pt x="7120" y="13265"/>
                  </a:cubicBezTo>
                  <a:lnTo>
                    <a:pt x="7213" y="13095"/>
                  </a:lnTo>
                  <a:lnTo>
                    <a:pt x="10764" y="6519"/>
                  </a:lnTo>
                  <a:lnTo>
                    <a:pt x="12036" y="4161"/>
                  </a:lnTo>
                  <a:cubicBezTo>
                    <a:pt x="12796" y="2828"/>
                    <a:pt x="12315" y="1121"/>
                    <a:pt x="10966" y="362"/>
                  </a:cubicBezTo>
                  <a:cubicBezTo>
                    <a:pt x="10539" y="117"/>
                    <a:pt x="10070" y="0"/>
                    <a:pt x="9605"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3972250" y="2595850"/>
              <a:ext cx="319925" cy="379175"/>
            </a:xfrm>
            <a:custGeom>
              <a:avLst/>
              <a:gdLst/>
              <a:ahLst/>
              <a:cxnLst/>
              <a:rect l="l" t="t" r="r" b="b"/>
              <a:pathLst>
                <a:path w="12797" h="15167" extrusionOk="0">
                  <a:moveTo>
                    <a:pt x="9570" y="920"/>
                  </a:moveTo>
                  <a:cubicBezTo>
                    <a:pt x="9710" y="920"/>
                    <a:pt x="9818" y="920"/>
                    <a:pt x="9958" y="951"/>
                  </a:cubicBezTo>
                  <a:cubicBezTo>
                    <a:pt x="10020" y="951"/>
                    <a:pt x="10051" y="982"/>
                    <a:pt x="10113" y="997"/>
                  </a:cubicBezTo>
                  <a:lnTo>
                    <a:pt x="10284" y="1059"/>
                  </a:lnTo>
                  <a:cubicBezTo>
                    <a:pt x="10284" y="1059"/>
                    <a:pt x="10315" y="1059"/>
                    <a:pt x="10330" y="1075"/>
                  </a:cubicBezTo>
                  <a:cubicBezTo>
                    <a:pt x="10377" y="1090"/>
                    <a:pt x="10423" y="1106"/>
                    <a:pt x="10470" y="1137"/>
                  </a:cubicBezTo>
                  <a:cubicBezTo>
                    <a:pt x="10516" y="1152"/>
                    <a:pt x="10578" y="1199"/>
                    <a:pt x="10625" y="1230"/>
                  </a:cubicBezTo>
                  <a:cubicBezTo>
                    <a:pt x="10656" y="1261"/>
                    <a:pt x="10718" y="1292"/>
                    <a:pt x="10764" y="1323"/>
                  </a:cubicBezTo>
                  <a:lnTo>
                    <a:pt x="10811" y="1385"/>
                  </a:lnTo>
                  <a:cubicBezTo>
                    <a:pt x="10857" y="1401"/>
                    <a:pt x="10873" y="1447"/>
                    <a:pt x="10888" y="1463"/>
                  </a:cubicBezTo>
                  <a:lnTo>
                    <a:pt x="10935" y="1494"/>
                  </a:lnTo>
                  <a:lnTo>
                    <a:pt x="11028" y="1602"/>
                  </a:lnTo>
                  <a:cubicBezTo>
                    <a:pt x="11075" y="1633"/>
                    <a:pt x="11090" y="1680"/>
                    <a:pt x="11106" y="1711"/>
                  </a:cubicBezTo>
                  <a:cubicBezTo>
                    <a:pt x="11121" y="1742"/>
                    <a:pt x="11121" y="1757"/>
                    <a:pt x="11152" y="1773"/>
                  </a:cubicBezTo>
                  <a:cubicBezTo>
                    <a:pt x="11168" y="1788"/>
                    <a:pt x="11183" y="1835"/>
                    <a:pt x="11183" y="1850"/>
                  </a:cubicBezTo>
                  <a:cubicBezTo>
                    <a:pt x="11199" y="1866"/>
                    <a:pt x="11230" y="1912"/>
                    <a:pt x="11230" y="1928"/>
                  </a:cubicBezTo>
                  <a:lnTo>
                    <a:pt x="11276" y="2037"/>
                  </a:lnTo>
                  <a:lnTo>
                    <a:pt x="11338" y="2223"/>
                  </a:lnTo>
                  <a:cubicBezTo>
                    <a:pt x="11354" y="2269"/>
                    <a:pt x="11385" y="2331"/>
                    <a:pt x="11385" y="2393"/>
                  </a:cubicBezTo>
                  <a:cubicBezTo>
                    <a:pt x="11400" y="2455"/>
                    <a:pt x="11400" y="2502"/>
                    <a:pt x="11400" y="2564"/>
                  </a:cubicBezTo>
                  <a:cubicBezTo>
                    <a:pt x="11431" y="2952"/>
                    <a:pt x="11354" y="3339"/>
                    <a:pt x="11168" y="3696"/>
                  </a:cubicBezTo>
                  <a:lnTo>
                    <a:pt x="10098" y="5650"/>
                  </a:lnTo>
                  <a:lnTo>
                    <a:pt x="6422" y="12568"/>
                  </a:lnTo>
                  <a:lnTo>
                    <a:pt x="6282" y="12816"/>
                  </a:lnTo>
                  <a:lnTo>
                    <a:pt x="6251" y="12862"/>
                  </a:lnTo>
                  <a:cubicBezTo>
                    <a:pt x="6236" y="12909"/>
                    <a:pt x="6205" y="12955"/>
                    <a:pt x="6174" y="13002"/>
                  </a:cubicBezTo>
                  <a:cubicBezTo>
                    <a:pt x="6112" y="13095"/>
                    <a:pt x="6034" y="13219"/>
                    <a:pt x="5941" y="13312"/>
                  </a:cubicBezTo>
                  <a:lnTo>
                    <a:pt x="5863" y="13390"/>
                  </a:lnTo>
                  <a:cubicBezTo>
                    <a:pt x="5832" y="13436"/>
                    <a:pt x="5770" y="13483"/>
                    <a:pt x="5724" y="13529"/>
                  </a:cubicBezTo>
                  <a:lnTo>
                    <a:pt x="5693" y="13545"/>
                  </a:lnTo>
                  <a:cubicBezTo>
                    <a:pt x="5159" y="14015"/>
                    <a:pt x="4497" y="14246"/>
                    <a:pt x="3838" y="14246"/>
                  </a:cubicBezTo>
                  <a:cubicBezTo>
                    <a:pt x="3063" y="14246"/>
                    <a:pt x="2291" y="13925"/>
                    <a:pt x="1738" y="13297"/>
                  </a:cubicBezTo>
                  <a:cubicBezTo>
                    <a:pt x="931" y="12366"/>
                    <a:pt x="807" y="11017"/>
                    <a:pt x="1459" y="9977"/>
                  </a:cubicBezTo>
                  <a:cubicBezTo>
                    <a:pt x="1459" y="9977"/>
                    <a:pt x="1459" y="9962"/>
                    <a:pt x="1474" y="9962"/>
                  </a:cubicBezTo>
                  <a:lnTo>
                    <a:pt x="1474" y="9931"/>
                  </a:lnTo>
                  <a:cubicBezTo>
                    <a:pt x="1505" y="9853"/>
                    <a:pt x="1567" y="9776"/>
                    <a:pt x="1629" y="9698"/>
                  </a:cubicBezTo>
                  <a:cubicBezTo>
                    <a:pt x="1645" y="9667"/>
                    <a:pt x="1676" y="9621"/>
                    <a:pt x="1707" y="9605"/>
                  </a:cubicBezTo>
                  <a:lnTo>
                    <a:pt x="1784" y="9512"/>
                  </a:lnTo>
                  <a:lnTo>
                    <a:pt x="8097" y="1680"/>
                  </a:lnTo>
                  <a:cubicBezTo>
                    <a:pt x="8329" y="1370"/>
                    <a:pt x="8686" y="1137"/>
                    <a:pt x="9043" y="1044"/>
                  </a:cubicBezTo>
                  <a:cubicBezTo>
                    <a:pt x="9136" y="982"/>
                    <a:pt x="9182" y="982"/>
                    <a:pt x="9244" y="966"/>
                  </a:cubicBezTo>
                  <a:cubicBezTo>
                    <a:pt x="9307" y="935"/>
                    <a:pt x="9369" y="935"/>
                    <a:pt x="9415" y="935"/>
                  </a:cubicBezTo>
                  <a:cubicBezTo>
                    <a:pt x="9477" y="935"/>
                    <a:pt x="9524" y="920"/>
                    <a:pt x="9570" y="920"/>
                  </a:cubicBezTo>
                  <a:close/>
                  <a:moveTo>
                    <a:pt x="9605" y="0"/>
                  </a:moveTo>
                  <a:cubicBezTo>
                    <a:pt x="8770" y="0"/>
                    <a:pt x="7947" y="378"/>
                    <a:pt x="7399" y="1075"/>
                  </a:cubicBezTo>
                  <a:lnTo>
                    <a:pt x="1040" y="8969"/>
                  </a:lnTo>
                  <a:lnTo>
                    <a:pt x="931" y="9124"/>
                  </a:lnTo>
                  <a:cubicBezTo>
                    <a:pt x="264" y="9931"/>
                    <a:pt x="1" y="11001"/>
                    <a:pt x="156" y="12025"/>
                  </a:cubicBezTo>
                  <a:cubicBezTo>
                    <a:pt x="447" y="13857"/>
                    <a:pt x="2018" y="15167"/>
                    <a:pt x="3811" y="15167"/>
                  </a:cubicBezTo>
                  <a:cubicBezTo>
                    <a:pt x="4022" y="15167"/>
                    <a:pt x="4237" y="15149"/>
                    <a:pt x="4452" y="15111"/>
                  </a:cubicBezTo>
                  <a:cubicBezTo>
                    <a:pt x="5584" y="14941"/>
                    <a:pt x="6546" y="14258"/>
                    <a:pt x="7120" y="13265"/>
                  </a:cubicBezTo>
                  <a:lnTo>
                    <a:pt x="7213" y="13095"/>
                  </a:lnTo>
                  <a:lnTo>
                    <a:pt x="10764" y="6519"/>
                  </a:lnTo>
                  <a:lnTo>
                    <a:pt x="12036" y="4161"/>
                  </a:lnTo>
                  <a:cubicBezTo>
                    <a:pt x="12796" y="2828"/>
                    <a:pt x="12315" y="1121"/>
                    <a:pt x="10966" y="362"/>
                  </a:cubicBezTo>
                  <a:cubicBezTo>
                    <a:pt x="10539" y="117"/>
                    <a:pt x="10070" y="0"/>
                    <a:pt x="9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3988550" y="2811150"/>
              <a:ext cx="159375" cy="140650"/>
            </a:xfrm>
            <a:custGeom>
              <a:avLst/>
              <a:gdLst/>
              <a:ahLst/>
              <a:cxnLst/>
              <a:rect l="l" t="t" r="r" b="b"/>
              <a:pathLst>
                <a:path w="6375" h="5626" extrusionOk="0">
                  <a:moveTo>
                    <a:pt x="3199" y="1"/>
                  </a:moveTo>
                  <a:cubicBezTo>
                    <a:pt x="2287" y="1"/>
                    <a:pt x="1391" y="439"/>
                    <a:pt x="853" y="1241"/>
                  </a:cubicBezTo>
                  <a:cubicBezTo>
                    <a:pt x="0" y="2544"/>
                    <a:pt x="357" y="4297"/>
                    <a:pt x="1629" y="5150"/>
                  </a:cubicBezTo>
                  <a:cubicBezTo>
                    <a:pt x="2112" y="5472"/>
                    <a:pt x="2657" y="5626"/>
                    <a:pt x="3195" y="5626"/>
                  </a:cubicBezTo>
                  <a:cubicBezTo>
                    <a:pt x="4106" y="5626"/>
                    <a:pt x="4995" y="5184"/>
                    <a:pt x="5522" y="4374"/>
                  </a:cubicBezTo>
                  <a:cubicBezTo>
                    <a:pt x="6375" y="3072"/>
                    <a:pt x="6033" y="1319"/>
                    <a:pt x="4746" y="466"/>
                  </a:cubicBezTo>
                  <a:cubicBezTo>
                    <a:pt x="4271" y="151"/>
                    <a:pt x="3732" y="1"/>
                    <a:pt x="3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4002900" y="2816200"/>
              <a:ext cx="136875" cy="130675"/>
            </a:xfrm>
            <a:custGeom>
              <a:avLst/>
              <a:gdLst/>
              <a:ahLst/>
              <a:cxnLst/>
              <a:rect l="l" t="t" r="r" b="b"/>
              <a:pathLst>
                <a:path w="5475" h="5227" extrusionOk="0">
                  <a:moveTo>
                    <a:pt x="2606" y="93"/>
                  </a:moveTo>
                  <a:cubicBezTo>
                    <a:pt x="3117" y="93"/>
                    <a:pt x="3598" y="248"/>
                    <a:pt x="4001" y="528"/>
                  </a:cubicBezTo>
                  <a:cubicBezTo>
                    <a:pt x="5165" y="1303"/>
                    <a:pt x="5475" y="2870"/>
                    <a:pt x="4699" y="4033"/>
                  </a:cubicBezTo>
                  <a:cubicBezTo>
                    <a:pt x="4234" y="4731"/>
                    <a:pt x="3443" y="5149"/>
                    <a:pt x="2590" y="5149"/>
                  </a:cubicBezTo>
                  <a:cubicBezTo>
                    <a:pt x="1194" y="5134"/>
                    <a:pt x="78" y="4017"/>
                    <a:pt x="78" y="2621"/>
                  </a:cubicBezTo>
                  <a:cubicBezTo>
                    <a:pt x="93" y="1210"/>
                    <a:pt x="1210" y="93"/>
                    <a:pt x="2606" y="93"/>
                  </a:cubicBezTo>
                  <a:close/>
                  <a:moveTo>
                    <a:pt x="2606" y="0"/>
                  </a:moveTo>
                  <a:cubicBezTo>
                    <a:pt x="1179" y="0"/>
                    <a:pt x="0" y="1163"/>
                    <a:pt x="0" y="2621"/>
                  </a:cubicBezTo>
                  <a:cubicBezTo>
                    <a:pt x="0" y="4048"/>
                    <a:pt x="1163" y="5227"/>
                    <a:pt x="2606" y="5227"/>
                  </a:cubicBezTo>
                  <a:cubicBezTo>
                    <a:pt x="2792" y="5227"/>
                    <a:pt x="2962" y="5211"/>
                    <a:pt x="3117" y="5196"/>
                  </a:cubicBezTo>
                  <a:cubicBezTo>
                    <a:pt x="3800" y="5056"/>
                    <a:pt x="4389" y="4653"/>
                    <a:pt x="4777" y="4064"/>
                  </a:cubicBezTo>
                  <a:cubicBezTo>
                    <a:pt x="5072" y="3645"/>
                    <a:pt x="5227" y="3133"/>
                    <a:pt x="5227" y="2621"/>
                  </a:cubicBezTo>
                  <a:cubicBezTo>
                    <a:pt x="5227" y="1179"/>
                    <a:pt x="4048" y="0"/>
                    <a:pt x="2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4011025" y="2824325"/>
              <a:ext cx="115200" cy="114425"/>
            </a:xfrm>
            <a:custGeom>
              <a:avLst/>
              <a:gdLst/>
              <a:ahLst/>
              <a:cxnLst/>
              <a:rect l="l" t="t" r="r" b="b"/>
              <a:pathLst>
                <a:path w="4608" h="4577" extrusionOk="0">
                  <a:moveTo>
                    <a:pt x="2284" y="1476"/>
                  </a:moveTo>
                  <a:cubicBezTo>
                    <a:pt x="2441" y="1476"/>
                    <a:pt x="2601" y="1521"/>
                    <a:pt x="2746" y="1614"/>
                  </a:cubicBezTo>
                  <a:cubicBezTo>
                    <a:pt x="3134" y="1862"/>
                    <a:pt x="3227" y="2358"/>
                    <a:pt x="2979" y="2746"/>
                  </a:cubicBezTo>
                  <a:cubicBezTo>
                    <a:pt x="2818" y="2986"/>
                    <a:pt x="2542" y="3123"/>
                    <a:pt x="2270" y="3123"/>
                  </a:cubicBezTo>
                  <a:cubicBezTo>
                    <a:pt x="2121" y="3123"/>
                    <a:pt x="1973" y="3082"/>
                    <a:pt x="1846" y="2994"/>
                  </a:cubicBezTo>
                  <a:cubicBezTo>
                    <a:pt x="1459" y="2731"/>
                    <a:pt x="1350" y="2234"/>
                    <a:pt x="1598" y="1847"/>
                  </a:cubicBezTo>
                  <a:cubicBezTo>
                    <a:pt x="1763" y="1604"/>
                    <a:pt x="2020" y="1476"/>
                    <a:pt x="2284" y="1476"/>
                  </a:cubicBezTo>
                  <a:close/>
                  <a:moveTo>
                    <a:pt x="1815" y="1"/>
                  </a:moveTo>
                  <a:lnTo>
                    <a:pt x="1800" y="389"/>
                  </a:lnTo>
                  <a:cubicBezTo>
                    <a:pt x="1800" y="513"/>
                    <a:pt x="1722" y="606"/>
                    <a:pt x="1614" y="637"/>
                  </a:cubicBezTo>
                  <a:cubicBezTo>
                    <a:pt x="1552" y="668"/>
                    <a:pt x="1490" y="699"/>
                    <a:pt x="1428" y="714"/>
                  </a:cubicBezTo>
                  <a:cubicBezTo>
                    <a:pt x="1381" y="745"/>
                    <a:pt x="1331" y="761"/>
                    <a:pt x="1278" y="761"/>
                  </a:cubicBezTo>
                  <a:cubicBezTo>
                    <a:pt x="1226" y="761"/>
                    <a:pt x="1172" y="745"/>
                    <a:pt x="1117" y="714"/>
                  </a:cubicBezTo>
                  <a:lnTo>
                    <a:pt x="792" y="513"/>
                  </a:lnTo>
                  <a:lnTo>
                    <a:pt x="78" y="1567"/>
                  </a:lnTo>
                  <a:lnTo>
                    <a:pt x="404" y="1785"/>
                  </a:lnTo>
                  <a:cubicBezTo>
                    <a:pt x="497" y="1847"/>
                    <a:pt x="559" y="1955"/>
                    <a:pt x="544" y="2079"/>
                  </a:cubicBezTo>
                  <a:cubicBezTo>
                    <a:pt x="544" y="2141"/>
                    <a:pt x="528" y="2219"/>
                    <a:pt x="528" y="2265"/>
                  </a:cubicBezTo>
                  <a:cubicBezTo>
                    <a:pt x="528" y="2389"/>
                    <a:pt x="466" y="2482"/>
                    <a:pt x="342" y="2545"/>
                  </a:cubicBezTo>
                  <a:lnTo>
                    <a:pt x="1" y="2715"/>
                  </a:lnTo>
                  <a:lnTo>
                    <a:pt x="559" y="3863"/>
                  </a:lnTo>
                  <a:lnTo>
                    <a:pt x="916" y="3692"/>
                  </a:lnTo>
                  <a:cubicBezTo>
                    <a:pt x="955" y="3666"/>
                    <a:pt x="1002" y="3654"/>
                    <a:pt x="1049" y="3654"/>
                  </a:cubicBezTo>
                  <a:cubicBezTo>
                    <a:pt x="1115" y="3654"/>
                    <a:pt x="1181" y="3678"/>
                    <a:pt x="1226" y="3723"/>
                  </a:cubicBezTo>
                  <a:cubicBezTo>
                    <a:pt x="1241" y="3739"/>
                    <a:pt x="1273" y="3770"/>
                    <a:pt x="1304" y="3785"/>
                  </a:cubicBezTo>
                  <a:cubicBezTo>
                    <a:pt x="1319" y="3801"/>
                    <a:pt x="1350" y="3816"/>
                    <a:pt x="1381" y="3847"/>
                  </a:cubicBezTo>
                  <a:cubicBezTo>
                    <a:pt x="1474" y="3894"/>
                    <a:pt x="1521" y="4018"/>
                    <a:pt x="1521" y="4111"/>
                  </a:cubicBezTo>
                  <a:lnTo>
                    <a:pt x="1505" y="4499"/>
                  </a:lnTo>
                  <a:lnTo>
                    <a:pt x="2792" y="4576"/>
                  </a:lnTo>
                  <a:lnTo>
                    <a:pt x="2808" y="4189"/>
                  </a:lnTo>
                  <a:cubicBezTo>
                    <a:pt x="2808" y="4064"/>
                    <a:pt x="2886" y="3971"/>
                    <a:pt x="3010" y="3940"/>
                  </a:cubicBezTo>
                  <a:cubicBezTo>
                    <a:pt x="3056" y="3909"/>
                    <a:pt x="3118" y="3878"/>
                    <a:pt x="3180" y="3863"/>
                  </a:cubicBezTo>
                  <a:cubicBezTo>
                    <a:pt x="3224" y="3834"/>
                    <a:pt x="3278" y="3818"/>
                    <a:pt x="3332" y="3818"/>
                  </a:cubicBezTo>
                  <a:cubicBezTo>
                    <a:pt x="3391" y="3818"/>
                    <a:pt x="3449" y="3837"/>
                    <a:pt x="3490" y="3878"/>
                  </a:cubicBezTo>
                  <a:lnTo>
                    <a:pt x="3816" y="4095"/>
                  </a:lnTo>
                  <a:lnTo>
                    <a:pt x="4530" y="3025"/>
                  </a:lnTo>
                  <a:lnTo>
                    <a:pt x="4204" y="2793"/>
                  </a:lnTo>
                  <a:cubicBezTo>
                    <a:pt x="4111" y="2731"/>
                    <a:pt x="4049" y="2622"/>
                    <a:pt x="4064" y="2498"/>
                  </a:cubicBezTo>
                  <a:cubicBezTo>
                    <a:pt x="4064" y="2451"/>
                    <a:pt x="4095" y="2358"/>
                    <a:pt x="4095" y="2312"/>
                  </a:cubicBezTo>
                  <a:cubicBezTo>
                    <a:pt x="4095" y="2188"/>
                    <a:pt x="4142" y="2095"/>
                    <a:pt x="4266" y="2033"/>
                  </a:cubicBezTo>
                  <a:lnTo>
                    <a:pt x="4607" y="1862"/>
                  </a:lnTo>
                  <a:lnTo>
                    <a:pt x="4049" y="714"/>
                  </a:lnTo>
                  <a:lnTo>
                    <a:pt x="3708" y="900"/>
                  </a:lnTo>
                  <a:cubicBezTo>
                    <a:pt x="3667" y="918"/>
                    <a:pt x="3622" y="927"/>
                    <a:pt x="3578" y="927"/>
                  </a:cubicBezTo>
                  <a:cubicBezTo>
                    <a:pt x="3505" y="927"/>
                    <a:pt x="3436" y="902"/>
                    <a:pt x="3397" y="854"/>
                  </a:cubicBezTo>
                  <a:lnTo>
                    <a:pt x="3320" y="792"/>
                  </a:lnTo>
                  <a:lnTo>
                    <a:pt x="3242" y="745"/>
                  </a:lnTo>
                  <a:cubicBezTo>
                    <a:pt x="3134" y="683"/>
                    <a:pt x="3087" y="590"/>
                    <a:pt x="3087" y="466"/>
                  </a:cubicBezTo>
                  <a:lnTo>
                    <a:pt x="3103" y="78"/>
                  </a:lnTo>
                  <a:lnTo>
                    <a:pt x="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4160700" y="2619375"/>
              <a:ext cx="104325" cy="91625"/>
            </a:xfrm>
            <a:custGeom>
              <a:avLst/>
              <a:gdLst/>
              <a:ahLst/>
              <a:cxnLst/>
              <a:rect l="l" t="t" r="r" b="b"/>
              <a:pathLst>
                <a:path w="4173" h="3665" extrusionOk="0">
                  <a:moveTo>
                    <a:pt x="2087" y="0"/>
                  </a:moveTo>
                  <a:cubicBezTo>
                    <a:pt x="1492" y="0"/>
                    <a:pt x="911" y="288"/>
                    <a:pt x="559" y="816"/>
                  </a:cubicBezTo>
                  <a:cubicBezTo>
                    <a:pt x="0" y="1669"/>
                    <a:pt x="233" y="2786"/>
                    <a:pt x="1071" y="3360"/>
                  </a:cubicBezTo>
                  <a:cubicBezTo>
                    <a:pt x="1380" y="3566"/>
                    <a:pt x="1729" y="3664"/>
                    <a:pt x="2075" y="3664"/>
                  </a:cubicBezTo>
                  <a:cubicBezTo>
                    <a:pt x="2668" y="3664"/>
                    <a:pt x="3252" y="3377"/>
                    <a:pt x="3614" y="2848"/>
                  </a:cubicBezTo>
                  <a:cubicBezTo>
                    <a:pt x="4173" y="1995"/>
                    <a:pt x="3940" y="878"/>
                    <a:pt x="3102" y="305"/>
                  </a:cubicBezTo>
                  <a:cubicBezTo>
                    <a:pt x="2788" y="99"/>
                    <a:pt x="2435" y="0"/>
                    <a:pt x="20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a:off x="4168075" y="2621925"/>
              <a:ext cx="88425" cy="86125"/>
            </a:xfrm>
            <a:custGeom>
              <a:avLst/>
              <a:gdLst/>
              <a:ahLst/>
              <a:cxnLst/>
              <a:rect l="l" t="t" r="r" b="b"/>
              <a:pathLst>
                <a:path w="3537" h="3445" extrusionOk="0">
                  <a:moveTo>
                    <a:pt x="1784" y="78"/>
                  </a:moveTo>
                  <a:cubicBezTo>
                    <a:pt x="2559" y="94"/>
                    <a:pt x="3211" y="637"/>
                    <a:pt x="3366" y="1397"/>
                  </a:cubicBezTo>
                  <a:cubicBezTo>
                    <a:pt x="3536" y="2265"/>
                    <a:pt x="2962" y="3134"/>
                    <a:pt x="2094" y="3304"/>
                  </a:cubicBezTo>
                  <a:cubicBezTo>
                    <a:pt x="1989" y="3325"/>
                    <a:pt x="1884" y="3335"/>
                    <a:pt x="1780" y="3335"/>
                  </a:cubicBezTo>
                  <a:cubicBezTo>
                    <a:pt x="1013" y="3335"/>
                    <a:pt x="321" y="2798"/>
                    <a:pt x="171" y="2033"/>
                  </a:cubicBezTo>
                  <a:cubicBezTo>
                    <a:pt x="0" y="1149"/>
                    <a:pt x="574" y="280"/>
                    <a:pt x="1443" y="109"/>
                  </a:cubicBezTo>
                  <a:cubicBezTo>
                    <a:pt x="1567" y="94"/>
                    <a:pt x="1660" y="78"/>
                    <a:pt x="1784" y="78"/>
                  </a:cubicBezTo>
                  <a:close/>
                  <a:moveTo>
                    <a:pt x="1784" y="1"/>
                  </a:moveTo>
                  <a:cubicBezTo>
                    <a:pt x="838" y="1"/>
                    <a:pt x="62" y="776"/>
                    <a:pt x="62" y="1722"/>
                  </a:cubicBezTo>
                  <a:cubicBezTo>
                    <a:pt x="62" y="2669"/>
                    <a:pt x="838" y="3444"/>
                    <a:pt x="1784" y="3444"/>
                  </a:cubicBezTo>
                  <a:cubicBezTo>
                    <a:pt x="2358" y="3444"/>
                    <a:pt x="2900" y="3149"/>
                    <a:pt x="3211" y="2669"/>
                  </a:cubicBezTo>
                  <a:cubicBezTo>
                    <a:pt x="3412" y="2405"/>
                    <a:pt x="3505" y="2064"/>
                    <a:pt x="3505" y="1722"/>
                  </a:cubicBezTo>
                  <a:cubicBezTo>
                    <a:pt x="3505" y="776"/>
                    <a:pt x="2730"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a:off x="4174275" y="2627375"/>
              <a:ext cx="76025" cy="75225"/>
            </a:xfrm>
            <a:custGeom>
              <a:avLst/>
              <a:gdLst/>
              <a:ahLst/>
              <a:cxnLst/>
              <a:rect l="l" t="t" r="r" b="b"/>
              <a:pathLst>
                <a:path w="3041" h="3009" extrusionOk="0">
                  <a:moveTo>
                    <a:pt x="1548" y="974"/>
                  </a:moveTo>
                  <a:cubicBezTo>
                    <a:pt x="1653" y="974"/>
                    <a:pt x="1757" y="1005"/>
                    <a:pt x="1846" y="1070"/>
                  </a:cubicBezTo>
                  <a:cubicBezTo>
                    <a:pt x="2094" y="1225"/>
                    <a:pt x="2156" y="1582"/>
                    <a:pt x="2001" y="1815"/>
                  </a:cubicBezTo>
                  <a:cubicBezTo>
                    <a:pt x="1874" y="1961"/>
                    <a:pt x="1697" y="2046"/>
                    <a:pt x="1526" y="2046"/>
                  </a:cubicBezTo>
                  <a:cubicBezTo>
                    <a:pt x="1426" y="2046"/>
                    <a:pt x="1327" y="2017"/>
                    <a:pt x="1241" y="1954"/>
                  </a:cubicBezTo>
                  <a:cubicBezTo>
                    <a:pt x="993" y="1768"/>
                    <a:pt x="931" y="1442"/>
                    <a:pt x="1101" y="1210"/>
                  </a:cubicBezTo>
                  <a:cubicBezTo>
                    <a:pt x="1207" y="1056"/>
                    <a:pt x="1378" y="974"/>
                    <a:pt x="1548" y="974"/>
                  </a:cubicBezTo>
                  <a:close/>
                  <a:moveTo>
                    <a:pt x="1210" y="0"/>
                  </a:moveTo>
                  <a:lnTo>
                    <a:pt x="1179" y="264"/>
                  </a:lnTo>
                  <a:cubicBezTo>
                    <a:pt x="1179" y="341"/>
                    <a:pt x="1132" y="388"/>
                    <a:pt x="1070" y="434"/>
                  </a:cubicBezTo>
                  <a:lnTo>
                    <a:pt x="946" y="496"/>
                  </a:lnTo>
                  <a:cubicBezTo>
                    <a:pt x="923" y="512"/>
                    <a:pt x="884" y="520"/>
                    <a:pt x="846" y="520"/>
                  </a:cubicBezTo>
                  <a:cubicBezTo>
                    <a:pt x="807" y="520"/>
                    <a:pt x="768" y="512"/>
                    <a:pt x="745" y="496"/>
                  </a:cubicBezTo>
                  <a:lnTo>
                    <a:pt x="528" y="357"/>
                  </a:lnTo>
                  <a:lnTo>
                    <a:pt x="62" y="1055"/>
                  </a:lnTo>
                  <a:lnTo>
                    <a:pt x="279" y="1194"/>
                  </a:lnTo>
                  <a:cubicBezTo>
                    <a:pt x="326" y="1225"/>
                    <a:pt x="372" y="1303"/>
                    <a:pt x="357" y="1380"/>
                  </a:cubicBezTo>
                  <a:lnTo>
                    <a:pt x="357" y="1504"/>
                  </a:lnTo>
                  <a:cubicBezTo>
                    <a:pt x="357" y="1582"/>
                    <a:pt x="310" y="1644"/>
                    <a:pt x="233" y="1675"/>
                  </a:cubicBezTo>
                  <a:lnTo>
                    <a:pt x="0" y="1799"/>
                  </a:lnTo>
                  <a:lnTo>
                    <a:pt x="372" y="2528"/>
                  </a:lnTo>
                  <a:lnTo>
                    <a:pt x="605" y="2420"/>
                  </a:lnTo>
                  <a:cubicBezTo>
                    <a:pt x="631" y="2400"/>
                    <a:pt x="663" y="2391"/>
                    <a:pt x="695" y="2391"/>
                  </a:cubicBezTo>
                  <a:cubicBezTo>
                    <a:pt x="740" y="2391"/>
                    <a:pt x="786" y="2408"/>
                    <a:pt x="822" y="2435"/>
                  </a:cubicBezTo>
                  <a:cubicBezTo>
                    <a:pt x="838" y="2451"/>
                    <a:pt x="853" y="2451"/>
                    <a:pt x="869" y="2466"/>
                  </a:cubicBezTo>
                  <a:cubicBezTo>
                    <a:pt x="900" y="2497"/>
                    <a:pt x="915" y="2497"/>
                    <a:pt x="931" y="2513"/>
                  </a:cubicBezTo>
                  <a:cubicBezTo>
                    <a:pt x="993" y="2544"/>
                    <a:pt x="1024" y="2621"/>
                    <a:pt x="1024" y="2699"/>
                  </a:cubicBezTo>
                  <a:lnTo>
                    <a:pt x="1008" y="2962"/>
                  </a:lnTo>
                  <a:lnTo>
                    <a:pt x="1846" y="3009"/>
                  </a:lnTo>
                  <a:lnTo>
                    <a:pt x="1861" y="2761"/>
                  </a:lnTo>
                  <a:cubicBezTo>
                    <a:pt x="1861" y="2683"/>
                    <a:pt x="1923" y="2621"/>
                    <a:pt x="1970" y="2590"/>
                  </a:cubicBezTo>
                  <a:lnTo>
                    <a:pt x="2094" y="2528"/>
                  </a:lnTo>
                  <a:cubicBezTo>
                    <a:pt x="2125" y="2513"/>
                    <a:pt x="2160" y="2505"/>
                    <a:pt x="2197" y="2505"/>
                  </a:cubicBezTo>
                  <a:cubicBezTo>
                    <a:pt x="2234" y="2505"/>
                    <a:pt x="2272" y="2513"/>
                    <a:pt x="2311" y="2528"/>
                  </a:cubicBezTo>
                  <a:lnTo>
                    <a:pt x="2528" y="2668"/>
                  </a:lnTo>
                  <a:lnTo>
                    <a:pt x="2994" y="1970"/>
                  </a:lnTo>
                  <a:lnTo>
                    <a:pt x="2776" y="1830"/>
                  </a:lnTo>
                  <a:cubicBezTo>
                    <a:pt x="2714" y="1799"/>
                    <a:pt x="2683" y="1706"/>
                    <a:pt x="2699" y="1644"/>
                  </a:cubicBezTo>
                  <a:lnTo>
                    <a:pt x="2699" y="1520"/>
                  </a:lnTo>
                  <a:cubicBezTo>
                    <a:pt x="2699" y="1442"/>
                    <a:pt x="2730" y="1380"/>
                    <a:pt x="2807" y="1349"/>
                  </a:cubicBezTo>
                  <a:lnTo>
                    <a:pt x="3040" y="1225"/>
                  </a:lnTo>
                  <a:lnTo>
                    <a:pt x="2683" y="496"/>
                  </a:lnTo>
                  <a:lnTo>
                    <a:pt x="2451" y="605"/>
                  </a:lnTo>
                  <a:cubicBezTo>
                    <a:pt x="2425" y="624"/>
                    <a:pt x="2393" y="633"/>
                    <a:pt x="2361" y="633"/>
                  </a:cubicBezTo>
                  <a:cubicBezTo>
                    <a:pt x="2316" y="633"/>
                    <a:pt x="2270" y="616"/>
                    <a:pt x="2234" y="589"/>
                  </a:cubicBezTo>
                  <a:lnTo>
                    <a:pt x="2172" y="543"/>
                  </a:lnTo>
                  <a:lnTo>
                    <a:pt x="2110" y="512"/>
                  </a:lnTo>
                  <a:cubicBezTo>
                    <a:pt x="2063" y="481"/>
                    <a:pt x="2017" y="388"/>
                    <a:pt x="2017" y="326"/>
                  </a:cubicBezTo>
                  <a:lnTo>
                    <a:pt x="2032" y="62"/>
                  </a:lnTo>
                  <a:lnTo>
                    <a:pt x="12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6"/>
            <p:cNvSpPr/>
            <p:nvPr/>
          </p:nvSpPr>
          <p:spPr>
            <a:xfrm>
              <a:off x="4211500" y="2658000"/>
              <a:ext cx="3125" cy="2725"/>
            </a:xfrm>
            <a:custGeom>
              <a:avLst/>
              <a:gdLst/>
              <a:ahLst/>
              <a:cxnLst/>
              <a:rect l="l" t="t" r="r" b="b"/>
              <a:pathLst>
                <a:path w="125" h="109" extrusionOk="0">
                  <a:moveTo>
                    <a:pt x="78" y="0"/>
                  </a:moveTo>
                  <a:lnTo>
                    <a:pt x="0" y="62"/>
                  </a:lnTo>
                  <a:lnTo>
                    <a:pt x="47" y="109"/>
                  </a:lnTo>
                  <a:lnTo>
                    <a:pt x="124" y="47"/>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4216925" y="2620000"/>
              <a:ext cx="132250" cy="35700"/>
            </a:xfrm>
            <a:custGeom>
              <a:avLst/>
              <a:gdLst/>
              <a:ahLst/>
              <a:cxnLst/>
              <a:rect l="l" t="t" r="r" b="b"/>
              <a:pathLst>
                <a:path w="5290" h="1428" extrusionOk="0">
                  <a:moveTo>
                    <a:pt x="1753" y="16"/>
                  </a:moveTo>
                  <a:lnTo>
                    <a:pt x="1753" y="47"/>
                  </a:lnTo>
                  <a:lnTo>
                    <a:pt x="1939" y="47"/>
                  </a:lnTo>
                  <a:lnTo>
                    <a:pt x="1939" y="16"/>
                  </a:lnTo>
                  <a:close/>
                  <a:moveTo>
                    <a:pt x="2110" y="16"/>
                  </a:moveTo>
                  <a:lnTo>
                    <a:pt x="2110" y="47"/>
                  </a:lnTo>
                  <a:lnTo>
                    <a:pt x="2311" y="47"/>
                  </a:lnTo>
                  <a:lnTo>
                    <a:pt x="2311" y="16"/>
                  </a:lnTo>
                  <a:close/>
                  <a:moveTo>
                    <a:pt x="2482" y="16"/>
                  </a:moveTo>
                  <a:lnTo>
                    <a:pt x="2482" y="47"/>
                  </a:lnTo>
                  <a:lnTo>
                    <a:pt x="2683" y="47"/>
                  </a:lnTo>
                  <a:lnTo>
                    <a:pt x="2683" y="16"/>
                  </a:lnTo>
                  <a:close/>
                  <a:moveTo>
                    <a:pt x="2854" y="16"/>
                  </a:moveTo>
                  <a:lnTo>
                    <a:pt x="2854" y="47"/>
                  </a:lnTo>
                  <a:lnTo>
                    <a:pt x="3040" y="47"/>
                  </a:lnTo>
                  <a:lnTo>
                    <a:pt x="3040" y="16"/>
                  </a:lnTo>
                  <a:close/>
                  <a:moveTo>
                    <a:pt x="3242" y="16"/>
                  </a:moveTo>
                  <a:lnTo>
                    <a:pt x="3242" y="47"/>
                  </a:lnTo>
                  <a:lnTo>
                    <a:pt x="3428" y="47"/>
                  </a:lnTo>
                  <a:lnTo>
                    <a:pt x="3428" y="16"/>
                  </a:lnTo>
                  <a:close/>
                  <a:moveTo>
                    <a:pt x="3614" y="16"/>
                  </a:moveTo>
                  <a:lnTo>
                    <a:pt x="3614" y="47"/>
                  </a:lnTo>
                  <a:lnTo>
                    <a:pt x="3800" y="47"/>
                  </a:lnTo>
                  <a:lnTo>
                    <a:pt x="3800" y="16"/>
                  </a:lnTo>
                  <a:close/>
                  <a:moveTo>
                    <a:pt x="3971" y="16"/>
                  </a:moveTo>
                  <a:lnTo>
                    <a:pt x="3971" y="47"/>
                  </a:lnTo>
                  <a:lnTo>
                    <a:pt x="4172" y="47"/>
                  </a:lnTo>
                  <a:lnTo>
                    <a:pt x="4172" y="16"/>
                  </a:lnTo>
                  <a:close/>
                  <a:moveTo>
                    <a:pt x="4343" y="16"/>
                  </a:moveTo>
                  <a:lnTo>
                    <a:pt x="4343" y="47"/>
                  </a:lnTo>
                  <a:lnTo>
                    <a:pt x="4529" y="47"/>
                  </a:lnTo>
                  <a:lnTo>
                    <a:pt x="4529" y="16"/>
                  </a:lnTo>
                  <a:close/>
                  <a:moveTo>
                    <a:pt x="4715" y="16"/>
                  </a:moveTo>
                  <a:lnTo>
                    <a:pt x="4715" y="47"/>
                  </a:lnTo>
                  <a:lnTo>
                    <a:pt x="4901" y="47"/>
                  </a:lnTo>
                  <a:lnTo>
                    <a:pt x="4901" y="16"/>
                  </a:lnTo>
                  <a:close/>
                  <a:moveTo>
                    <a:pt x="5103" y="16"/>
                  </a:moveTo>
                  <a:lnTo>
                    <a:pt x="5103" y="47"/>
                  </a:lnTo>
                  <a:lnTo>
                    <a:pt x="5289" y="47"/>
                  </a:lnTo>
                  <a:lnTo>
                    <a:pt x="5289" y="16"/>
                  </a:lnTo>
                  <a:close/>
                  <a:moveTo>
                    <a:pt x="1536" y="0"/>
                  </a:moveTo>
                  <a:lnTo>
                    <a:pt x="1396" y="124"/>
                  </a:lnTo>
                  <a:lnTo>
                    <a:pt x="1427" y="171"/>
                  </a:lnTo>
                  <a:lnTo>
                    <a:pt x="1567" y="31"/>
                  </a:lnTo>
                  <a:lnTo>
                    <a:pt x="1536" y="0"/>
                  </a:lnTo>
                  <a:close/>
                  <a:moveTo>
                    <a:pt x="1241" y="249"/>
                  </a:moveTo>
                  <a:lnTo>
                    <a:pt x="1101" y="388"/>
                  </a:lnTo>
                  <a:lnTo>
                    <a:pt x="1148" y="419"/>
                  </a:lnTo>
                  <a:lnTo>
                    <a:pt x="1288" y="280"/>
                  </a:lnTo>
                  <a:lnTo>
                    <a:pt x="1241" y="249"/>
                  </a:lnTo>
                  <a:close/>
                  <a:moveTo>
                    <a:pt x="977" y="512"/>
                  </a:moveTo>
                  <a:lnTo>
                    <a:pt x="838" y="636"/>
                  </a:lnTo>
                  <a:lnTo>
                    <a:pt x="869" y="667"/>
                  </a:lnTo>
                  <a:lnTo>
                    <a:pt x="1008" y="559"/>
                  </a:lnTo>
                  <a:lnTo>
                    <a:pt x="977" y="512"/>
                  </a:lnTo>
                  <a:close/>
                  <a:moveTo>
                    <a:pt x="683" y="745"/>
                  </a:moveTo>
                  <a:lnTo>
                    <a:pt x="543" y="884"/>
                  </a:lnTo>
                  <a:lnTo>
                    <a:pt x="590" y="931"/>
                  </a:lnTo>
                  <a:lnTo>
                    <a:pt x="714" y="791"/>
                  </a:lnTo>
                  <a:lnTo>
                    <a:pt x="683" y="745"/>
                  </a:lnTo>
                  <a:close/>
                  <a:moveTo>
                    <a:pt x="404" y="1009"/>
                  </a:moveTo>
                  <a:lnTo>
                    <a:pt x="264" y="1133"/>
                  </a:lnTo>
                  <a:lnTo>
                    <a:pt x="311" y="1179"/>
                  </a:lnTo>
                  <a:lnTo>
                    <a:pt x="450" y="1040"/>
                  </a:lnTo>
                  <a:lnTo>
                    <a:pt x="404" y="1009"/>
                  </a:lnTo>
                  <a:close/>
                  <a:moveTo>
                    <a:pt x="140" y="1257"/>
                  </a:moveTo>
                  <a:lnTo>
                    <a:pt x="0" y="1396"/>
                  </a:lnTo>
                  <a:lnTo>
                    <a:pt x="47" y="1427"/>
                  </a:lnTo>
                  <a:lnTo>
                    <a:pt x="171" y="1288"/>
                  </a:lnTo>
                  <a:lnTo>
                    <a:pt x="140" y="125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4353025" y="2619600"/>
              <a:ext cx="2725" cy="1200"/>
            </a:xfrm>
            <a:custGeom>
              <a:avLst/>
              <a:gdLst/>
              <a:ahLst/>
              <a:cxnLst/>
              <a:rect l="l" t="t" r="r" b="b"/>
              <a:pathLst>
                <a:path w="109" h="48" extrusionOk="0">
                  <a:moveTo>
                    <a:pt x="0" y="1"/>
                  </a:moveTo>
                  <a:lnTo>
                    <a:pt x="0" y="47"/>
                  </a:lnTo>
                  <a:lnTo>
                    <a:pt x="109" y="47"/>
                  </a:lnTo>
                  <a:lnTo>
                    <a:pt x="109"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4352250" y="2617275"/>
              <a:ext cx="6600" cy="7000"/>
            </a:xfrm>
            <a:custGeom>
              <a:avLst/>
              <a:gdLst/>
              <a:ahLst/>
              <a:cxnLst/>
              <a:rect l="l" t="t" r="r" b="b"/>
              <a:pathLst>
                <a:path w="264" h="280" extrusionOk="0">
                  <a:moveTo>
                    <a:pt x="140" y="1"/>
                  </a:moveTo>
                  <a:cubicBezTo>
                    <a:pt x="62" y="1"/>
                    <a:pt x="0" y="63"/>
                    <a:pt x="0" y="140"/>
                  </a:cubicBezTo>
                  <a:cubicBezTo>
                    <a:pt x="0" y="218"/>
                    <a:pt x="62" y="280"/>
                    <a:pt x="140" y="280"/>
                  </a:cubicBezTo>
                  <a:cubicBezTo>
                    <a:pt x="202" y="280"/>
                    <a:pt x="264" y="218"/>
                    <a:pt x="264" y="140"/>
                  </a:cubicBezTo>
                  <a:cubicBezTo>
                    <a:pt x="264" y="63"/>
                    <a:pt x="202"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4373950" y="2616125"/>
              <a:ext cx="17475" cy="7775"/>
            </a:xfrm>
            <a:custGeom>
              <a:avLst/>
              <a:gdLst/>
              <a:ahLst/>
              <a:cxnLst/>
              <a:rect l="l" t="t" r="r" b="b"/>
              <a:pathLst>
                <a:path w="699" h="311" extrusionOk="0">
                  <a:moveTo>
                    <a:pt x="1" y="0"/>
                  </a:moveTo>
                  <a:lnTo>
                    <a:pt x="1" y="310"/>
                  </a:lnTo>
                  <a:lnTo>
                    <a:pt x="699" y="310"/>
                  </a:lnTo>
                  <a:lnTo>
                    <a:pt x="6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4391800" y="2640925"/>
              <a:ext cx="17475" cy="7800"/>
            </a:xfrm>
            <a:custGeom>
              <a:avLst/>
              <a:gdLst/>
              <a:ahLst/>
              <a:cxnLst/>
              <a:rect l="l" t="t" r="r" b="b"/>
              <a:pathLst>
                <a:path w="699" h="312"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4397600" y="2616125"/>
              <a:ext cx="33000" cy="7775"/>
            </a:xfrm>
            <a:custGeom>
              <a:avLst/>
              <a:gdLst/>
              <a:ahLst/>
              <a:cxnLst/>
              <a:rect l="l" t="t" r="r" b="b"/>
              <a:pathLst>
                <a:path w="1320" h="311" extrusionOk="0">
                  <a:moveTo>
                    <a:pt x="1" y="0"/>
                  </a:moveTo>
                  <a:lnTo>
                    <a:pt x="1" y="310"/>
                  </a:lnTo>
                  <a:lnTo>
                    <a:pt x="1319" y="310"/>
                  </a:lnTo>
                  <a:lnTo>
                    <a:pt x="1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4436775" y="2616125"/>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4445675" y="2616125"/>
              <a:ext cx="5850" cy="7775"/>
            </a:xfrm>
            <a:custGeom>
              <a:avLst/>
              <a:gdLst/>
              <a:ahLst/>
              <a:cxnLst/>
              <a:rect l="l" t="t" r="r" b="b"/>
              <a:pathLst>
                <a:path w="234" h="311" extrusionOk="0">
                  <a:moveTo>
                    <a:pt x="1" y="0"/>
                  </a:moveTo>
                  <a:lnTo>
                    <a:pt x="1" y="310"/>
                  </a:lnTo>
                  <a:lnTo>
                    <a:pt x="234" y="310"/>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4455000" y="2616125"/>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373950" y="2628525"/>
              <a:ext cx="32975" cy="7775"/>
            </a:xfrm>
            <a:custGeom>
              <a:avLst/>
              <a:gdLst/>
              <a:ahLst/>
              <a:cxnLst/>
              <a:rect l="l" t="t" r="r" b="b"/>
              <a:pathLst>
                <a:path w="1319" h="311" extrusionOk="0">
                  <a:moveTo>
                    <a:pt x="1" y="1"/>
                  </a:moveTo>
                  <a:lnTo>
                    <a:pt x="1" y="311"/>
                  </a:lnTo>
                  <a:lnTo>
                    <a:pt x="1319" y="311"/>
                  </a:ln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4413125" y="262852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4422025" y="2628525"/>
              <a:ext cx="5850" cy="7775"/>
            </a:xfrm>
            <a:custGeom>
              <a:avLst/>
              <a:gdLst/>
              <a:ahLst/>
              <a:cxnLst/>
              <a:rect l="l" t="t" r="r" b="b"/>
              <a:pathLst>
                <a:path w="234" h="311" extrusionOk="0">
                  <a:moveTo>
                    <a:pt x="1" y="1"/>
                  </a:moveTo>
                  <a:lnTo>
                    <a:pt x="1" y="311"/>
                  </a:lnTo>
                  <a:lnTo>
                    <a:pt x="234" y="31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4430575" y="262852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4373950" y="2640925"/>
              <a:ext cx="5850" cy="7800"/>
            </a:xfrm>
            <a:custGeom>
              <a:avLst/>
              <a:gdLst/>
              <a:ahLst/>
              <a:cxnLst/>
              <a:rect l="l" t="t" r="r" b="b"/>
              <a:pathLst>
                <a:path w="234" h="312"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4382475" y="2640925"/>
              <a:ext cx="5850" cy="7800"/>
            </a:xfrm>
            <a:custGeom>
              <a:avLst/>
              <a:gdLst/>
              <a:ahLst/>
              <a:cxnLst/>
              <a:rect l="l" t="t" r="r" b="b"/>
              <a:pathLst>
                <a:path w="234" h="312" extrusionOk="0">
                  <a:moveTo>
                    <a:pt x="1" y="1"/>
                  </a:moveTo>
                  <a:lnTo>
                    <a:pt x="1" y="311"/>
                  </a:lnTo>
                  <a:lnTo>
                    <a:pt x="234" y="31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4391400" y="2960050"/>
              <a:ext cx="2750" cy="2350"/>
            </a:xfrm>
            <a:custGeom>
              <a:avLst/>
              <a:gdLst/>
              <a:ahLst/>
              <a:cxnLst/>
              <a:rect l="l" t="t" r="r" b="b"/>
              <a:pathLst>
                <a:path w="110" h="94" extrusionOk="0">
                  <a:moveTo>
                    <a:pt x="78" y="0"/>
                  </a:moveTo>
                  <a:lnTo>
                    <a:pt x="1" y="62"/>
                  </a:lnTo>
                  <a:lnTo>
                    <a:pt x="32" y="93"/>
                  </a:lnTo>
                  <a:lnTo>
                    <a:pt x="109" y="31"/>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4396450" y="2921275"/>
              <a:ext cx="132250" cy="36475"/>
            </a:xfrm>
            <a:custGeom>
              <a:avLst/>
              <a:gdLst/>
              <a:ahLst/>
              <a:cxnLst/>
              <a:rect l="l" t="t" r="r" b="b"/>
              <a:pathLst>
                <a:path w="5290" h="1459" extrusionOk="0">
                  <a:moveTo>
                    <a:pt x="1737" y="16"/>
                  </a:moveTo>
                  <a:lnTo>
                    <a:pt x="1737" y="62"/>
                  </a:lnTo>
                  <a:lnTo>
                    <a:pt x="1939" y="62"/>
                  </a:lnTo>
                  <a:lnTo>
                    <a:pt x="1939" y="16"/>
                  </a:lnTo>
                  <a:close/>
                  <a:moveTo>
                    <a:pt x="2110" y="16"/>
                  </a:moveTo>
                  <a:lnTo>
                    <a:pt x="2110" y="62"/>
                  </a:lnTo>
                  <a:lnTo>
                    <a:pt x="2296" y="62"/>
                  </a:lnTo>
                  <a:lnTo>
                    <a:pt x="2296" y="16"/>
                  </a:lnTo>
                  <a:close/>
                  <a:moveTo>
                    <a:pt x="2497" y="16"/>
                  </a:moveTo>
                  <a:lnTo>
                    <a:pt x="2497" y="62"/>
                  </a:lnTo>
                  <a:lnTo>
                    <a:pt x="2683" y="62"/>
                  </a:lnTo>
                  <a:lnTo>
                    <a:pt x="2683" y="16"/>
                  </a:lnTo>
                  <a:close/>
                  <a:moveTo>
                    <a:pt x="2870" y="16"/>
                  </a:moveTo>
                  <a:lnTo>
                    <a:pt x="2870" y="62"/>
                  </a:lnTo>
                  <a:lnTo>
                    <a:pt x="3056" y="62"/>
                  </a:lnTo>
                  <a:lnTo>
                    <a:pt x="3056" y="16"/>
                  </a:lnTo>
                  <a:close/>
                  <a:moveTo>
                    <a:pt x="3226" y="16"/>
                  </a:moveTo>
                  <a:lnTo>
                    <a:pt x="3226" y="62"/>
                  </a:lnTo>
                  <a:lnTo>
                    <a:pt x="3428" y="62"/>
                  </a:lnTo>
                  <a:lnTo>
                    <a:pt x="3428" y="16"/>
                  </a:lnTo>
                  <a:close/>
                  <a:moveTo>
                    <a:pt x="3598" y="16"/>
                  </a:moveTo>
                  <a:lnTo>
                    <a:pt x="3598" y="62"/>
                  </a:lnTo>
                  <a:lnTo>
                    <a:pt x="3800" y="62"/>
                  </a:lnTo>
                  <a:lnTo>
                    <a:pt x="3800" y="16"/>
                  </a:lnTo>
                  <a:close/>
                  <a:moveTo>
                    <a:pt x="3971" y="16"/>
                  </a:moveTo>
                  <a:lnTo>
                    <a:pt x="3971" y="62"/>
                  </a:lnTo>
                  <a:lnTo>
                    <a:pt x="4157" y="62"/>
                  </a:lnTo>
                  <a:lnTo>
                    <a:pt x="4157" y="16"/>
                  </a:lnTo>
                  <a:close/>
                  <a:moveTo>
                    <a:pt x="4343" y="16"/>
                  </a:moveTo>
                  <a:lnTo>
                    <a:pt x="4343" y="62"/>
                  </a:lnTo>
                  <a:lnTo>
                    <a:pt x="4529" y="62"/>
                  </a:lnTo>
                  <a:lnTo>
                    <a:pt x="4529" y="16"/>
                  </a:lnTo>
                  <a:close/>
                  <a:moveTo>
                    <a:pt x="4731" y="16"/>
                  </a:moveTo>
                  <a:lnTo>
                    <a:pt x="4731" y="62"/>
                  </a:lnTo>
                  <a:lnTo>
                    <a:pt x="4917" y="62"/>
                  </a:lnTo>
                  <a:lnTo>
                    <a:pt x="4917" y="16"/>
                  </a:lnTo>
                  <a:close/>
                  <a:moveTo>
                    <a:pt x="5087" y="16"/>
                  </a:moveTo>
                  <a:lnTo>
                    <a:pt x="5087" y="62"/>
                  </a:lnTo>
                  <a:lnTo>
                    <a:pt x="5289" y="62"/>
                  </a:lnTo>
                  <a:lnTo>
                    <a:pt x="5289" y="16"/>
                  </a:lnTo>
                  <a:close/>
                  <a:moveTo>
                    <a:pt x="1520" y="0"/>
                  </a:moveTo>
                  <a:lnTo>
                    <a:pt x="1381" y="140"/>
                  </a:lnTo>
                  <a:lnTo>
                    <a:pt x="1427" y="171"/>
                  </a:lnTo>
                  <a:lnTo>
                    <a:pt x="1567" y="31"/>
                  </a:lnTo>
                  <a:lnTo>
                    <a:pt x="1520" y="0"/>
                  </a:lnTo>
                  <a:close/>
                  <a:moveTo>
                    <a:pt x="1241" y="264"/>
                  </a:moveTo>
                  <a:lnTo>
                    <a:pt x="1101" y="404"/>
                  </a:lnTo>
                  <a:lnTo>
                    <a:pt x="1132" y="450"/>
                  </a:lnTo>
                  <a:lnTo>
                    <a:pt x="1272" y="311"/>
                  </a:lnTo>
                  <a:lnTo>
                    <a:pt x="1241" y="264"/>
                  </a:lnTo>
                  <a:close/>
                  <a:moveTo>
                    <a:pt x="962" y="543"/>
                  </a:moveTo>
                  <a:lnTo>
                    <a:pt x="822" y="667"/>
                  </a:lnTo>
                  <a:lnTo>
                    <a:pt x="869" y="698"/>
                  </a:lnTo>
                  <a:lnTo>
                    <a:pt x="1008" y="590"/>
                  </a:lnTo>
                  <a:lnTo>
                    <a:pt x="962" y="543"/>
                  </a:lnTo>
                  <a:close/>
                  <a:moveTo>
                    <a:pt x="698" y="776"/>
                  </a:moveTo>
                  <a:lnTo>
                    <a:pt x="559" y="915"/>
                  </a:lnTo>
                  <a:lnTo>
                    <a:pt x="590" y="946"/>
                  </a:lnTo>
                  <a:lnTo>
                    <a:pt x="729" y="807"/>
                  </a:lnTo>
                  <a:lnTo>
                    <a:pt x="698" y="776"/>
                  </a:lnTo>
                  <a:close/>
                  <a:moveTo>
                    <a:pt x="419" y="1024"/>
                  </a:moveTo>
                  <a:lnTo>
                    <a:pt x="279" y="1164"/>
                  </a:lnTo>
                  <a:lnTo>
                    <a:pt x="326" y="1195"/>
                  </a:lnTo>
                  <a:lnTo>
                    <a:pt x="466" y="1070"/>
                  </a:lnTo>
                  <a:lnTo>
                    <a:pt x="419" y="1024"/>
                  </a:lnTo>
                  <a:close/>
                  <a:moveTo>
                    <a:pt x="124" y="1272"/>
                  </a:moveTo>
                  <a:lnTo>
                    <a:pt x="0" y="1412"/>
                  </a:lnTo>
                  <a:lnTo>
                    <a:pt x="31" y="1458"/>
                  </a:lnTo>
                  <a:lnTo>
                    <a:pt x="171" y="1319"/>
                  </a:lnTo>
                  <a:lnTo>
                    <a:pt x="124" y="127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4532925" y="2921650"/>
              <a:ext cx="2350" cy="1200"/>
            </a:xfrm>
            <a:custGeom>
              <a:avLst/>
              <a:gdLst/>
              <a:ahLst/>
              <a:cxnLst/>
              <a:rect l="l" t="t" r="r" b="b"/>
              <a:pathLst>
                <a:path w="94" h="48" extrusionOk="0">
                  <a:moveTo>
                    <a:pt x="1" y="1"/>
                  </a:moveTo>
                  <a:lnTo>
                    <a:pt x="1" y="47"/>
                  </a:lnTo>
                  <a:lnTo>
                    <a:pt x="94" y="47"/>
                  </a:lnTo>
                  <a:lnTo>
                    <a:pt x="94"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4531375" y="2918950"/>
              <a:ext cx="7000" cy="6600"/>
            </a:xfrm>
            <a:custGeom>
              <a:avLst/>
              <a:gdLst/>
              <a:ahLst/>
              <a:cxnLst/>
              <a:rect l="l" t="t" r="r" b="b"/>
              <a:pathLst>
                <a:path w="280" h="264" extrusionOk="0">
                  <a:moveTo>
                    <a:pt x="140" y="0"/>
                  </a:moveTo>
                  <a:cubicBezTo>
                    <a:pt x="63" y="0"/>
                    <a:pt x="1" y="62"/>
                    <a:pt x="1" y="124"/>
                  </a:cubicBezTo>
                  <a:cubicBezTo>
                    <a:pt x="1" y="202"/>
                    <a:pt x="63" y="264"/>
                    <a:pt x="140" y="264"/>
                  </a:cubicBezTo>
                  <a:cubicBezTo>
                    <a:pt x="218" y="264"/>
                    <a:pt x="280" y="202"/>
                    <a:pt x="280" y="124"/>
                  </a:cubicBezTo>
                  <a:cubicBezTo>
                    <a:pt x="280" y="62"/>
                    <a:pt x="218" y="0"/>
                    <a:pt x="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4553100" y="2917775"/>
              <a:ext cx="17475" cy="7775"/>
            </a:xfrm>
            <a:custGeom>
              <a:avLst/>
              <a:gdLst/>
              <a:ahLst/>
              <a:cxnLst/>
              <a:rect l="l" t="t" r="r" b="b"/>
              <a:pathLst>
                <a:path w="699" h="311"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4571700" y="2942600"/>
              <a:ext cx="17475" cy="7775"/>
            </a:xfrm>
            <a:custGeom>
              <a:avLst/>
              <a:gdLst/>
              <a:ahLst/>
              <a:cxnLst/>
              <a:rect l="l" t="t" r="r" b="b"/>
              <a:pathLst>
                <a:path w="699" h="311" extrusionOk="0">
                  <a:moveTo>
                    <a:pt x="1" y="0"/>
                  </a:moveTo>
                  <a:lnTo>
                    <a:pt x="1" y="311"/>
                  </a:lnTo>
                  <a:lnTo>
                    <a:pt x="699" y="311"/>
                  </a:lnTo>
                  <a:lnTo>
                    <a:pt x="6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4577125" y="2917775"/>
              <a:ext cx="33000" cy="7775"/>
            </a:xfrm>
            <a:custGeom>
              <a:avLst/>
              <a:gdLst/>
              <a:ahLst/>
              <a:cxnLst/>
              <a:rect l="l" t="t" r="r" b="b"/>
              <a:pathLst>
                <a:path w="1320" h="311" extrusionOk="0">
                  <a:moveTo>
                    <a:pt x="1" y="1"/>
                  </a:moveTo>
                  <a:lnTo>
                    <a:pt x="1" y="311"/>
                  </a:lnTo>
                  <a:lnTo>
                    <a:pt x="1319" y="311"/>
                  </a:ln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616300" y="291777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625600" y="2917775"/>
              <a:ext cx="5850" cy="7775"/>
            </a:xfrm>
            <a:custGeom>
              <a:avLst/>
              <a:gdLst/>
              <a:ahLst/>
              <a:cxnLst/>
              <a:rect l="l" t="t" r="r" b="b"/>
              <a:pathLst>
                <a:path w="234"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634125" y="2917775"/>
              <a:ext cx="5850" cy="7775"/>
            </a:xfrm>
            <a:custGeom>
              <a:avLst/>
              <a:gdLst/>
              <a:ahLst/>
              <a:cxnLst/>
              <a:rect l="l" t="t" r="r" b="b"/>
              <a:pathLst>
                <a:path w="234" h="311"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553100" y="2930200"/>
              <a:ext cx="32975" cy="7775"/>
            </a:xfrm>
            <a:custGeom>
              <a:avLst/>
              <a:gdLst/>
              <a:ahLst/>
              <a:cxnLst/>
              <a:rect l="l" t="t" r="r" b="b"/>
              <a:pathLst>
                <a:path w="1319" h="311" extrusionOk="0">
                  <a:moveTo>
                    <a:pt x="0" y="0"/>
                  </a:moveTo>
                  <a:lnTo>
                    <a:pt x="0" y="310"/>
                  </a:lnTo>
                  <a:lnTo>
                    <a:pt x="1318" y="310"/>
                  </a:lnTo>
                  <a:lnTo>
                    <a:pt x="13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592650" y="2930200"/>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601175" y="2930200"/>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6"/>
            <p:cNvSpPr/>
            <p:nvPr/>
          </p:nvSpPr>
          <p:spPr>
            <a:xfrm>
              <a:off x="4610475" y="2930200"/>
              <a:ext cx="5850" cy="7775"/>
            </a:xfrm>
            <a:custGeom>
              <a:avLst/>
              <a:gdLst/>
              <a:ahLst/>
              <a:cxnLst/>
              <a:rect l="l" t="t" r="r" b="b"/>
              <a:pathLst>
                <a:path w="234" h="311" extrusionOk="0">
                  <a:moveTo>
                    <a:pt x="1" y="0"/>
                  </a:moveTo>
                  <a:lnTo>
                    <a:pt x="1"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6"/>
            <p:cNvSpPr/>
            <p:nvPr/>
          </p:nvSpPr>
          <p:spPr>
            <a:xfrm>
              <a:off x="4553100" y="2942600"/>
              <a:ext cx="5825" cy="7775"/>
            </a:xfrm>
            <a:custGeom>
              <a:avLst/>
              <a:gdLst/>
              <a:ahLst/>
              <a:cxnLst/>
              <a:rect l="l" t="t" r="r" b="b"/>
              <a:pathLst>
                <a:path w="233" h="311" extrusionOk="0">
                  <a:moveTo>
                    <a:pt x="0" y="0"/>
                  </a:moveTo>
                  <a:lnTo>
                    <a:pt x="0"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6"/>
            <p:cNvSpPr/>
            <p:nvPr/>
          </p:nvSpPr>
          <p:spPr>
            <a:xfrm>
              <a:off x="4562000" y="2942600"/>
              <a:ext cx="5850" cy="7775"/>
            </a:xfrm>
            <a:custGeom>
              <a:avLst/>
              <a:gdLst/>
              <a:ahLst/>
              <a:cxnLst/>
              <a:rect l="l" t="t" r="r" b="b"/>
              <a:pathLst>
                <a:path w="234" h="311" extrusionOk="0">
                  <a:moveTo>
                    <a:pt x="1" y="0"/>
                  </a:moveTo>
                  <a:lnTo>
                    <a:pt x="1"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6"/>
            <p:cNvSpPr/>
            <p:nvPr/>
          </p:nvSpPr>
          <p:spPr>
            <a:xfrm>
              <a:off x="4057175" y="2880550"/>
              <a:ext cx="2725" cy="2350"/>
            </a:xfrm>
            <a:custGeom>
              <a:avLst/>
              <a:gdLst/>
              <a:ahLst/>
              <a:cxnLst/>
              <a:rect l="l" t="t" r="r" b="b"/>
              <a:pathLst>
                <a:path w="109" h="94" extrusionOk="0">
                  <a:moveTo>
                    <a:pt x="78" y="1"/>
                  </a:moveTo>
                  <a:lnTo>
                    <a:pt x="0" y="63"/>
                  </a:lnTo>
                  <a:lnTo>
                    <a:pt x="31" y="94"/>
                  </a:lnTo>
                  <a:lnTo>
                    <a:pt x="109" y="32"/>
                  </a:lnTo>
                  <a:lnTo>
                    <a:pt x="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6"/>
            <p:cNvSpPr/>
            <p:nvPr/>
          </p:nvSpPr>
          <p:spPr>
            <a:xfrm>
              <a:off x="3896250" y="2884825"/>
              <a:ext cx="157850" cy="46550"/>
            </a:xfrm>
            <a:custGeom>
              <a:avLst/>
              <a:gdLst/>
              <a:ahLst/>
              <a:cxnLst/>
              <a:rect l="l" t="t" r="r" b="b"/>
              <a:pathLst>
                <a:path w="6314" h="1862" extrusionOk="0">
                  <a:moveTo>
                    <a:pt x="6298" y="0"/>
                  </a:moveTo>
                  <a:lnTo>
                    <a:pt x="6143" y="125"/>
                  </a:lnTo>
                  <a:lnTo>
                    <a:pt x="6158" y="156"/>
                  </a:lnTo>
                  <a:lnTo>
                    <a:pt x="6313" y="47"/>
                  </a:lnTo>
                  <a:lnTo>
                    <a:pt x="6298" y="0"/>
                  </a:lnTo>
                  <a:close/>
                  <a:moveTo>
                    <a:pt x="5988" y="218"/>
                  </a:moveTo>
                  <a:lnTo>
                    <a:pt x="5832" y="326"/>
                  </a:lnTo>
                  <a:lnTo>
                    <a:pt x="5848" y="373"/>
                  </a:lnTo>
                  <a:lnTo>
                    <a:pt x="6003" y="264"/>
                  </a:lnTo>
                  <a:lnTo>
                    <a:pt x="5988" y="218"/>
                  </a:lnTo>
                  <a:close/>
                  <a:moveTo>
                    <a:pt x="5693" y="435"/>
                  </a:moveTo>
                  <a:lnTo>
                    <a:pt x="5538" y="543"/>
                  </a:lnTo>
                  <a:lnTo>
                    <a:pt x="5553" y="590"/>
                  </a:lnTo>
                  <a:lnTo>
                    <a:pt x="5708" y="466"/>
                  </a:lnTo>
                  <a:lnTo>
                    <a:pt x="5693" y="435"/>
                  </a:lnTo>
                  <a:close/>
                  <a:moveTo>
                    <a:pt x="5383" y="652"/>
                  </a:moveTo>
                  <a:lnTo>
                    <a:pt x="5228" y="760"/>
                  </a:lnTo>
                  <a:lnTo>
                    <a:pt x="5243" y="807"/>
                  </a:lnTo>
                  <a:lnTo>
                    <a:pt x="5398" y="683"/>
                  </a:lnTo>
                  <a:lnTo>
                    <a:pt x="5383" y="652"/>
                  </a:lnTo>
                  <a:close/>
                  <a:moveTo>
                    <a:pt x="5073" y="853"/>
                  </a:moveTo>
                  <a:lnTo>
                    <a:pt x="4917" y="978"/>
                  </a:lnTo>
                  <a:lnTo>
                    <a:pt x="4933" y="1009"/>
                  </a:lnTo>
                  <a:lnTo>
                    <a:pt x="5088" y="900"/>
                  </a:lnTo>
                  <a:lnTo>
                    <a:pt x="5073" y="853"/>
                  </a:lnTo>
                  <a:close/>
                  <a:moveTo>
                    <a:pt x="4778" y="1071"/>
                  </a:moveTo>
                  <a:lnTo>
                    <a:pt x="4623" y="1179"/>
                  </a:lnTo>
                  <a:lnTo>
                    <a:pt x="4654" y="1226"/>
                  </a:lnTo>
                  <a:lnTo>
                    <a:pt x="4809" y="1102"/>
                  </a:lnTo>
                  <a:lnTo>
                    <a:pt x="4778" y="1071"/>
                  </a:lnTo>
                  <a:close/>
                  <a:moveTo>
                    <a:pt x="4468" y="1288"/>
                  </a:moveTo>
                  <a:lnTo>
                    <a:pt x="4313" y="1396"/>
                  </a:lnTo>
                  <a:lnTo>
                    <a:pt x="4344" y="1443"/>
                  </a:lnTo>
                  <a:lnTo>
                    <a:pt x="4499" y="1319"/>
                  </a:lnTo>
                  <a:lnTo>
                    <a:pt x="4468" y="1288"/>
                  </a:lnTo>
                  <a:close/>
                  <a:moveTo>
                    <a:pt x="4173" y="1489"/>
                  </a:moveTo>
                  <a:lnTo>
                    <a:pt x="4033" y="1613"/>
                  </a:lnTo>
                  <a:lnTo>
                    <a:pt x="4049" y="1660"/>
                  </a:lnTo>
                  <a:lnTo>
                    <a:pt x="4204" y="1536"/>
                  </a:lnTo>
                  <a:lnTo>
                    <a:pt x="4173" y="1489"/>
                  </a:lnTo>
                  <a:close/>
                  <a:moveTo>
                    <a:pt x="1" y="1831"/>
                  </a:moveTo>
                  <a:lnTo>
                    <a:pt x="1" y="1862"/>
                  </a:lnTo>
                  <a:lnTo>
                    <a:pt x="187" y="1862"/>
                  </a:lnTo>
                  <a:lnTo>
                    <a:pt x="187" y="1831"/>
                  </a:lnTo>
                  <a:close/>
                  <a:moveTo>
                    <a:pt x="358" y="1831"/>
                  </a:moveTo>
                  <a:lnTo>
                    <a:pt x="358" y="1862"/>
                  </a:lnTo>
                  <a:lnTo>
                    <a:pt x="559" y="1862"/>
                  </a:lnTo>
                  <a:lnTo>
                    <a:pt x="559" y="1831"/>
                  </a:lnTo>
                  <a:close/>
                  <a:moveTo>
                    <a:pt x="730" y="1831"/>
                  </a:moveTo>
                  <a:lnTo>
                    <a:pt x="730" y="1862"/>
                  </a:lnTo>
                  <a:lnTo>
                    <a:pt x="931" y="1862"/>
                  </a:lnTo>
                  <a:lnTo>
                    <a:pt x="931" y="1831"/>
                  </a:lnTo>
                  <a:close/>
                  <a:moveTo>
                    <a:pt x="1118" y="1831"/>
                  </a:moveTo>
                  <a:lnTo>
                    <a:pt x="1118" y="1862"/>
                  </a:lnTo>
                  <a:lnTo>
                    <a:pt x="1319" y="1862"/>
                  </a:lnTo>
                  <a:lnTo>
                    <a:pt x="1319" y="1831"/>
                  </a:lnTo>
                  <a:close/>
                  <a:moveTo>
                    <a:pt x="1490" y="1831"/>
                  </a:moveTo>
                  <a:lnTo>
                    <a:pt x="1490" y="1862"/>
                  </a:lnTo>
                  <a:lnTo>
                    <a:pt x="1676" y="1862"/>
                  </a:lnTo>
                  <a:lnTo>
                    <a:pt x="1676" y="1831"/>
                  </a:lnTo>
                  <a:close/>
                  <a:moveTo>
                    <a:pt x="1847" y="1831"/>
                  </a:moveTo>
                  <a:lnTo>
                    <a:pt x="1847" y="1862"/>
                  </a:lnTo>
                  <a:lnTo>
                    <a:pt x="2048" y="1862"/>
                  </a:lnTo>
                  <a:lnTo>
                    <a:pt x="2048" y="1831"/>
                  </a:lnTo>
                  <a:close/>
                  <a:moveTo>
                    <a:pt x="2219" y="1831"/>
                  </a:moveTo>
                  <a:lnTo>
                    <a:pt x="2219" y="1862"/>
                  </a:lnTo>
                  <a:lnTo>
                    <a:pt x="2420" y="1862"/>
                  </a:lnTo>
                  <a:lnTo>
                    <a:pt x="2420" y="1831"/>
                  </a:lnTo>
                  <a:close/>
                  <a:moveTo>
                    <a:pt x="2591" y="1831"/>
                  </a:moveTo>
                  <a:lnTo>
                    <a:pt x="2591" y="1862"/>
                  </a:lnTo>
                  <a:lnTo>
                    <a:pt x="2793" y="1862"/>
                  </a:lnTo>
                  <a:lnTo>
                    <a:pt x="2793" y="1831"/>
                  </a:lnTo>
                  <a:close/>
                  <a:moveTo>
                    <a:pt x="2963" y="1831"/>
                  </a:moveTo>
                  <a:lnTo>
                    <a:pt x="2963" y="1862"/>
                  </a:lnTo>
                  <a:lnTo>
                    <a:pt x="3149" y="1862"/>
                  </a:lnTo>
                  <a:lnTo>
                    <a:pt x="3149" y="1831"/>
                  </a:lnTo>
                  <a:close/>
                  <a:moveTo>
                    <a:pt x="3351" y="1831"/>
                  </a:moveTo>
                  <a:lnTo>
                    <a:pt x="3351" y="1862"/>
                  </a:lnTo>
                  <a:lnTo>
                    <a:pt x="3537" y="1862"/>
                  </a:lnTo>
                  <a:lnTo>
                    <a:pt x="3537" y="1831"/>
                  </a:lnTo>
                  <a:close/>
                  <a:moveTo>
                    <a:pt x="3894" y="1738"/>
                  </a:moveTo>
                  <a:lnTo>
                    <a:pt x="3754" y="1831"/>
                  </a:lnTo>
                  <a:lnTo>
                    <a:pt x="3739" y="1831"/>
                  </a:lnTo>
                  <a:lnTo>
                    <a:pt x="3739" y="1862"/>
                  </a:lnTo>
                  <a:lnTo>
                    <a:pt x="3754" y="1862"/>
                  </a:lnTo>
                  <a:lnTo>
                    <a:pt x="3909" y="1769"/>
                  </a:lnTo>
                  <a:lnTo>
                    <a:pt x="3894" y="173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6"/>
            <p:cNvSpPr/>
            <p:nvPr/>
          </p:nvSpPr>
          <p:spPr>
            <a:xfrm>
              <a:off x="3889275" y="2930200"/>
              <a:ext cx="2350" cy="800"/>
            </a:xfrm>
            <a:custGeom>
              <a:avLst/>
              <a:gdLst/>
              <a:ahLst/>
              <a:cxnLst/>
              <a:rect l="l" t="t" r="r" b="b"/>
              <a:pathLst>
                <a:path w="94" h="32" extrusionOk="0">
                  <a:moveTo>
                    <a:pt x="1" y="0"/>
                  </a:moveTo>
                  <a:lnTo>
                    <a:pt x="1" y="31"/>
                  </a:lnTo>
                  <a:lnTo>
                    <a:pt x="94" y="31"/>
                  </a:lnTo>
                  <a:lnTo>
                    <a:pt x="94" y="0"/>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6"/>
            <p:cNvSpPr/>
            <p:nvPr/>
          </p:nvSpPr>
          <p:spPr>
            <a:xfrm>
              <a:off x="3886175" y="2927075"/>
              <a:ext cx="7000" cy="7025"/>
            </a:xfrm>
            <a:custGeom>
              <a:avLst/>
              <a:gdLst/>
              <a:ahLst/>
              <a:cxnLst/>
              <a:rect l="l" t="t" r="r" b="b"/>
              <a:pathLst>
                <a:path w="280" h="281" extrusionOk="0">
                  <a:moveTo>
                    <a:pt x="140" y="1"/>
                  </a:moveTo>
                  <a:cubicBezTo>
                    <a:pt x="63" y="1"/>
                    <a:pt x="1" y="63"/>
                    <a:pt x="1" y="141"/>
                  </a:cubicBezTo>
                  <a:cubicBezTo>
                    <a:pt x="1" y="218"/>
                    <a:pt x="63" y="280"/>
                    <a:pt x="140" y="280"/>
                  </a:cubicBezTo>
                  <a:cubicBezTo>
                    <a:pt x="218" y="280"/>
                    <a:pt x="280" y="218"/>
                    <a:pt x="280" y="141"/>
                  </a:cubicBezTo>
                  <a:cubicBezTo>
                    <a:pt x="280" y="79"/>
                    <a:pt x="218"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6"/>
            <p:cNvSpPr/>
            <p:nvPr/>
          </p:nvSpPr>
          <p:spPr>
            <a:xfrm>
              <a:off x="3783825" y="2926700"/>
              <a:ext cx="17075" cy="7775"/>
            </a:xfrm>
            <a:custGeom>
              <a:avLst/>
              <a:gdLst/>
              <a:ahLst/>
              <a:cxnLst/>
              <a:rect l="l" t="t" r="r" b="b"/>
              <a:pathLst>
                <a:path w="683" h="311" extrusionOk="0">
                  <a:moveTo>
                    <a:pt x="0" y="0"/>
                  </a:moveTo>
                  <a:lnTo>
                    <a:pt x="0" y="311"/>
                  </a:lnTo>
                  <a:lnTo>
                    <a:pt x="683" y="311"/>
                  </a:lnTo>
                  <a:lnTo>
                    <a:pt x="6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6"/>
            <p:cNvSpPr/>
            <p:nvPr/>
          </p:nvSpPr>
          <p:spPr>
            <a:xfrm>
              <a:off x="3802050" y="2951900"/>
              <a:ext cx="17450" cy="7775"/>
            </a:xfrm>
            <a:custGeom>
              <a:avLst/>
              <a:gdLst/>
              <a:ahLst/>
              <a:cxnLst/>
              <a:rect l="l" t="t" r="r" b="b"/>
              <a:pathLst>
                <a:path w="698" h="311"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6"/>
            <p:cNvSpPr/>
            <p:nvPr/>
          </p:nvSpPr>
          <p:spPr>
            <a:xfrm>
              <a:off x="3807475" y="2926700"/>
              <a:ext cx="32975" cy="7775"/>
            </a:xfrm>
            <a:custGeom>
              <a:avLst/>
              <a:gdLst/>
              <a:ahLst/>
              <a:cxnLst/>
              <a:rect l="l" t="t" r="r" b="b"/>
              <a:pathLst>
                <a:path w="1319" h="311" extrusionOk="0">
                  <a:moveTo>
                    <a:pt x="0" y="0"/>
                  </a:moveTo>
                  <a:lnTo>
                    <a:pt x="0" y="311"/>
                  </a:lnTo>
                  <a:lnTo>
                    <a:pt x="1319" y="311"/>
                  </a:lnTo>
                  <a:lnTo>
                    <a:pt x="1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6"/>
            <p:cNvSpPr/>
            <p:nvPr/>
          </p:nvSpPr>
          <p:spPr>
            <a:xfrm>
              <a:off x="3846625" y="2926700"/>
              <a:ext cx="5850" cy="7775"/>
            </a:xfrm>
            <a:custGeom>
              <a:avLst/>
              <a:gdLst/>
              <a:ahLst/>
              <a:cxnLst/>
              <a:rect l="l" t="t" r="r" b="b"/>
              <a:pathLst>
                <a:path w="234" h="311" extrusionOk="0">
                  <a:moveTo>
                    <a:pt x="1" y="0"/>
                  </a:moveTo>
                  <a:lnTo>
                    <a:pt x="1"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6"/>
            <p:cNvSpPr/>
            <p:nvPr/>
          </p:nvSpPr>
          <p:spPr>
            <a:xfrm>
              <a:off x="3855925" y="2926700"/>
              <a:ext cx="5850" cy="7775"/>
            </a:xfrm>
            <a:custGeom>
              <a:avLst/>
              <a:gdLst/>
              <a:ahLst/>
              <a:cxnLst/>
              <a:rect l="l" t="t" r="r" b="b"/>
              <a:pathLst>
                <a:path w="234" h="311" extrusionOk="0">
                  <a:moveTo>
                    <a:pt x="1" y="0"/>
                  </a:moveTo>
                  <a:lnTo>
                    <a:pt x="1" y="311"/>
                  </a:lnTo>
                  <a:lnTo>
                    <a:pt x="234" y="31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6"/>
            <p:cNvSpPr/>
            <p:nvPr/>
          </p:nvSpPr>
          <p:spPr>
            <a:xfrm>
              <a:off x="3864475" y="2926700"/>
              <a:ext cx="5825" cy="7775"/>
            </a:xfrm>
            <a:custGeom>
              <a:avLst/>
              <a:gdLst/>
              <a:ahLst/>
              <a:cxnLst/>
              <a:rect l="l" t="t" r="r" b="b"/>
              <a:pathLst>
                <a:path w="233" h="311" extrusionOk="0">
                  <a:moveTo>
                    <a:pt x="0" y="0"/>
                  </a:moveTo>
                  <a:lnTo>
                    <a:pt x="0"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6"/>
            <p:cNvSpPr/>
            <p:nvPr/>
          </p:nvSpPr>
          <p:spPr>
            <a:xfrm>
              <a:off x="3783825" y="2939100"/>
              <a:ext cx="32975" cy="7775"/>
            </a:xfrm>
            <a:custGeom>
              <a:avLst/>
              <a:gdLst/>
              <a:ahLst/>
              <a:cxnLst/>
              <a:rect l="l" t="t" r="r" b="b"/>
              <a:pathLst>
                <a:path w="1319" h="311" extrusionOk="0">
                  <a:moveTo>
                    <a:pt x="0" y="1"/>
                  </a:moveTo>
                  <a:lnTo>
                    <a:pt x="0" y="311"/>
                  </a:lnTo>
                  <a:lnTo>
                    <a:pt x="1318" y="311"/>
                  </a:lnTo>
                  <a:lnTo>
                    <a:pt x="1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6"/>
            <p:cNvSpPr/>
            <p:nvPr/>
          </p:nvSpPr>
          <p:spPr>
            <a:xfrm>
              <a:off x="3822975" y="2939100"/>
              <a:ext cx="5850" cy="7775"/>
            </a:xfrm>
            <a:custGeom>
              <a:avLst/>
              <a:gdLst/>
              <a:ahLst/>
              <a:cxnLst/>
              <a:rect l="l" t="t" r="r" b="b"/>
              <a:pathLst>
                <a:path w="234" h="311"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6"/>
            <p:cNvSpPr/>
            <p:nvPr/>
          </p:nvSpPr>
          <p:spPr>
            <a:xfrm>
              <a:off x="3831500" y="2939100"/>
              <a:ext cx="5850" cy="7775"/>
            </a:xfrm>
            <a:custGeom>
              <a:avLst/>
              <a:gdLst/>
              <a:ahLst/>
              <a:cxnLst/>
              <a:rect l="l" t="t" r="r" b="b"/>
              <a:pathLst>
                <a:path w="234" h="311"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6"/>
            <p:cNvSpPr/>
            <p:nvPr/>
          </p:nvSpPr>
          <p:spPr>
            <a:xfrm>
              <a:off x="3840825" y="2939100"/>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6"/>
            <p:cNvSpPr/>
            <p:nvPr/>
          </p:nvSpPr>
          <p:spPr>
            <a:xfrm>
              <a:off x="3783825" y="2951900"/>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6"/>
            <p:cNvSpPr/>
            <p:nvPr/>
          </p:nvSpPr>
          <p:spPr>
            <a:xfrm>
              <a:off x="3792350" y="2951900"/>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6"/>
            <p:cNvSpPr/>
            <p:nvPr/>
          </p:nvSpPr>
          <p:spPr>
            <a:xfrm>
              <a:off x="4348375" y="2273350"/>
              <a:ext cx="2350" cy="2350"/>
            </a:xfrm>
            <a:custGeom>
              <a:avLst/>
              <a:gdLst/>
              <a:ahLst/>
              <a:cxnLst/>
              <a:rect l="l" t="t" r="r" b="b"/>
              <a:pathLst>
                <a:path w="94" h="94" extrusionOk="0">
                  <a:moveTo>
                    <a:pt x="31" y="1"/>
                  </a:moveTo>
                  <a:lnTo>
                    <a:pt x="0" y="32"/>
                  </a:lnTo>
                  <a:lnTo>
                    <a:pt x="62" y="94"/>
                  </a:lnTo>
                  <a:lnTo>
                    <a:pt x="93" y="78"/>
                  </a:lnTo>
                  <a:lnTo>
                    <a:pt x="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6"/>
            <p:cNvSpPr/>
            <p:nvPr/>
          </p:nvSpPr>
          <p:spPr>
            <a:xfrm>
              <a:off x="4186300" y="2210925"/>
              <a:ext cx="158975" cy="60525"/>
            </a:xfrm>
            <a:custGeom>
              <a:avLst/>
              <a:gdLst/>
              <a:ahLst/>
              <a:cxnLst/>
              <a:rect l="l" t="t" r="r" b="b"/>
              <a:pathLst>
                <a:path w="6359" h="2421" extrusionOk="0">
                  <a:moveTo>
                    <a:pt x="0" y="1"/>
                  </a:moveTo>
                  <a:lnTo>
                    <a:pt x="0" y="47"/>
                  </a:lnTo>
                  <a:lnTo>
                    <a:pt x="202" y="47"/>
                  </a:lnTo>
                  <a:lnTo>
                    <a:pt x="202" y="1"/>
                  </a:lnTo>
                  <a:close/>
                  <a:moveTo>
                    <a:pt x="388" y="1"/>
                  </a:moveTo>
                  <a:lnTo>
                    <a:pt x="388" y="47"/>
                  </a:lnTo>
                  <a:lnTo>
                    <a:pt x="589" y="47"/>
                  </a:lnTo>
                  <a:lnTo>
                    <a:pt x="589" y="1"/>
                  </a:lnTo>
                  <a:close/>
                  <a:moveTo>
                    <a:pt x="760" y="1"/>
                  </a:moveTo>
                  <a:lnTo>
                    <a:pt x="760" y="47"/>
                  </a:lnTo>
                  <a:lnTo>
                    <a:pt x="962" y="47"/>
                  </a:lnTo>
                  <a:lnTo>
                    <a:pt x="962" y="1"/>
                  </a:lnTo>
                  <a:close/>
                  <a:moveTo>
                    <a:pt x="1132" y="1"/>
                  </a:moveTo>
                  <a:lnTo>
                    <a:pt x="1132" y="47"/>
                  </a:lnTo>
                  <a:lnTo>
                    <a:pt x="1318" y="47"/>
                  </a:lnTo>
                  <a:lnTo>
                    <a:pt x="1318" y="1"/>
                  </a:lnTo>
                  <a:close/>
                  <a:moveTo>
                    <a:pt x="1489" y="1"/>
                  </a:moveTo>
                  <a:lnTo>
                    <a:pt x="1489" y="47"/>
                  </a:lnTo>
                  <a:lnTo>
                    <a:pt x="1691" y="47"/>
                  </a:lnTo>
                  <a:lnTo>
                    <a:pt x="1691" y="1"/>
                  </a:lnTo>
                  <a:close/>
                  <a:moveTo>
                    <a:pt x="1861" y="1"/>
                  </a:moveTo>
                  <a:lnTo>
                    <a:pt x="1861" y="47"/>
                  </a:lnTo>
                  <a:lnTo>
                    <a:pt x="2063" y="47"/>
                  </a:lnTo>
                  <a:lnTo>
                    <a:pt x="2063" y="1"/>
                  </a:lnTo>
                  <a:close/>
                  <a:moveTo>
                    <a:pt x="2233" y="1"/>
                  </a:moveTo>
                  <a:lnTo>
                    <a:pt x="2233" y="47"/>
                  </a:lnTo>
                  <a:lnTo>
                    <a:pt x="2435" y="47"/>
                  </a:lnTo>
                  <a:lnTo>
                    <a:pt x="2435" y="1"/>
                  </a:lnTo>
                  <a:close/>
                  <a:moveTo>
                    <a:pt x="2621" y="1"/>
                  </a:moveTo>
                  <a:lnTo>
                    <a:pt x="2621" y="47"/>
                  </a:lnTo>
                  <a:lnTo>
                    <a:pt x="2823" y="47"/>
                  </a:lnTo>
                  <a:lnTo>
                    <a:pt x="2823" y="1"/>
                  </a:lnTo>
                  <a:close/>
                  <a:moveTo>
                    <a:pt x="2993" y="1"/>
                  </a:moveTo>
                  <a:lnTo>
                    <a:pt x="2993" y="47"/>
                  </a:lnTo>
                  <a:lnTo>
                    <a:pt x="3180" y="47"/>
                  </a:lnTo>
                  <a:lnTo>
                    <a:pt x="3180" y="1"/>
                  </a:lnTo>
                  <a:close/>
                  <a:moveTo>
                    <a:pt x="3366" y="1"/>
                  </a:moveTo>
                  <a:lnTo>
                    <a:pt x="3366" y="47"/>
                  </a:lnTo>
                  <a:lnTo>
                    <a:pt x="3552" y="47"/>
                  </a:lnTo>
                  <a:lnTo>
                    <a:pt x="3552" y="1"/>
                  </a:lnTo>
                  <a:close/>
                  <a:moveTo>
                    <a:pt x="3722" y="1"/>
                  </a:moveTo>
                  <a:lnTo>
                    <a:pt x="3722" y="47"/>
                  </a:lnTo>
                  <a:lnTo>
                    <a:pt x="3753" y="47"/>
                  </a:lnTo>
                  <a:lnTo>
                    <a:pt x="3862" y="156"/>
                  </a:lnTo>
                  <a:lnTo>
                    <a:pt x="3908" y="109"/>
                  </a:lnTo>
                  <a:lnTo>
                    <a:pt x="3769" y="1"/>
                  </a:lnTo>
                  <a:close/>
                  <a:moveTo>
                    <a:pt x="4033" y="249"/>
                  </a:moveTo>
                  <a:lnTo>
                    <a:pt x="4002" y="280"/>
                  </a:lnTo>
                  <a:lnTo>
                    <a:pt x="4141" y="404"/>
                  </a:lnTo>
                  <a:lnTo>
                    <a:pt x="4172" y="357"/>
                  </a:lnTo>
                  <a:lnTo>
                    <a:pt x="4033" y="249"/>
                  </a:lnTo>
                  <a:close/>
                  <a:moveTo>
                    <a:pt x="4312" y="482"/>
                  </a:moveTo>
                  <a:lnTo>
                    <a:pt x="4265" y="513"/>
                  </a:lnTo>
                  <a:lnTo>
                    <a:pt x="4405" y="652"/>
                  </a:lnTo>
                  <a:lnTo>
                    <a:pt x="4451" y="590"/>
                  </a:lnTo>
                  <a:lnTo>
                    <a:pt x="4312" y="482"/>
                  </a:lnTo>
                  <a:close/>
                  <a:moveTo>
                    <a:pt x="4591" y="745"/>
                  </a:moveTo>
                  <a:lnTo>
                    <a:pt x="4560" y="792"/>
                  </a:lnTo>
                  <a:lnTo>
                    <a:pt x="4699" y="900"/>
                  </a:lnTo>
                  <a:lnTo>
                    <a:pt x="4730" y="869"/>
                  </a:lnTo>
                  <a:lnTo>
                    <a:pt x="4591" y="745"/>
                  </a:lnTo>
                  <a:close/>
                  <a:moveTo>
                    <a:pt x="4870" y="978"/>
                  </a:moveTo>
                  <a:lnTo>
                    <a:pt x="4839" y="1024"/>
                  </a:lnTo>
                  <a:lnTo>
                    <a:pt x="4963" y="1164"/>
                  </a:lnTo>
                  <a:lnTo>
                    <a:pt x="5010" y="1117"/>
                  </a:lnTo>
                  <a:lnTo>
                    <a:pt x="4870" y="978"/>
                  </a:lnTo>
                  <a:close/>
                  <a:moveTo>
                    <a:pt x="5149" y="1257"/>
                  </a:moveTo>
                  <a:lnTo>
                    <a:pt x="5103" y="1288"/>
                  </a:lnTo>
                  <a:lnTo>
                    <a:pt x="5242" y="1412"/>
                  </a:lnTo>
                  <a:lnTo>
                    <a:pt x="5273" y="1366"/>
                  </a:lnTo>
                  <a:lnTo>
                    <a:pt x="5149" y="1257"/>
                  </a:lnTo>
                  <a:close/>
                  <a:moveTo>
                    <a:pt x="5413" y="1490"/>
                  </a:moveTo>
                  <a:lnTo>
                    <a:pt x="5366" y="1521"/>
                  </a:lnTo>
                  <a:lnTo>
                    <a:pt x="5506" y="1660"/>
                  </a:lnTo>
                  <a:lnTo>
                    <a:pt x="5552" y="1598"/>
                  </a:lnTo>
                  <a:lnTo>
                    <a:pt x="5413" y="1490"/>
                  </a:lnTo>
                  <a:close/>
                  <a:moveTo>
                    <a:pt x="5692" y="1753"/>
                  </a:moveTo>
                  <a:lnTo>
                    <a:pt x="5646" y="1800"/>
                  </a:lnTo>
                  <a:lnTo>
                    <a:pt x="5785" y="1908"/>
                  </a:lnTo>
                  <a:lnTo>
                    <a:pt x="5816" y="1877"/>
                  </a:lnTo>
                  <a:lnTo>
                    <a:pt x="5692" y="1753"/>
                  </a:lnTo>
                  <a:close/>
                  <a:moveTo>
                    <a:pt x="5956" y="2017"/>
                  </a:moveTo>
                  <a:lnTo>
                    <a:pt x="5909" y="2048"/>
                  </a:lnTo>
                  <a:lnTo>
                    <a:pt x="6049" y="2172"/>
                  </a:lnTo>
                  <a:lnTo>
                    <a:pt x="6095" y="2126"/>
                  </a:lnTo>
                  <a:lnTo>
                    <a:pt x="5956" y="2017"/>
                  </a:lnTo>
                  <a:close/>
                  <a:moveTo>
                    <a:pt x="6235" y="2265"/>
                  </a:moveTo>
                  <a:lnTo>
                    <a:pt x="6188" y="2296"/>
                  </a:lnTo>
                  <a:lnTo>
                    <a:pt x="6328" y="2420"/>
                  </a:lnTo>
                  <a:lnTo>
                    <a:pt x="6359" y="2374"/>
                  </a:lnTo>
                  <a:lnTo>
                    <a:pt x="6235" y="226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6"/>
            <p:cNvSpPr/>
            <p:nvPr/>
          </p:nvSpPr>
          <p:spPr>
            <a:xfrm>
              <a:off x="4180075" y="2210925"/>
              <a:ext cx="2350" cy="800"/>
            </a:xfrm>
            <a:custGeom>
              <a:avLst/>
              <a:gdLst/>
              <a:ahLst/>
              <a:cxnLst/>
              <a:rect l="l" t="t" r="r" b="b"/>
              <a:pathLst>
                <a:path w="94" h="32" extrusionOk="0">
                  <a:moveTo>
                    <a:pt x="1" y="1"/>
                  </a:moveTo>
                  <a:lnTo>
                    <a:pt x="1" y="32"/>
                  </a:lnTo>
                  <a:lnTo>
                    <a:pt x="94" y="32"/>
                  </a:lnTo>
                  <a:lnTo>
                    <a:pt x="94"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6"/>
            <p:cNvSpPr/>
            <p:nvPr/>
          </p:nvSpPr>
          <p:spPr>
            <a:xfrm>
              <a:off x="4176600" y="2207825"/>
              <a:ext cx="7000" cy="6625"/>
            </a:xfrm>
            <a:custGeom>
              <a:avLst/>
              <a:gdLst/>
              <a:ahLst/>
              <a:cxnLst/>
              <a:rect l="l" t="t" r="r" b="b"/>
              <a:pathLst>
                <a:path w="280" h="265" extrusionOk="0">
                  <a:moveTo>
                    <a:pt x="140" y="1"/>
                  </a:moveTo>
                  <a:cubicBezTo>
                    <a:pt x="62" y="1"/>
                    <a:pt x="0" y="63"/>
                    <a:pt x="0" y="140"/>
                  </a:cubicBezTo>
                  <a:cubicBezTo>
                    <a:pt x="0" y="218"/>
                    <a:pt x="62" y="264"/>
                    <a:pt x="140" y="264"/>
                  </a:cubicBezTo>
                  <a:cubicBezTo>
                    <a:pt x="217" y="264"/>
                    <a:pt x="279" y="218"/>
                    <a:pt x="279" y="140"/>
                  </a:cubicBezTo>
                  <a:cubicBezTo>
                    <a:pt x="279" y="63"/>
                    <a:pt x="21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6"/>
            <p:cNvSpPr/>
            <p:nvPr/>
          </p:nvSpPr>
          <p:spPr>
            <a:xfrm>
              <a:off x="4135500" y="2208225"/>
              <a:ext cx="17475" cy="7775"/>
            </a:xfrm>
            <a:custGeom>
              <a:avLst/>
              <a:gdLst/>
              <a:ahLst/>
              <a:cxnLst/>
              <a:rect l="l" t="t" r="r" b="b"/>
              <a:pathLst>
                <a:path w="699" h="311" extrusionOk="0">
                  <a:moveTo>
                    <a:pt x="0" y="0"/>
                  </a:moveTo>
                  <a:lnTo>
                    <a:pt x="0" y="310"/>
                  </a:lnTo>
                  <a:lnTo>
                    <a:pt x="698" y="310"/>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6"/>
            <p:cNvSpPr/>
            <p:nvPr/>
          </p:nvSpPr>
          <p:spPr>
            <a:xfrm>
              <a:off x="4076950" y="2220625"/>
              <a:ext cx="17475" cy="7775"/>
            </a:xfrm>
            <a:custGeom>
              <a:avLst/>
              <a:gdLst/>
              <a:ahLst/>
              <a:cxnLst/>
              <a:rect l="l" t="t" r="r" b="b"/>
              <a:pathLst>
                <a:path w="699" h="311"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6"/>
            <p:cNvSpPr/>
            <p:nvPr/>
          </p:nvSpPr>
          <p:spPr>
            <a:xfrm>
              <a:off x="4076950" y="2208225"/>
              <a:ext cx="32975" cy="7775"/>
            </a:xfrm>
            <a:custGeom>
              <a:avLst/>
              <a:gdLst/>
              <a:ahLst/>
              <a:cxnLst/>
              <a:rect l="l" t="t" r="r" b="b"/>
              <a:pathLst>
                <a:path w="1319" h="311" extrusionOk="0">
                  <a:moveTo>
                    <a:pt x="0" y="0"/>
                  </a:moveTo>
                  <a:lnTo>
                    <a:pt x="0" y="310"/>
                  </a:lnTo>
                  <a:lnTo>
                    <a:pt x="1319" y="310"/>
                  </a:lnTo>
                  <a:lnTo>
                    <a:pt x="1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6"/>
            <p:cNvSpPr/>
            <p:nvPr/>
          </p:nvSpPr>
          <p:spPr>
            <a:xfrm>
              <a:off x="4116100" y="2208225"/>
              <a:ext cx="5850" cy="7775"/>
            </a:xfrm>
            <a:custGeom>
              <a:avLst/>
              <a:gdLst/>
              <a:ahLst/>
              <a:cxnLst/>
              <a:rect l="l" t="t" r="r" b="b"/>
              <a:pathLst>
                <a:path w="234" h="311" extrusionOk="0">
                  <a:moveTo>
                    <a:pt x="1" y="0"/>
                  </a:moveTo>
                  <a:lnTo>
                    <a:pt x="1"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6"/>
            <p:cNvSpPr/>
            <p:nvPr/>
          </p:nvSpPr>
          <p:spPr>
            <a:xfrm>
              <a:off x="4125025" y="2208225"/>
              <a:ext cx="5850" cy="7775"/>
            </a:xfrm>
            <a:custGeom>
              <a:avLst/>
              <a:gdLst/>
              <a:ahLst/>
              <a:cxnLst/>
              <a:rect l="l" t="t" r="r" b="b"/>
              <a:pathLst>
                <a:path w="234" h="311" extrusionOk="0">
                  <a:moveTo>
                    <a:pt x="1" y="0"/>
                  </a:moveTo>
                  <a:lnTo>
                    <a:pt x="1"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6"/>
            <p:cNvSpPr/>
            <p:nvPr/>
          </p:nvSpPr>
          <p:spPr>
            <a:xfrm>
              <a:off x="4157975" y="2208225"/>
              <a:ext cx="5850" cy="7775"/>
            </a:xfrm>
            <a:custGeom>
              <a:avLst/>
              <a:gdLst/>
              <a:ahLst/>
              <a:cxnLst/>
              <a:rect l="l" t="t" r="r" b="b"/>
              <a:pathLst>
                <a:path w="234" h="311" extrusionOk="0">
                  <a:moveTo>
                    <a:pt x="1" y="0"/>
                  </a:moveTo>
                  <a:lnTo>
                    <a:pt x="1" y="310"/>
                  </a:lnTo>
                  <a:lnTo>
                    <a:pt x="234" y="310"/>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6"/>
            <p:cNvSpPr/>
            <p:nvPr/>
          </p:nvSpPr>
          <p:spPr>
            <a:xfrm>
              <a:off x="4098275" y="2220625"/>
              <a:ext cx="32975" cy="7775"/>
            </a:xfrm>
            <a:custGeom>
              <a:avLst/>
              <a:gdLst/>
              <a:ahLst/>
              <a:cxnLst/>
              <a:rect l="l" t="t" r="r" b="b"/>
              <a:pathLst>
                <a:path w="1319" h="311" extrusionOk="0">
                  <a:moveTo>
                    <a:pt x="0" y="1"/>
                  </a:moveTo>
                  <a:lnTo>
                    <a:pt x="0" y="311"/>
                  </a:lnTo>
                  <a:lnTo>
                    <a:pt x="1319" y="311"/>
                  </a:ln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6"/>
            <p:cNvSpPr/>
            <p:nvPr/>
          </p:nvSpPr>
          <p:spPr>
            <a:xfrm>
              <a:off x="4135500" y="222062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6"/>
            <p:cNvSpPr/>
            <p:nvPr/>
          </p:nvSpPr>
          <p:spPr>
            <a:xfrm>
              <a:off x="4076950" y="2233025"/>
              <a:ext cx="5825" cy="7800"/>
            </a:xfrm>
            <a:custGeom>
              <a:avLst/>
              <a:gdLst/>
              <a:ahLst/>
              <a:cxnLst/>
              <a:rect l="l" t="t" r="r" b="b"/>
              <a:pathLst>
                <a:path w="233" h="312"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6"/>
            <p:cNvSpPr/>
            <p:nvPr/>
          </p:nvSpPr>
          <p:spPr>
            <a:xfrm>
              <a:off x="4085475" y="2233025"/>
              <a:ext cx="5850" cy="7800"/>
            </a:xfrm>
            <a:custGeom>
              <a:avLst/>
              <a:gdLst/>
              <a:ahLst/>
              <a:cxnLst/>
              <a:rect l="l" t="t" r="r" b="b"/>
              <a:pathLst>
                <a:path w="234" h="312"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4" name="Google Shape;1024;p36"/>
          <p:cNvSpPr txBox="1"/>
          <p:nvPr/>
        </p:nvSpPr>
        <p:spPr>
          <a:xfrm>
            <a:off x="2085815" y="225323"/>
            <a:ext cx="2589464" cy="49137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Teko Medium"/>
                <a:ea typeface="Teko Medium"/>
                <a:cs typeface="Teko Medium"/>
                <a:sym typeface="Teko Medium"/>
              </a:rPr>
              <a:t>Hasil Dan </a:t>
            </a:r>
            <a:r>
              <a:rPr lang="en-US" sz="2400" dirty="0" err="1">
                <a:latin typeface="Teko Medium"/>
                <a:ea typeface="Teko Medium"/>
                <a:cs typeface="Teko Medium"/>
                <a:sym typeface="Teko Medium"/>
              </a:rPr>
              <a:t>Pembahasan</a:t>
            </a:r>
            <a:endParaRPr sz="2400" dirty="0">
              <a:latin typeface="Teko Medium"/>
              <a:ea typeface="Teko Medium"/>
              <a:cs typeface="Teko Medium"/>
              <a:sym typeface="Teko Medium"/>
            </a:endParaRPr>
          </a:p>
        </p:txBody>
      </p:sp>
      <p:grpSp>
        <p:nvGrpSpPr>
          <p:cNvPr id="1025" name="Google Shape;1025;p36"/>
          <p:cNvGrpSpPr/>
          <p:nvPr/>
        </p:nvGrpSpPr>
        <p:grpSpPr>
          <a:xfrm>
            <a:off x="1434785" y="111973"/>
            <a:ext cx="695247" cy="908021"/>
            <a:chOff x="7233182" y="3306545"/>
            <a:chExt cx="287625" cy="375650"/>
          </a:xfrm>
        </p:grpSpPr>
        <p:sp>
          <p:nvSpPr>
            <p:cNvPr id="1026" name="Google Shape;1026;p36"/>
            <p:cNvSpPr/>
            <p:nvPr/>
          </p:nvSpPr>
          <p:spPr>
            <a:xfrm>
              <a:off x="7277222" y="3306545"/>
              <a:ext cx="199573" cy="132092"/>
            </a:xfrm>
            <a:custGeom>
              <a:avLst/>
              <a:gdLst/>
              <a:ahLst/>
              <a:cxnLst/>
              <a:rect l="l" t="t" r="r" b="b"/>
              <a:pathLst>
                <a:path w="7305" h="4835" extrusionOk="0">
                  <a:moveTo>
                    <a:pt x="2821" y="3223"/>
                  </a:moveTo>
                  <a:lnTo>
                    <a:pt x="2821" y="4028"/>
                  </a:lnTo>
                  <a:lnTo>
                    <a:pt x="2015" y="4028"/>
                  </a:lnTo>
                  <a:lnTo>
                    <a:pt x="2015" y="3223"/>
                  </a:lnTo>
                  <a:close/>
                  <a:moveTo>
                    <a:pt x="5291" y="3223"/>
                  </a:moveTo>
                  <a:lnTo>
                    <a:pt x="5291" y="4028"/>
                  </a:lnTo>
                  <a:lnTo>
                    <a:pt x="4485" y="4028"/>
                  </a:lnTo>
                  <a:lnTo>
                    <a:pt x="4485" y="3223"/>
                  </a:lnTo>
                  <a:close/>
                  <a:moveTo>
                    <a:pt x="3652" y="1"/>
                  </a:moveTo>
                  <a:cubicBezTo>
                    <a:pt x="1637" y="1"/>
                    <a:pt x="0" y="1640"/>
                    <a:pt x="0" y="3652"/>
                  </a:cubicBezTo>
                  <a:lnTo>
                    <a:pt x="0" y="4834"/>
                  </a:lnTo>
                  <a:lnTo>
                    <a:pt x="7304" y="4834"/>
                  </a:lnTo>
                  <a:lnTo>
                    <a:pt x="7304" y="3652"/>
                  </a:lnTo>
                  <a:cubicBezTo>
                    <a:pt x="7304" y="1637"/>
                    <a:pt x="5665" y="1"/>
                    <a:pt x="3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7332927" y="3616135"/>
              <a:ext cx="88107" cy="66060"/>
            </a:xfrm>
            <a:custGeom>
              <a:avLst/>
              <a:gdLst/>
              <a:ahLst/>
              <a:cxnLst/>
              <a:rect l="l" t="t" r="r" b="b"/>
              <a:pathLst>
                <a:path w="3225" h="2418" extrusionOk="0">
                  <a:moveTo>
                    <a:pt x="1" y="0"/>
                  </a:moveTo>
                  <a:lnTo>
                    <a:pt x="1" y="806"/>
                  </a:lnTo>
                  <a:cubicBezTo>
                    <a:pt x="1" y="1694"/>
                    <a:pt x="725" y="2418"/>
                    <a:pt x="1613" y="2418"/>
                  </a:cubicBezTo>
                  <a:cubicBezTo>
                    <a:pt x="2501" y="2418"/>
                    <a:pt x="3224" y="1694"/>
                    <a:pt x="3224" y="806"/>
                  </a:cubicBezTo>
                  <a:lnTo>
                    <a:pt x="32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7233182" y="3460630"/>
              <a:ext cx="287625" cy="133513"/>
            </a:xfrm>
            <a:custGeom>
              <a:avLst/>
              <a:gdLst/>
              <a:ahLst/>
              <a:cxnLst/>
              <a:rect l="l" t="t" r="r" b="b"/>
              <a:pathLst>
                <a:path w="10528" h="4887" extrusionOk="0">
                  <a:moveTo>
                    <a:pt x="4055" y="806"/>
                  </a:moveTo>
                  <a:lnTo>
                    <a:pt x="4055" y="1612"/>
                  </a:lnTo>
                  <a:lnTo>
                    <a:pt x="3249" y="1612"/>
                  </a:lnTo>
                  <a:lnTo>
                    <a:pt x="3249" y="806"/>
                  </a:lnTo>
                  <a:close/>
                  <a:moveTo>
                    <a:pt x="5667" y="806"/>
                  </a:moveTo>
                  <a:lnTo>
                    <a:pt x="5667" y="1612"/>
                  </a:lnTo>
                  <a:lnTo>
                    <a:pt x="4861" y="1612"/>
                  </a:lnTo>
                  <a:lnTo>
                    <a:pt x="4861" y="806"/>
                  </a:lnTo>
                  <a:close/>
                  <a:moveTo>
                    <a:pt x="7278" y="806"/>
                  </a:moveTo>
                  <a:lnTo>
                    <a:pt x="7278" y="1612"/>
                  </a:lnTo>
                  <a:lnTo>
                    <a:pt x="6472" y="1612"/>
                  </a:lnTo>
                  <a:lnTo>
                    <a:pt x="6472" y="806"/>
                  </a:lnTo>
                  <a:close/>
                  <a:moveTo>
                    <a:pt x="7278" y="2415"/>
                  </a:moveTo>
                  <a:lnTo>
                    <a:pt x="7278" y="3221"/>
                  </a:lnTo>
                  <a:lnTo>
                    <a:pt x="3250" y="3221"/>
                  </a:lnTo>
                  <a:lnTo>
                    <a:pt x="3250" y="2415"/>
                  </a:lnTo>
                  <a:close/>
                  <a:moveTo>
                    <a:pt x="1" y="0"/>
                  </a:moveTo>
                  <a:lnTo>
                    <a:pt x="1" y="4026"/>
                  </a:lnTo>
                  <a:lnTo>
                    <a:pt x="807" y="4026"/>
                  </a:lnTo>
                  <a:lnTo>
                    <a:pt x="807" y="1609"/>
                  </a:lnTo>
                  <a:lnTo>
                    <a:pt x="1612" y="1609"/>
                  </a:lnTo>
                  <a:lnTo>
                    <a:pt x="1612" y="4886"/>
                  </a:lnTo>
                  <a:lnTo>
                    <a:pt x="8916" y="4886"/>
                  </a:lnTo>
                  <a:lnTo>
                    <a:pt x="8916" y="1609"/>
                  </a:lnTo>
                  <a:lnTo>
                    <a:pt x="9722" y="1609"/>
                  </a:lnTo>
                  <a:lnTo>
                    <a:pt x="9722" y="4026"/>
                  </a:lnTo>
                  <a:lnTo>
                    <a:pt x="10528" y="4026"/>
                  </a:lnTo>
                  <a:lnTo>
                    <a:pt x="105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6"/>
          <p:cNvGrpSpPr/>
          <p:nvPr/>
        </p:nvGrpSpPr>
        <p:grpSpPr>
          <a:xfrm>
            <a:off x="2408845" y="4717811"/>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34832" y="84756"/>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a:extLst>
              <a:ext uri="{FF2B5EF4-FFF2-40B4-BE49-F238E27FC236}">
                <a16:creationId xmlns:a16="http://schemas.microsoft.com/office/drawing/2014/main" id="{A227BFA6-9F2E-FB96-67E8-45B2CEDA29E3}"/>
              </a:ext>
            </a:extLst>
          </p:cNvPr>
          <p:cNvSpPr>
            <a:spLocks noGrp="1" noChangeArrowheads="1"/>
          </p:cNvSpPr>
          <p:nvPr>
            <p:ph type="title"/>
          </p:nvPr>
        </p:nvSpPr>
        <p:spPr bwMode="auto">
          <a:xfrm>
            <a:off x="204160" y="1096650"/>
            <a:ext cx="620451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err="1">
                <a:ln>
                  <a:noFill/>
                </a:ln>
                <a:solidFill>
                  <a:srgbClr val="374151"/>
                </a:solidFill>
                <a:effectLst/>
                <a:latin typeface="Aptos" panose="020B0004020202020204" pitchFamily="34" charset="0"/>
              </a:rPr>
              <a:t>Pengembangan</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sistem</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kontrol</a:t>
            </a:r>
            <a:r>
              <a:rPr kumimoji="0" lang="en-US" altLang="en-US" sz="1400" b="0" i="0" u="none" strike="noStrike" cap="none" normalizeH="0" baseline="0" dirty="0">
                <a:ln>
                  <a:noFill/>
                </a:ln>
                <a:solidFill>
                  <a:srgbClr val="374151"/>
                </a:solidFill>
                <a:effectLst/>
                <a:latin typeface="Aptos" panose="020B0004020202020204" pitchFamily="34" charset="0"/>
              </a:rPr>
              <a:t> dan monitoring PLTS </a:t>
            </a:r>
            <a:r>
              <a:rPr kumimoji="0" lang="en-US" altLang="en-US" sz="1400" b="0" i="0" u="none" strike="noStrike" cap="none" normalizeH="0" baseline="0" dirty="0" err="1">
                <a:ln>
                  <a:noFill/>
                </a:ln>
                <a:solidFill>
                  <a:srgbClr val="374151"/>
                </a:solidFill>
                <a:effectLst/>
                <a:latin typeface="Aptos" panose="020B0004020202020204" pitchFamily="34" charset="0"/>
              </a:rPr>
              <a:t>berbasis</a:t>
            </a:r>
            <a:r>
              <a:rPr kumimoji="0" lang="en-US" altLang="en-US" sz="1400" b="0" i="0" u="none" strike="noStrike" cap="none" normalizeH="0" baseline="0" dirty="0">
                <a:ln>
                  <a:noFill/>
                </a:ln>
                <a:solidFill>
                  <a:srgbClr val="374151"/>
                </a:solidFill>
                <a:effectLst/>
                <a:latin typeface="Aptos" panose="020B0004020202020204" pitchFamily="34" charset="0"/>
              </a:rPr>
              <a:t> HMI dan IoT </a:t>
            </a:r>
            <a:r>
              <a:rPr kumimoji="0" lang="en-US" altLang="en-US" sz="1400" b="0" i="0" u="none" strike="noStrike" cap="none" normalizeH="0" baseline="0" dirty="0" err="1">
                <a:ln>
                  <a:noFill/>
                </a:ln>
                <a:solidFill>
                  <a:srgbClr val="374151"/>
                </a:solidFill>
                <a:effectLst/>
                <a:latin typeface="Aptos" panose="020B0004020202020204" pitchFamily="34" charset="0"/>
              </a:rPr>
              <a:t>dapat</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meningkatkan</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efisiensi</a:t>
            </a:r>
            <a:r>
              <a:rPr kumimoji="0" lang="en-US" altLang="en-US" sz="1400" b="0" i="0" u="none" strike="noStrike" cap="none" normalizeH="0" baseline="0" dirty="0">
                <a:ln>
                  <a:noFill/>
                </a:ln>
                <a:solidFill>
                  <a:srgbClr val="374151"/>
                </a:solidFill>
                <a:effectLst/>
                <a:latin typeface="Aptos" panose="020B0004020202020204" pitchFamily="34" charset="0"/>
              </a:rPr>
              <a:t> dan </a:t>
            </a:r>
            <a:r>
              <a:rPr kumimoji="0" lang="en-US" altLang="en-US" sz="1400" b="0" i="0" u="none" strike="noStrike" cap="none" normalizeH="0" baseline="0" dirty="0" err="1">
                <a:ln>
                  <a:noFill/>
                </a:ln>
                <a:solidFill>
                  <a:srgbClr val="374151"/>
                </a:solidFill>
                <a:effectLst/>
                <a:latin typeface="Aptos" panose="020B0004020202020204" pitchFamily="34" charset="0"/>
              </a:rPr>
              <a:t>kinerja</a:t>
            </a:r>
            <a:r>
              <a:rPr kumimoji="0" lang="en-US" altLang="en-US" sz="1400" b="0" i="0" u="none" strike="noStrike" cap="none" normalizeH="0" baseline="0" dirty="0">
                <a:ln>
                  <a:noFill/>
                </a:ln>
                <a:solidFill>
                  <a:srgbClr val="374151"/>
                </a:solidFill>
                <a:effectLst/>
                <a:latin typeface="Aptos" panose="020B0004020202020204" pitchFamily="34" charset="0"/>
              </a:rPr>
              <a:t> PLTS </a:t>
            </a:r>
            <a:r>
              <a:rPr kumimoji="0" lang="en-US" altLang="en-US" sz="1400" b="0" i="0" u="none" strike="noStrike" cap="none" normalizeH="0" baseline="0" dirty="0" err="1">
                <a:ln>
                  <a:noFill/>
                </a:ln>
                <a:solidFill>
                  <a:srgbClr val="374151"/>
                </a:solidFill>
                <a:effectLst/>
                <a:latin typeface="Aptos" panose="020B0004020202020204" pitchFamily="34" charset="0"/>
              </a:rPr>
              <a:t>melalui</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penggunaan</a:t>
            </a:r>
            <a:r>
              <a:rPr kumimoji="0" lang="en-US" altLang="en-US" sz="1400" b="0" i="0" u="none" strike="noStrike" cap="none" normalizeH="0" baseline="0" dirty="0">
                <a:ln>
                  <a:noFill/>
                </a:ln>
                <a:solidFill>
                  <a:srgbClr val="374151"/>
                </a:solidFill>
                <a:effectLst/>
                <a:latin typeface="Aptos" panose="020B0004020202020204" pitchFamily="34" charset="0"/>
              </a:rPr>
              <a:t> PLC </a:t>
            </a:r>
            <a:r>
              <a:rPr kumimoji="0" lang="en-US" altLang="en-US" sz="1400" b="0" i="0" u="none" strike="noStrike" cap="none" normalizeH="0" baseline="0" dirty="0" err="1">
                <a:ln>
                  <a:noFill/>
                </a:ln>
                <a:solidFill>
                  <a:srgbClr val="374151"/>
                </a:solidFill>
                <a:effectLst/>
                <a:latin typeface="Aptos" panose="020B0004020202020204" pitchFamily="34" charset="0"/>
              </a:rPr>
              <a:t>sebagai</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prosesor</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utama</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untuk</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pembacaan</a:t>
            </a:r>
            <a:r>
              <a:rPr kumimoji="0" lang="en-US" altLang="en-US" sz="1400" b="0" i="0" u="none" strike="noStrike" cap="none" normalizeH="0" baseline="0" dirty="0">
                <a:ln>
                  <a:noFill/>
                </a:ln>
                <a:solidFill>
                  <a:srgbClr val="374151"/>
                </a:solidFill>
                <a:effectLst/>
                <a:latin typeface="Aptos" panose="020B0004020202020204" pitchFamily="34" charset="0"/>
              </a:rPr>
              <a:t> data </a:t>
            </a:r>
            <a:r>
              <a:rPr kumimoji="0" lang="en-US" altLang="en-US" sz="1400" b="0" i="0" u="none" strike="noStrike" cap="none" normalizeH="0" baseline="0" dirty="0" err="1">
                <a:ln>
                  <a:noFill/>
                </a:ln>
                <a:solidFill>
                  <a:srgbClr val="374151"/>
                </a:solidFill>
                <a:effectLst/>
                <a:latin typeface="Aptos" panose="020B0004020202020204" pitchFamily="34" charset="0"/>
              </a:rPr>
              <a:t>dari</a:t>
            </a:r>
            <a:r>
              <a:rPr kumimoji="0" lang="en-US" altLang="en-US" sz="1400" b="0" i="0" u="none" strike="noStrike" cap="none" normalizeH="0" baseline="0" dirty="0">
                <a:ln>
                  <a:noFill/>
                </a:ln>
                <a:solidFill>
                  <a:srgbClr val="374151"/>
                </a:solidFill>
                <a:effectLst/>
                <a:latin typeface="Aptos" panose="020B0004020202020204" pitchFamily="34" charset="0"/>
              </a:rPr>
              <a:t> sensor yang </a:t>
            </a:r>
            <a:r>
              <a:rPr kumimoji="0" lang="en-US" altLang="en-US" sz="1400" b="0" i="0" u="none" strike="noStrike" cap="none" normalizeH="0" baseline="0" dirty="0" err="1">
                <a:ln>
                  <a:noFill/>
                </a:ln>
                <a:solidFill>
                  <a:srgbClr val="374151"/>
                </a:solidFill>
                <a:effectLst/>
                <a:latin typeface="Aptos" panose="020B0004020202020204" pitchFamily="34" charset="0"/>
              </a:rPr>
              <a:t>digunakan</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Sistem</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ini</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memungkinkan</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pengguna</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untuk</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memantau</a:t>
            </a:r>
            <a:r>
              <a:rPr kumimoji="0" lang="en-US" altLang="en-US" sz="1400" b="0" i="0" u="none" strike="noStrike" cap="none" normalizeH="0" baseline="0" dirty="0">
                <a:ln>
                  <a:noFill/>
                </a:ln>
                <a:solidFill>
                  <a:srgbClr val="374151"/>
                </a:solidFill>
                <a:effectLst/>
                <a:latin typeface="Aptos" panose="020B0004020202020204" pitchFamily="34" charset="0"/>
              </a:rPr>
              <a:t> dan </a:t>
            </a:r>
            <a:r>
              <a:rPr kumimoji="0" lang="en-US" altLang="en-US" sz="1400" b="0" i="0" u="none" strike="noStrike" cap="none" normalizeH="0" baseline="0" dirty="0" err="1">
                <a:ln>
                  <a:noFill/>
                </a:ln>
                <a:solidFill>
                  <a:srgbClr val="374151"/>
                </a:solidFill>
                <a:effectLst/>
                <a:latin typeface="Aptos" panose="020B0004020202020204" pitchFamily="34" charset="0"/>
              </a:rPr>
              <a:t>mengendalikan</a:t>
            </a:r>
            <a:r>
              <a:rPr kumimoji="0" lang="en-US" altLang="en-US" sz="1400" b="0" i="0" u="none" strike="noStrike" cap="none" normalizeH="0" baseline="0" dirty="0">
                <a:ln>
                  <a:noFill/>
                </a:ln>
                <a:solidFill>
                  <a:srgbClr val="374151"/>
                </a:solidFill>
                <a:effectLst/>
                <a:latin typeface="Aptos" panose="020B0004020202020204" pitchFamily="34" charset="0"/>
              </a:rPr>
              <a:t> PLTS </a:t>
            </a:r>
            <a:r>
              <a:rPr kumimoji="0" lang="en-US" altLang="en-US" sz="1400" b="0" i="0" u="none" strike="noStrike" cap="none" normalizeH="0" baseline="0" dirty="0" err="1">
                <a:ln>
                  <a:noFill/>
                </a:ln>
                <a:solidFill>
                  <a:srgbClr val="374151"/>
                </a:solidFill>
                <a:effectLst/>
                <a:latin typeface="Aptos" panose="020B0004020202020204" pitchFamily="34" charset="0"/>
              </a:rPr>
              <a:t>secara</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efisien</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melalui</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antarmuka</a:t>
            </a:r>
            <a:r>
              <a:rPr kumimoji="0" lang="en-US" altLang="en-US" sz="1400" b="0" i="0" u="none" strike="noStrike" cap="none" normalizeH="0" baseline="0" dirty="0">
                <a:ln>
                  <a:noFill/>
                </a:ln>
                <a:solidFill>
                  <a:srgbClr val="374151"/>
                </a:solidFill>
                <a:effectLst/>
                <a:latin typeface="Aptos" panose="020B0004020202020204" pitchFamily="34" charset="0"/>
              </a:rPr>
              <a:t> HMI dan </a:t>
            </a:r>
            <a:r>
              <a:rPr kumimoji="0" lang="en-US" altLang="en-US" sz="1400" b="0" i="0" u="none" strike="noStrike" cap="none" normalizeH="0" baseline="0" dirty="0" err="1">
                <a:ln>
                  <a:noFill/>
                </a:ln>
                <a:solidFill>
                  <a:srgbClr val="374151"/>
                </a:solidFill>
                <a:effectLst/>
                <a:latin typeface="Aptos" panose="020B0004020202020204" pitchFamily="34" charset="0"/>
              </a:rPr>
              <a:t>konektivitas</a:t>
            </a:r>
            <a:r>
              <a:rPr kumimoji="0" lang="en-US" altLang="en-US" sz="1400" b="0" i="0" u="none" strike="noStrike" cap="none" normalizeH="0" baseline="0" dirty="0">
                <a:ln>
                  <a:noFill/>
                </a:ln>
                <a:solidFill>
                  <a:srgbClr val="374151"/>
                </a:solidFill>
                <a:effectLst/>
                <a:latin typeface="Aptos" panose="020B0004020202020204" pitchFamily="34" charset="0"/>
              </a:rPr>
              <a:t> IoT. </a:t>
            </a:r>
            <a:r>
              <a:rPr kumimoji="0" lang="en-US" altLang="en-US" sz="1400" b="0" i="0" u="none" strike="noStrike" cap="none" normalizeH="0" baseline="0" dirty="0" err="1">
                <a:ln>
                  <a:noFill/>
                </a:ln>
                <a:solidFill>
                  <a:srgbClr val="374151"/>
                </a:solidFill>
                <a:effectLst/>
                <a:latin typeface="Aptos" panose="020B0004020202020204" pitchFamily="34" charset="0"/>
              </a:rPr>
              <a:t>Dengan</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demikian</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sistem</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ini</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dapat</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memungkinkan</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pengguna</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untuk</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memonitor</a:t>
            </a:r>
            <a:r>
              <a:rPr kumimoji="0" lang="en-US" altLang="en-US" sz="1400" b="0" i="0" u="none" strike="noStrike" cap="none" normalizeH="0" baseline="0" dirty="0">
                <a:ln>
                  <a:noFill/>
                </a:ln>
                <a:solidFill>
                  <a:srgbClr val="374151"/>
                </a:solidFill>
                <a:effectLst/>
                <a:latin typeface="Aptos" panose="020B0004020202020204" pitchFamily="34" charset="0"/>
              </a:rPr>
              <a:t> dan </a:t>
            </a:r>
            <a:r>
              <a:rPr kumimoji="0" lang="en-US" altLang="en-US" sz="1400" b="0" i="0" u="none" strike="noStrike" cap="none" normalizeH="0" baseline="0" dirty="0" err="1">
                <a:ln>
                  <a:noFill/>
                </a:ln>
                <a:solidFill>
                  <a:srgbClr val="374151"/>
                </a:solidFill>
                <a:effectLst/>
                <a:latin typeface="Aptos" panose="020B0004020202020204" pitchFamily="34" charset="0"/>
              </a:rPr>
              <a:t>mengontrol</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operasional</a:t>
            </a:r>
            <a:r>
              <a:rPr kumimoji="0" lang="en-US" altLang="en-US" sz="1400" b="0" i="0" u="none" strike="noStrike" cap="none" normalizeH="0" baseline="0" dirty="0">
                <a:ln>
                  <a:noFill/>
                </a:ln>
                <a:solidFill>
                  <a:srgbClr val="374151"/>
                </a:solidFill>
                <a:effectLst/>
                <a:latin typeface="Aptos" panose="020B0004020202020204" pitchFamily="34" charset="0"/>
              </a:rPr>
              <a:t> PLTS </a:t>
            </a:r>
            <a:r>
              <a:rPr kumimoji="0" lang="en-US" altLang="en-US" sz="1400" b="0" i="0" u="none" strike="noStrike" cap="none" normalizeH="0" baseline="0" dirty="0" err="1">
                <a:ln>
                  <a:noFill/>
                </a:ln>
                <a:solidFill>
                  <a:srgbClr val="374151"/>
                </a:solidFill>
                <a:effectLst/>
                <a:latin typeface="Aptos" panose="020B0004020202020204" pitchFamily="34" charset="0"/>
              </a:rPr>
              <a:t>secara</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efektif</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melakukan</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proteksi</a:t>
            </a:r>
            <a:r>
              <a:rPr kumimoji="0" lang="en-US" altLang="en-US" sz="1400" b="0" i="0" u="none" strike="noStrike" cap="none" normalizeH="0" baseline="0" dirty="0">
                <a:ln>
                  <a:noFill/>
                </a:ln>
                <a:solidFill>
                  <a:srgbClr val="374151"/>
                </a:solidFill>
                <a:effectLst/>
                <a:latin typeface="Aptos" panose="020B0004020202020204" pitchFamily="34" charset="0"/>
              </a:rPr>
              <a:t>, dan </a:t>
            </a:r>
            <a:r>
              <a:rPr kumimoji="0" lang="en-US" altLang="en-US" sz="1400" b="0" i="0" u="none" strike="noStrike" cap="none" normalizeH="0" baseline="0" dirty="0" err="1">
                <a:ln>
                  <a:noFill/>
                </a:ln>
                <a:solidFill>
                  <a:srgbClr val="374151"/>
                </a:solidFill>
                <a:effectLst/>
                <a:latin typeface="Aptos" panose="020B0004020202020204" pitchFamily="34" charset="0"/>
              </a:rPr>
              <a:t>meningkatkan</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produktivitas</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energi</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terbarukan</a:t>
            </a:r>
            <a:r>
              <a:rPr kumimoji="0" lang="en-US" altLang="en-US" sz="1400" b="0" i="0" u="none" strike="noStrike" cap="none" normalizeH="0" baseline="0" dirty="0">
                <a:ln>
                  <a:noFill/>
                </a:ln>
                <a:solidFill>
                  <a:srgbClr val="374151"/>
                </a:solidFill>
                <a:effectLst/>
                <a:latin typeface="Aptos" panose="020B0004020202020204" pitchFamily="34" charset="0"/>
              </a:rPr>
              <a:t> .</a:t>
            </a:r>
            <a:endParaRPr kumimoji="0" lang="en-US" altLang="en-US" sz="1400" b="0" i="0" u="none" strike="noStrike" cap="none" normalizeH="0" baseline="0" dirty="0">
              <a:ln>
                <a:noFill/>
              </a:ln>
              <a:solidFill>
                <a:schemeClr val="tx1"/>
              </a:solidFill>
              <a:effectLst/>
              <a:latin typeface="Aptos" panose="020B00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err="1">
                <a:ln>
                  <a:noFill/>
                </a:ln>
                <a:solidFill>
                  <a:srgbClr val="374151"/>
                </a:solidFill>
                <a:effectLst/>
                <a:latin typeface="Aptos" panose="020B0004020202020204" pitchFamily="34" charset="0"/>
              </a:rPr>
              <a:t>Penggunaan</a:t>
            </a:r>
            <a:r>
              <a:rPr kumimoji="0" lang="en-US" altLang="en-US" sz="1400" b="0" i="0" u="none" strike="noStrike" cap="none" normalizeH="0" baseline="0" dirty="0">
                <a:ln>
                  <a:noFill/>
                </a:ln>
                <a:solidFill>
                  <a:srgbClr val="374151"/>
                </a:solidFill>
                <a:effectLst/>
                <a:latin typeface="Aptos" panose="020B0004020202020204" pitchFamily="34" charset="0"/>
              </a:rPr>
              <a:t> HMI dan IoT juga </a:t>
            </a:r>
            <a:r>
              <a:rPr kumimoji="0" lang="en-US" altLang="en-US" sz="1400" b="0" i="0" u="none" strike="noStrike" cap="none" normalizeH="0" baseline="0" dirty="0" err="1">
                <a:ln>
                  <a:noFill/>
                </a:ln>
                <a:solidFill>
                  <a:srgbClr val="374151"/>
                </a:solidFill>
                <a:effectLst/>
                <a:latin typeface="Aptos" panose="020B0004020202020204" pitchFamily="34" charset="0"/>
              </a:rPr>
              <a:t>memungkinkan</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pengguna</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untuk</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memantau</a:t>
            </a:r>
            <a:r>
              <a:rPr kumimoji="0" lang="en-US" altLang="en-US" sz="1400" b="0" i="0" u="none" strike="noStrike" cap="none" normalizeH="0" baseline="0" dirty="0">
                <a:ln>
                  <a:noFill/>
                </a:ln>
                <a:solidFill>
                  <a:srgbClr val="374151"/>
                </a:solidFill>
                <a:effectLst/>
                <a:latin typeface="Aptos" panose="020B0004020202020204" pitchFamily="34" charset="0"/>
              </a:rPr>
              <a:t> parameter PLTS </a:t>
            </a:r>
            <a:r>
              <a:rPr kumimoji="0" lang="en-US" altLang="en-US" sz="1400" b="0" i="0" u="none" strike="noStrike" cap="none" normalizeH="0" baseline="0" dirty="0" err="1">
                <a:ln>
                  <a:noFill/>
                </a:ln>
                <a:solidFill>
                  <a:srgbClr val="374151"/>
                </a:solidFill>
                <a:effectLst/>
                <a:latin typeface="Aptos" panose="020B0004020202020204" pitchFamily="34" charset="0"/>
              </a:rPr>
              <a:t>secara</a:t>
            </a:r>
            <a:r>
              <a:rPr kumimoji="0" lang="en-US" altLang="en-US" sz="1400" b="0" i="0" u="none" strike="noStrike" cap="none" normalizeH="0" baseline="0" dirty="0">
                <a:ln>
                  <a:noFill/>
                </a:ln>
                <a:solidFill>
                  <a:srgbClr val="374151"/>
                </a:solidFill>
                <a:effectLst/>
                <a:latin typeface="Aptos" panose="020B0004020202020204" pitchFamily="34" charset="0"/>
              </a:rPr>
              <a:t> real-time </a:t>
            </a:r>
            <a:r>
              <a:rPr kumimoji="0" lang="en-US" altLang="en-US" sz="1400" b="0" i="0" u="none" strike="noStrike" cap="none" normalizeH="0" baseline="0" dirty="0" err="1">
                <a:ln>
                  <a:noFill/>
                </a:ln>
                <a:solidFill>
                  <a:srgbClr val="374151"/>
                </a:solidFill>
                <a:effectLst/>
                <a:latin typeface="Aptos" panose="020B0004020202020204" pitchFamily="34" charset="0"/>
              </a:rPr>
              <a:t>dengan</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nilai</a:t>
            </a:r>
            <a:r>
              <a:rPr kumimoji="0" lang="en-US" altLang="en-US" sz="1400" b="0" i="0" u="none" strike="noStrike" cap="none" normalizeH="0" baseline="0" dirty="0">
                <a:ln>
                  <a:noFill/>
                </a:ln>
                <a:solidFill>
                  <a:srgbClr val="374151"/>
                </a:solidFill>
                <a:effectLst/>
                <a:latin typeface="Aptos" panose="020B0004020202020204" pitchFamily="34" charset="0"/>
              </a:rPr>
              <a:t> yang </a:t>
            </a:r>
            <a:r>
              <a:rPr kumimoji="0" lang="en-US" altLang="en-US" sz="1400" b="0" i="0" u="none" strike="noStrike" cap="none" normalizeH="0" baseline="0" dirty="0" err="1">
                <a:ln>
                  <a:noFill/>
                </a:ln>
                <a:solidFill>
                  <a:srgbClr val="374151"/>
                </a:solidFill>
                <a:effectLst/>
                <a:latin typeface="Aptos" panose="020B0004020202020204" pitchFamily="34" charset="0"/>
              </a:rPr>
              <a:t>sesuai</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dengan</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nilai</a:t>
            </a:r>
            <a:r>
              <a:rPr kumimoji="0" lang="en-US" altLang="en-US" sz="1400" b="0" i="0" u="none" strike="noStrike" cap="none" normalizeH="0" baseline="0" dirty="0">
                <a:ln>
                  <a:noFill/>
                </a:ln>
                <a:solidFill>
                  <a:srgbClr val="374151"/>
                </a:solidFill>
                <a:effectLst/>
                <a:latin typeface="Aptos" panose="020B0004020202020204" pitchFamily="34" charset="0"/>
              </a:rPr>
              <a:t> yang </a:t>
            </a:r>
            <a:r>
              <a:rPr kumimoji="0" lang="en-US" altLang="en-US" sz="1400" b="0" i="0" u="none" strike="noStrike" cap="none" normalizeH="0" baseline="0" dirty="0" err="1">
                <a:ln>
                  <a:noFill/>
                </a:ln>
                <a:solidFill>
                  <a:srgbClr val="374151"/>
                </a:solidFill>
                <a:effectLst/>
                <a:latin typeface="Aptos" panose="020B0004020202020204" pitchFamily="34" charset="0"/>
              </a:rPr>
              <a:t>terbaca</a:t>
            </a:r>
            <a:r>
              <a:rPr kumimoji="0" lang="en-US" altLang="en-US" sz="1400" b="0" i="0" u="none" strike="noStrike" cap="none" normalizeH="0" baseline="0" dirty="0">
                <a:ln>
                  <a:noFill/>
                </a:ln>
                <a:solidFill>
                  <a:srgbClr val="374151"/>
                </a:solidFill>
                <a:effectLst/>
                <a:latin typeface="Aptos" panose="020B0004020202020204" pitchFamily="34" charset="0"/>
              </a:rPr>
              <a:t> pada </a:t>
            </a:r>
            <a:r>
              <a:rPr kumimoji="0" lang="en-US" altLang="en-US" sz="1400" b="0" i="0" u="none" strike="noStrike" cap="none" normalizeH="0" baseline="0" dirty="0" err="1">
                <a:ln>
                  <a:noFill/>
                </a:ln>
                <a:solidFill>
                  <a:srgbClr val="374151"/>
                </a:solidFill>
                <a:effectLst/>
                <a:latin typeface="Aptos" panose="020B0004020202020204" pitchFamily="34" charset="0"/>
              </a:rPr>
              <a:t>alat</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ukur</a:t>
            </a:r>
            <a:r>
              <a:rPr kumimoji="0" lang="en-US" altLang="en-US" sz="1400" b="0" i="0" u="none" strike="noStrike" cap="none" normalizeH="0" baseline="0" dirty="0">
                <a:ln>
                  <a:noFill/>
                </a:ln>
                <a:solidFill>
                  <a:srgbClr val="374151"/>
                </a:solidFill>
                <a:effectLst/>
                <a:latin typeface="Aptos" panose="020B0004020202020204" pitchFamily="34" charset="0"/>
              </a:rPr>
              <a:t>. Hal </a:t>
            </a:r>
            <a:r>
              <a:rPr kumimoji="0" lang="en-US" altLang="en-US" sz="1400" b="0" i="0" u="none" strike="noStrike" cap="none" normalizeH="0" baseline="0" dirty="0" err="1">
                <a:ln>
                  <a:noFill/>
                </a:ln>
                <a:solidFill>
                  <a:srgbClr val="374151"/>
                </a:solidFill>
                <a:effectLst/>
                <a:latin typeface="Aptos" panose="020B0004020202020204" pitchFamily="34" charset="0"/>
              </a:rPr>
              <a:t>ini</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dapat</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membantu</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dalam</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mengoptimalkan</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kinerja</a:t>
            </a:r>
            <a:r>
              <a:rPr kumimoji="0" lang="en-US" altLang="en-US" sz="1400" b="0" i="0" u="none" strike="noStrike" cap="none" normalizeH="0" baseline="0" dirty="0">
                <a:ln>
                  <a:noFill/>
                </a:ln>
                <a:solidFill>
                  <a:srgbClr val="374151"/>
                </a:solidFill>
                <a:effectLst/>
                <a:latin typeface="Aptos" panose="020B0004020202020204" pitchFamily="34" charset="0"/>
              </a:rPr>
              <a:t> PLTS dan </a:t>
            </a:r>
            <a:r>
              <a:rPr kumimoji="0" lang="en-US" altLang="en-US" sz="1400" b="0" i="0" u="none" strike="noStrike" cap="none" normalizeH="0" baseline="0" dirty="0" err="1">
                <a:ln>
                  <a:noFill/>
                </a:ln>
                <a:solidFill>
                  <a:srgbClr val="374151"/>
                </a:solidFill>
                <a:effectLst/>
                <a:latin typeface="Aptos" panose="020B0004020202020204" pitchFamily="34" charset="0"/>
              </a:rPr>
              <a:t>memastikan</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efisiensi</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operasionalnya</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Dengan</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demikian</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pengembangan</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sistem</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kontrol</a:t>
            </a:r>
            <a:r>
              <a:rPr kumimoji="0" lang="en-US" altLang="en-US" sz="1400" b="0" i="0" u="none" strike="noStrike" cap="none" normalizeH="0" baseline="0" dirty="0">
                <a:ln>
                  <a:noFill/>
                </a:ln>
                <a:solidFill>
                  <a:srgbClr val="374151"/>
                </a:solidFill>
                <a:effectLst/>
                <a:latin typeface="Aptos" panose="020B0004020202020204" pitchFamily="34" charset="0"/>
              </a:rPr>
              <a:t> dan monitoring PLTS </a:t>
            </a:r>
            <a:r>
              <a:rPr kumimoji="0" lang="en-US" altLang="en-US" sz="1400" b="0" i="0" u="none" strike="noStrike" cap="none" normalizeH="0" baseline="0" dirty="0" err="1">
                <a:ln>
                  <a:noFill/>
                </a:ln>
                <a:solidFill>
                  <a:srgbClr val="374151"/>
                </a:solidFill>
                <a:effectLst/>
                <a:latin typeface="Aptos" panose="020B0004020202020204" pitchFamily="34" charset="0"/>
              </a:rPr>
              <a:t>berbasis</a:t>
            </a:r>
            <a:r>
              <a:rPr kumimoji="0" lang="en-US" altLang="en-US" sz="1400" b="0" i="0" u="none" strike="noStrike" cap="none" normalizeH="0" baseline="0" dirty="0">
                <a:ln>
                  <a:noFill/>
                </a:ln>
                <a:solidFill>
                  <a:srgbClr val="374151"/>
                </a:solidFill>
                <a:effectLst/>
                <a:latin typeface="Aptos" panose="020B0004020202020204" pitchFamily="34" charset="0"/>
              </a:rPr>
              <a:t> HMI dan IoT </a:t>
            </a:r>
            <a:r>
              <a:rPr kumimoji="0" lang="en-US" altLang="en-US" sz="1400" b="0" i="0" u="none" strike="noStrike" cap="none" normalizeH="0" baseline="0" dirty="0" err="1">
                <a:ln>
                  <a:noFill/>
                </a:ln>
                <a:solidFill>
                  <a:srgbClr val="374151"/>
                </a:solidFill>
                <a:effectLst/>
                <a:latin typeface="Aptos" panose="020B0004020202020204" pitchFamily="34" charset="0"/>
              </a:rPr>
              <a:t>dapat</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memberikan</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kontribusi</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dalam</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meningkatkan</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efisiensi</a:t>
            </a:r>
            <a:r>
              <a:rPr kumimoji="0" lang="en-US" altLang="en-US" sz="1400" b="0" i="0" u="none" strike="noStrike" cap="none" normalizeH="0" baseline="0" dirty="0">
                <a:ln>
                  <a:noFill/>
                </a:ln>
                <a:solidFill>
                  <a:srgbClr val="374151"/>
                </a:solidFill>
                <a:effectLst/>
                <a:latin typeface="Aptos" panose="020B0004020202020204" pitchFamily="34" charset="0"/>
              </a:rPr>
              <a:t> dan </a:t>
            </a:r>
            <a:r>
              <a:rPr kumimoji="0" lang="en-US" altLang="en-US" sz="1400" b="0" i="0" u="none" strike="noStrike" cap="none" normalizeH="0" baseline="0" dirty="0" err="1">
                <a:ln>
                  <a:noFill/>
                </a:ln>
                <a:solidFill>
                  <a:srgbClr val="374151"/>
                </a:solidFill>
                <a:effectLst/>
                <a:latin typeface="Aptos" panose="020B0004020202020204" pitchFamily="34" charset="0"/>
              </a:rPr>
              <a:t>kinerja</a:t>
            </a:r>
            <a:r>
              <a:rPr kumimoji="0" lang="en-US" altLang="en-US" sz="1400" b="0" i="0" u="none" strike="noStrike" cap="none" normalizeH="0" baseline="0" dirty="0">
                <a:ln>
                  <a:noFill/>
                </a:ln>
                <a:solidFill>
                  <a:srgbClr val="374151"/>
                </a:solidFill>
                <a:effectLst/>
                <a:latin typeface="Aptos" panose="020B0004020202020204" pitchFamily="34" charset="0"/>
              </a:rPr>
              <a:t> PLTS </a:t>
            </a:r>
            <a:r>
              <a:rPr kumimoji="0" lang="en-US" altLang="en-US" sz="1400" b="0" i="0" u="none" strike="noStrike" cap="none" normalizeH="0" baseline="0" dirty="0" err="1">
                <a:ln>
                  <a:noFill/>
                </a:ln>
                <a:solidFill>
                  <a:srgbClr val="374151"/>
                </a:solidFill>
                <a:effectLst/>
                <a:latin typeface="Aptos" panose="020B0004020202020204" pitchFamily="34" charset="0"/>
              </a:rPr>
              <a:t>secara</a:t>
            </a:r>
            <a:r>
              <a:rPr kumimoji="0" lang="en-US" altLang="en-US" sz="1400" b="0" i="0" u="none" strike="noStrike" cap="none" normalizeH="0" baseline="0" dirty="0">
                <a:ln>
                  <a:noFill/>
                </a:ln>
                <a:solidFill>
                  <a:srgbClr val="374151"/>
                </a:solidFill>
                <a:effectLst/>
                <a:latin typeface="Aptos" panose="020B0004020202020204" pitchFamily="34" charset="0"/>
              </a:rPr>
              <a:t> </a:t>
            </a:r>
            <a:r>
              <a:rPr kumimoji="0" lang="en-US" altLang="en-US" sz="1400" b="0" i="0" u="none" strike="noStrike" cap="none" normalizeH="0" baseline="0" dirty="0" err="1">
                <a:ln>
                  <a:noFill/>
                </a:ln>
                <a:solidFill>
                  <a:srgbClr val="374151"/>
                </a:solidFill>
                <a:effectLst/>
                <a:latin typeface="Aptos" panose="020B0004020202020204" pitchFamily="34" charset="0"/>
              </a:rPr>
              <a:t>keseluruhan</a:t>
            </a:r>
            <a:r>
              <a:rPr lang="en-US" altLang="en-US" sz="1400" dirty="0">
                <a:solidFill>
                  <a:srgbClr val="374151"/>
                </a:solidFill>
                <a:latin typeface="Aptos" panose="020B0004020202020204" pitchFamily="34" charset="0"/>
              </a:rPr>
              <a:t>.</a:t>
            </a:r>
            <a:endParaRPr kumimoji="0" lang="en-US" altLang="en-US" sz="1400" b="0" i="0" u="none" strike="noStrike" cap="none" normalizeH="0" baseline="0" dirty="0">
              <a:ln>
                <a:noFill/>
              </a:ln>
              <a:solidFill>
                <a:schemeClr val="tx1"/>
              </a:solidFill>
              <a:effectLst/>
              <a:latin typeface="Aptos" panose="020B0004020202020204" pitchFamily="34" charset="0"/>
            </a:endParaRPr>
          </a:p>
        </p:txBody>
      </p:sp>
    </p:spTree>
    <p:extLst>
      <p:ext uri="{BB962C8B-B14F-4D97-AF65-F5344CB8AC3E}">
        <p14:creationId xmlns:p14="http://schemas.microsoft.com/office/powerpoint/2010/main" val="1132483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36"/>
          <p:cNvSpPr/>
          <p:nvPr/>
        </p:nvSpPr>
        <p:spPr>
          <a:xfrm rot="3692070">
            <a:off x="6750645" y="-145976"/>
            <a:ext cx="2415534" cy="2908821"/>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solidFill>
            <a:srgbClr val="138808">
              <a:alpha val="12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581595" y="-1"/>
            <a:ext cx="3312552" cy="1167936"/>
          </a:xfrm>
          <a:prstGeom prst="roundRect">
            <a:avLst>
              <a:gd name="adj" fmla="val 50000"/>
            </a:avLst>
          </a:pr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 name="Google Shape;819;p36"/>
          <p:cNvGrpSpPr/>
          <p:nvPr/>
        </p:nvGrpSpPr>
        <p:grpSpPr>
          <a:xfrm flipH="1">
            <a:off x="6715631" y="-87242"/>
            <a:ext cx="2656577" cy="1895112"/>
            <a:chOff x="3740000" y="2150825"/>
            <a:chExt cx="943775" cy="970150"/>
          </a:xfrm>
        </p:grpSpPr>
        <p:grpSp>
          <p:nvGrpSpPr>
            <p:cNvPr id="820" name="Google Shape;820;p36"/>
            <p:cNvGrpSpPr/>
            <p:nvPr/>
          </p:nvGrpSpPr>
          <p:grpSpPr>
            <a:xfrm>
              <a:off x="4425525" y="2639375"/>
              <a:ext cx="229575" cy="481600"/>
              <a:chOff x="4425525" y="2639375"/>
              <a:chExt cx="229575" cy="481600"/>
            </a:xfrm>
          </p:grpSpPr>
          <p:sp>
            <p:nvSpPr>
              <p:cNvPr id="821" name="Google Shape;821;p36"/>
              <p:cNvSpPr/>
              <p:nvPr/>
            </p:nvSpPr>
            <p:spPr>
              <a:xfrm>
                <a:off x="4452675" y="2725850"/>
                <a:ext cx="78725" cy="39475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4445300" y="2711500"/>
                <a:ext cx="16300" cy="15925"/>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4432500" y="2779750"/>
                <a:ext cx="79125" cy="340850"/>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4425525" y="2765400"/>
                <a:ext cx="16300" cy="15925"/>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4566275" y="2654125"/>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4611650" y="2639375"/>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4584875" y="2740575"/>
                <a:ext cx="63625" cy="378850"/>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4639550" y="2725850"/>
                <a:ext cx="15550" cy="1552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36"/>
            <p:cNvSpPr/>
            <p:nvPr/>
          </p:nvSpPr>
          <p:spPr>
            <a:xfrm>
              <a:off x="3892375" y="2521125"/>
              <a:ext cx="78750" cy="599475"/>
            </a:xfrm>
            <a:custGeom>
              <a:avLst/>
              <a:gdLst/>
              <a:ahLst/>
              <a:cxnLst/>
              <a:rect l="l" t="t" r="r" b="b"/>
              <a:pathLst>
                <a:path w="3150" h="23979" extrusionOk="0">
                  <a:moveTo>
                    <a:pt x="3056" y="0"/>
                  </a:moveTo>
                  <a:lnTo>
                    <a:pt x="3056" y="3661"/>
                  </a:lnTo>
                  <a:lnTo>
                    <a:pt x="1" y="7848"/>
                  </a:lnTo>
                  <a:lnTo>
                    <a:pt x="1" y="23978"/>
                  </a:lnTo>
                  <a:lnTo>
                    <a:pt x="63" y="23978"/>
                  </a:lnTo>
                  <a:lnTo>
                    <a:pt x="63" y="7879"/>
                  </a:lnTo>
                  <a:lnTo>
                    <a:pt x="3149" y="3692"/>
                  </a:lnTo>
                  <a:lnTo>
                    <a:pt x="3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961800" y="2506000"/>
              <a:ext cx="16300" cy="15925"/>
            </a:xfrm>
            <a:custGeom>
              <a:avLst/>
              <a:gdLst/>
              <a:ahLst/>
              <a:cxnLst/>
              <a:rect l="l" t="t" r="r" b="b"/>
              <a:pathLst>
                <a:path w="652" h="637" extrusionOk="0">
                  <a:moveTo>
                    <a:pt x="341" y="94"/>
                  </a:moveTo>
                  <a:cubicBezTo>
                    <a:pt x="450" y="94"/>
                    <a:pt x="558" y="187"/>
                    <a:pt x="574" y="326"/>
                  </a:cubicBezTo>
                  <a:cubicBezTo>
                    <a:pt x="574" y="466"/>
                    <a:pt x="450" y="559"/>
                    <a:pt x="341" y="559"/>
                  </a:cubicBezTo>
                  <a:cubicBezTo>
                    <a:pt x="202" y="559"/>
                    <a:pt x="109" y="450"/>
                    <a:pt x="109" y="326"/>
                  </a:cubicBezTo>
                  <a:cubicBezTo>
                    <a:pt x="109" y="187"/>
                    <a:pt x="217" y="94"/>
                    <a:pt x="341" y="94"/>
                  </a:cubicBezTo>
                  <a:close/>
                  <a:moveTo>
                    <a:pt x="326" y="1"/>
                  </a:moveTo>
                  <a:cubicBezTo>
                    <a:pt x="140" y="1"/>
                    <a:pt x="0" y="156"/>
                    <a:pt x="0" y="326"/>
                  </a:cubicBezTo>
                  <a:cubicBezTo>
                    <a:pt x="0" y="497"/>
                    <a:pt x="171" y="636"/>
                    <a:pt x="341" y="636"/>
                  </a:cubicBezTo>
                  <a:cubicBezTo>
                    <a:pt x="512" y="636"/>
                    <a:pt x="651" y="497"/>
                    <a:pt x="651" y="311"/>
                  </a:cubicBezTo>
                  <a:cubicBezTo>
                    <a:pt x="651" y="140"/>
                    <a:pt x="496"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3912150" y="2574625"/>
              <a:ext cx="78750" cy="545975"/>
            </a:xfrm>
            <a:custGeom>
              <a:avLst/>
              <a:gdLst/>
              <a:ahLst/>
              <a:cxnLst/>
              <a:rect l="l" t="t" r="r" b="b"/>
              <a:pathLst>
                <a:path w="3150" h="21839" extrusionOk="0">
                  <a:moveTo>
                    <a:pt x="3056" y="1"/>
                  </a:moveTo>
                  <a:lnTo>
                    <a:pt x="3056" y="2017"/>
                  </a:lnTo>
                  <a:lnTo>
                    <a:pt x="1" y="6205"/>
                  </a:lnTo>
                  <a:lnTo>
                    <a:pt x="1" y="21838"/>
                  </a:lnTo>
                  <a:lnTo>
                    <a:pt x="78" y="21838"/>
                  </a:lnTo>
                  <a:lnTo>
                    <a:pt x="78" y="6251"/>
                  </a:lnTo>
                  <a:lnTo>
                    <a:pt x="3149" y="2064"/>
                  </a:lnTo>
                  <a:lnTo>
                    <a:pt x="3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3981175" y="2559900"/>
              <a:ext cx="16700" cy="15925"/>
            </a:xfrm>
            <a:custGeom>
              <a:avLst/>
              <a:gdLst/>
              <a:ahLst/>
              <a:cxnLst/>
              <a:rect l="l" t="t" r="r" b="b"/>
              <a:pathLst>
                <a:path w="668" h="637" extrusionOk="0">
                  <a:moveTo>
                    <a:pt x="342" y="93"/>
                  </a:moveTo>
                  <a:cubicBezTo>
                    <a:pt x="481" y="93"/>
                    <a:pt x="574" y="187"/>
                    <a:pt x="574" y="326"/>
                  </a:cubicBezTo>
                  <a:cubicBezTo>
                    <a:pt x="574" y="466"/>
                    <a:pt x="450" y="559"/>
                    <a:pt x="342" y="559"/>
                  </a:cubicBezTo>
                  <a:cubicBezTo>
                    <a:pt x="202" y="559"/>
                    <a:pt x="109" y="435"/>
                    <a:pt x="109" y="326"/>
                  </a:cubicBezTo>
                  <a:cubicBezTo>
                    <a:pt x="109" y="187"/>
                    <a:pt x="218" y="93"/>
                    <a:pt x="342" y="93"/>
                  </a:cubicBezTo>
                  <a:close/>
                  <a:moveTo>
                    <a:pt x="326" y="0"/>
                  </a:moveTo>
                  <a:cubicBezTo>
                    <a:pt x="140" y="0"/>
                    <a:pt x="0" y="155"/>
                    <a:pt x="0" y="326"/>
                  </a:cubicBezTo>
                  <a:cubicBezTo>
                    <a:pt x="0" y="497"/>
                    <a:pt x="171" y="636"/>
                    <a:pt x="342" y="636"/>
                  </a:cubicBezTo>
                  <a:cubicBezTo>
                    <a:pt x="512" y="636"/>
                    <a:pt x="667" y="497"/>
                    <a:pt x="652" y="311"/>
                  </a:cubicBezTo>
                  <a:cubicBezTo>
                    <a:pt x="652" y="124"/>
                    <a:pt x="497" y="0"/>
                    <a:pt x="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3873000" y="2498250"/>
              <a:ext cx="2350" cy="622725"/>
            </a:xfrm>
            <a:custGeom>
              <a:avLst/>
              <a:gdLst/>
              <a:ahLst/>
              <a:cxnLst/>
              <a:rect l="l" t="t" r="r" b="b"/>
              <a:pathLst>
                <a:path w="94" h="24909" extrusionOk="0">
                  <a:moveTo>
                    <a:pt x="0" y="0"/>
                  </a:moveTo>
                  <a:lnTo>
                    <a:pt x="0" y="24909"/>
                  </a:lnTo>
                  <a:lnTo>
                    <a:pt x="93" y="24909"/>
                  </a:lnTo>
                  <a:lnTo>
                    <a:pt x="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3866025" y="2482725"/>
              <a:ext cx="16700" cy="16325"/>
            </a:xfrm>
            <a:custGeom>
              <a:avLst/>
              <a:gdLst/>
              <a:ahLst/>
              <a:cxnLst/>
              <a:rect l="l" t="t" r="r" b="b"/>
              <a:pathLst>
                <a:path w="668" h="653" extrusionOk="0">
                  <a:moveTo>
                    <a:pt x="326" y="110"/>
                  </a:moveTo>
                  <a:cubicBezTo>
                    <a:pt x="450" y="110"/>
                    <a:pt x="558" y="218"/>
                    <a:pt x="558" y="342"/>
                  </a:cubicBezTo>
                  <a:cubicBezTo>
                    <a:pt x="558" y="482"/>
                    <a:pt x="450" y="575"/>
                    <a:pt x="326" y="575"/>
                  </a:cubicBezTo>
                  <a:cubicBezTo>
                    <a:pt x="202" y="575"/>
                    <a:pt x="93" y="466"/>
                    <a:pt x="93" y="342"/>
                  </a:cubicBezTo>
                  <a:cubicBezTo>
                    <a:pt x="93" y="218"/>
                    <a:pt x="217" y="110"/>
                    <a:pt x="326" y="110"/>
                  </a:cubicBezTo>
                  <a:close/>
                  <a:moveTo>
                    <a:pt x="326" y="1"/>
                  </a:moveTo>
                  <a:cubicBezTo>
                    <a:pt x="140" y="1"/>
                    <a:pt x="0" y="156"/>
                    <a:pt x="0" y="327"/>
                  </a:cubicBezTo>
                  <a:cubicBezTo>
                    <a:pt x="0" y="528"/>
                    <a:pt x="155" y="652"/>
                    <a:pt x="326" y="652"/>
                  </a:cubicBezTo>
                  <a:cubicBezTo>
                    <a:pt x="512" y="652"/>
                    <a:pt x="636" y="528"/>
                    <a:pt x="667" y="327"/>
                  </a:cubicBezTo>
                  <a:cubicBezTo>
                    <a:pt x="667" y="141"/>
                    <a:pt x="512"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802425" y="2423425"/>
              <a:ext cx="54300" cy="695625"/>
            </a:xfrm>
            <a:custGeom>
              <a:avLst/>
              <a:gdLst/>
              <a:ahLst/>
              <a:cxnLst/>
              <a:rect l="l" t="t" r="r" b="b"/>
              <a:pathLst>
                <a:path w="2172" h="27825" extrusionOk="0">
                  <a:moveTo>
                    <a:pt x="1" y="0"/>
                  </a:moveTo>
                  <a:lnTo>
                    <a:pt x="1" y="9120"/>
                  </a:lnTo>
                  <a:lnTo>
                    <a:pt x="2094" y="13059"/>
                  </a:lnTo>
                  <a:lnTo>
                    <a:pt x="2094" y="27824"/>
                  </a:lnTo>
                  <a:lnTo>
                    <a:pt x="2172" y="27824"/>
                  </a:lnTo>
                  <a:lnTo>
                    <a:pt x="2172" y="13028"/>
                  </a:lnTo>
                  <a:lnTo>
                    <a:pt x="109" y="9104"/>
                  </a:lnTo>
                  <a:lnTo>
                    <a:pt x="1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3795825" y="2409075"/>
              <a:ext cx="15925" cy="15925"/>
            </a:xfrm>
            <a:custGeom>
              <a:avLst/>
              <a:gdLst/>
              <a:ahLst/>
              <a:cxnLst/>
              <a:rect l="l" t="t" r="r" b="b"/>
              <a:pathLst>
                <a:path w="637" h="637" extrusionOk="0">
                  <a:moveTo>
                    <a:pt x="311" y="93"/>
                  </a:moveTo>
                  <a:cubicBezTo>
                    <a:pt x="435" y="93"/>
                    <a:pt x="544" y="186"/>
                    <a:pt x="544" y="326"/>
                  </a:cubicBezTo>
                  <a:cubicBezTo>
                    <a:pt x="544" y="465"/>
                    <a:pt x="420" y="559"/>
                    <a:pt x="311" y="559"/>
                  </a:cubicBezTo>
                  <a:cubicBezTo>
                    <a:pt x="172" y="559"/>
                    <a:pt x="78" y="450"/>
                    <a:pt x="78" y="326"/>
                  </a:cubicBezTo>
                  <a:cubicBezTo>
                    <a:pt x="78" y="186"/>
                    <a:pt x="187" y="93"/>
                    <a:pt x="311" y="93"/>
                  </a:cubicBezTo>
                  <a:close/>
                  <a:moveTo>
                    <a:pt x="327" y="0"/>
                  </a:moveTo>
                  <a:cubicBezTo>
                    <a:pt x="140" y="0"/>
                    <a:pt x="1" y="109"/>
                    <a:pt x="1" y="310"/>
                  </a:cubicBezTo>
                  <a:cubicBezTo>
                    <a:pt x="1" y="496"/>
                    <a:pt x="140" y="636"/>
                    <a:pt x="311" y="636"/>
                  </a:cubicBezTo>
                  <a:cubicBezTo>
                    <a:pt x="497" y="636"/>
                    <a:pt x="637" y="481"/>
                    <a:pt x="637" y="326"/>
                  </a:cubicBezTo>
                  <a:cubicBezTo>
                    <a:pt x="637" y="140"/>
                    <a:pt x="497" y="0"/>
                    <a:pt x="32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3774900" y="2509875"/>
              <a:ext cx="64000" cy="609550"/>
            </a:xfrm>
            <a:custGeom>
              <a:avLst/>
              <a:gdLst/>
              <a:ahLst/>
              <a:cxnLst/>
              <a:rect l="l" t="t" r="r" b="b"/>
              <a:pathLst>
                <a:path w="2560" h="24382" extrusionOk="0">
                  <a:moveTo>
                    <a:pt x="0" y="1"/>
                  </a:moveTo>
                  <a:lnTo>
                    <a:pt x="0" y="5677"/>
                  </a:lnTo>
                  <a:lnTo>
                    <a:pt x="2466" y="10020"/>
                  </a:lnTo>
                  <a:lnTo>
                    <a:pt x="2466" y="24382"/>
                  </a:lnTo>
                  <a:lnTo>
                    <a:pt x="2559" y="24382"/>
                  </a:lnTo>
                  <a:lnTo>
                    <a:pt x="2559" y="10004"/>
                  </a:lnTo>
                  <a:lnTo>
                    <a:pt x="93" y="5646"/>
                  </a:lnTo>
                  <a:lnTo>
                    <a:pt x="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3767925" y="2494375"/>
              <a:ext cx="16700" cy="16300"/>
            </a:xfrm>
            <a:custGeom>
              <a:avLst/>
              <a:gdLst/>
              <a:ahLst/>
              <a:cxnLst/>
              <a:rect l="l" t="t" r="r" b="b"/>
              <a:pathLst>
                <a:path w="668" h="652" extrusionOk="0">
                  <a:moveTo>
                    <a:pt x="341" y="109"/>
                  </a:moveTo>
                  <a:cubicBezTo>
                    <a:pt x="450" y="109"/>
                    <a:pt x="559" y="217"/>
                    <a:pt x="574" y="341"/>
                  </a:cubicBezTo>
                  <a:cubicBezTo>
                    <a:pt x="574" y="481"/>
                    <a:pt x="481" y="574"/>
                    <a:pt x="341" y="574"/>
                  </a:cubicBezTo>
                  <a:cubicBezTo>
                    <a:pt x="202" y="574"/>
                    <a:pt x="109" y="466"/>
                    <a:pt x="109" y="341"/>
                  </a:cubicBezTo>
                  <a:cubicBezTo>
                    <a:pt x="109" y="217"/>
                    <a:pt x="217" y="109"/>
                    <a:pt x="341" y="109"/>
                  </a:cubicBezTo>
                  <a:close/>
                  <a:moveTo>
                    <a:pt x="341" y="0"/>
                  </a:moveTo>
                  <a:cubicBezTo>
                    <a:pt x="140" y="0"/>
                    <a:pt x="0" y="155"/>
                    <a:pt x="0" y="326"/>
                  </a:cubicBezTo>
                  <a:cubicBezTo>
                    <a:pt x="0" y="528"/>
                    <a:pt x="171" y="652"/>
                    <a:pt x="341" y="652"/>
                  </a:cubicBezTo>
                  <a:cubicBezTo>
                    <a:pt x="512" y="652"/>
                    <a:pt x="652" y="528"/>
                    <a:pt x="667" y="326"/>
                  </a:cubicBezTo>
                  <a:cubicBezTo>
                    <a:pt x="667" y="140"/>
                    <a:pt x="512" y="0"/>
                    <a:pt x="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3767150" y="2266375"/>
              <a:ext cx="203975" cy="204375"/>
            </a:xfrm>
            <a:custGeom>
              <a:avLst/>
              <a:gdLst/>
              <a:ahLst/>
              <a:cxnLst/>
              <a:rect l="l" t="t" r="r" b="b"/>
              <a:pathLst>
                <a:path w="8159" h="8175" extrusionOk="0">
                  <a:moveTo>
                    <a:pt x="4095" y="2172"/>
                  </a:moveTo>
                  <a:cubicBezTo>
                    <a:pt x="5134" y="2172"/>
                    <a:pt x="5987" y="3025"/>
                    <a:pt x="5987" y="4080"/>
                  </a:cubicBezTo>
                  <a:cubicBezTo>
                    <a:pt x="5987" y="5119"/>
                    <a:pt x="5134" y="5972"/>
                    <a:pt x="4095" y="5972"/>
                  </a:cubicBezTo>
                  <a:cubicBezTo>
                    <a:pt x="3040" y="5972"/>
                    <a:pt x="2187" y="5119"/>
                    <a:pt x="2187" y="4080"/>
                  </a:cubicBezTo>
                  <a:cubicBezTo>
                    <a:pt x="2187" y="3025"/>
                    <a:pt x="3040" y="2172"/>
                    <a:pt x="4095" y="2172"/>
                  </a:cubicBezTo>
                  <a:close/>
                  <a:moveTo>
                    <a:pt x="4095" y="1660"/>
                  </a:moveTo>
                  <a:cubicBezTo>
                    <a:pt x="2761" y="1660"/>
                    <a:pt x="1675" y="2746"/>
                    <a:pt x="1675" y="4080"/>
                  </a:cubicBezTo>
                  <a:cubicBezTo>
                    <a:pt x="1675" y="5413"/>
                    <a:pt x="2761" y="6499"/>
                    <a:pt x="4095" y="6499"/>
                  </a:cubicBezTo>
                  <a:cubicBezTo>
                    <a:pt x="5429" y="6499"/>
                    <a:pt x="6514" y="5413"/>
                    <a:pt x="6514" y="4080"/>
                  </a:cubicBezTo>
                  <a:cubicBezTo>
                    <a:pt x="6499" y="2746"/>
                    <a:pt x="5429" y="1660"/>
                    <a:pt x="4095" y="1660"/>
                  </a:cubicBezTo>
                  <a:close/>
                  <a:moveTo>
                    <a:pt x="4095" y="1428"/>
                  </a:moveTo>
                  <a:cubicBezTo>
                    <a:pt x="5568" y="1428"/>
                    <a:pt x="6747" y="2606"/>
                    <a:pt x="6747" y="4080"/>
                  </a:cubicBezTo>
                  <a:cubicBezTo>
                    <a:pt x="6731" y="5538"/>
                    <a:pt x="5553" y="6732"/>
                    <a:pt x="4095" y="6732"/>
                  </a:cubicBezTo>
                  <a:cubicBezTo>
                    <a:pt x="2621" y="6732"/>
                    <a:pt x="1443" y="5553"/>
                    <a:pt x="1443" y="4080"/>
                  </a:cubicBezTo>
                  <a:cubicBezTo>
                    <a:pt x="1443" y="2606"/>
                    <a:pt x="2621" y="1428"/>
                    <a:pt x="4095" y="1428"/>
                  </a:cubicBezTo>
                  <a:close/>
                  <a:moveTo>
                    <a:pt x="4095" y="1"/>
                  </a:moveTo>
                  <a:cubicBezTo>
                    <a:pt x="1846" y="1"/>
                    <a:pt x="0" y="1831"/>
                    <a:pt x="0" y="4080"/>
                  </a:cubicBezTo>
                  <a:cubicBezTo>
                    <a:pt x="0" y="6329"/>
                    <a:pt x="1830" y="8174"/>
                    <a:pt x="4079" y="8174"/>
                  </a:cubicBezTo>
                  <a:cubicBezTo>
                    <a:pt x="6328" y="8174"/>
                    <a:pt x="8158" y="6344"/>
                    <a:pt x="8158" y="4095"/>
                  </a:cubicBezTo>
                  <a:cubicBezTo>
                    <a:pt x="8158" y="1831"/>
                    <a:pt x="6344" y="1"/>
                    <a:pt x="4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857875" y="2244675"/>
              <a:ext cx="23300" cy="23275"/>
            </a:xfrm>
            <a:custGeom>
              <a:avLst/>
              <a:gdLst/>
              <a:ahLst/>
              <a:cxnLst/>
              <a:rect l="l" t="t" r="r" b="b"/>
              <a:pathLst>
                <a:path w="932" h="931" extrusionOk="0">
                  <a:moveTo>
                    <a:pt x="93" y="0"/>
                  </a:moveTo>
                  <a:lnTo>
                    <a:pt x="0" y="931"/>
                  </a:lnTo>
                  <a:lnTo>
                    <a:pt x="931" y="931"/>
                  </a:lnTo>
                  <a:lnTo>
                    <a:pt x="8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799725" y="2256300"/>
              <a:ext cx="29875" cy="31050"/>
            </a:xfrm>
            <a:custGeom>
              <a:avLst/>
              <a:gdLst/>
              <a:ahLst/>
              <a:cxnLst/>
              <a:rect l="l" t="t" r="r" b="b"/>
              <a:pathLst>
                <a:path w="1195" h="1242" extrusionOk="0">
                  <a:moveTo>
                    <a:pt x="651" y="0"/>
                  </a:moveTo>
                  <a:lnTo>
                    <a:pt x="0" y="388"/>
                  </a:lnTo>
                  <a:lnTo>
                    <a:pt x="388" y="1241"/>
                  </a:lnTo>
                  <a:lnTo>
                    <a:pt x="1194" y="776"/>
                  </a:lnTo>
                  <a:lnTo>
                    <a:pt x="6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757825" y="2298175"/>
              <a:ext cx="30675" cy="29875"/>
            </a:xfrm>
            <a:custGeom>
              <a:avLst/>
              <a:gdLst/>
              <a:ahLst/>
              <a:cxnLst/>
              <a:rect l="l" t="t" r="r" b="b"/>
              <a:pathLst>
                <a:path w="1227" h="1195" extrusionOk="0">
                  <a:moveTo>
                    <a:pt x="373" y="0"/>
                  </a:moveTo>
                  <a:lnTo>
                    <a:pt x="1" y="652"/>
                  </a:lnTo>
                  <a:lnTo>
                    <a:pt x="761" y="1195"/>
                  </a:lnTo>
                  <a:lnTo>
                    <a:pt x="1226" y="388"/>
                  </a:lnTo>
                  <a:lnTo>
                    <a:pt x="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3745825" y="2356325"/>
              <a:ext cx="23275" cy="23300"/>
            </a:xfrm>
            <a:custGeom>
              <a:avLst/>
              <a:gdLst/>
              <a:ahLst/>
              <a:cxnLst/>
              <a:rect l="l" t="t" r="r" b="b"/>
              <a:pathLst>
                <a:path w="931" h="932" extrusionOk="0">
                  <a:moveTo>
                    <a:pt x="931" y="1"/>
                  </a:moveTo>
                  <a:lnTo>
                    <a:pt x="0" y="94"/>
                  </a:lnTo>
                  <a:lnTo>
                    <a:pt x="0" y="854"/>
                  </a:lnTo>
                  <a:lnTo>
                    <a:pt x="931" y="931"/>
                  </a:lnTo>
                  <a:lnTo>
                    <a:pt x="9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3757450" y="2407900"/>
              <a:ext cx="31050" cy="29875"/>
            </a:xfrm>
            <a:custGeom>
              <a:avLst/>
              <a:gdLst/>
              <a:ahLst/>
              <a:cxnLst/>
              <a:rect l="l" t="t" r="r" b="b"/>
              <a:pathLst>
                <a:path w="1242" h="1195" extrusionOk="0">
                  <a:moveTo>
                    <a:pt x="760" y="1"/>
                  </a:moveTo>
                  <a:lnTo>
                    <a:pt x="0" y="543"/>
                  </a:lnTo>
                  <a:lnTo>
                    <a:pt x="373" y="1195"/>
                  </a:lnTo>
                  <a:lnTo>
                    <a:pt x="1241" y="823"/>
                  </a:lnTo>
                  <a:lnTo>
                    <a:pt x="7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3799325" y="2449400"/>
              <a:ext cx="29875" cy="30250"/>
            </a:xfrm>
            <a:custGeom>
              <a:avLst/>
              <a:gdLst/>
              <a:ahLst/>
              <a:cxnLst/>
              <a:rect l="l" t="t" r="r" b="b"/>
              <a:pathLst>
                <a:path w="1195" h="1210" extrusionOk="0">
                  <a:moveTo>
                    <a:pt x="388" y="0"/>
                  </a:moveTo>
                  <a:lnTo>
                    <a:pt x="0" y="853"/>
                  </a:lnTo>
                  <a:lnTo>
                    <a:pt x="652" y="1210"/>
                  </a:lnTo>
                  <a:lnTo>
                    <a:pt x="1195" y="465"/>
                  </a:lnTo>
                  <a:lnTo>
                    <a:pt x="3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3857475" y="2468775"/>
              <a:ext cx="23300" cy="23300"/>
            </a:xfrm>
            <a:custGeom>
              <a:avLst/>
              <a:gdLst/>
              <a:ahLst/>
              <a:cxnLst/>
              <a:rect l="l" t="t" r="r" b="b"/>
              <a:pathLst>
                <a:path w="932" h="932" extrusionOk="0">
                  <a:moveTo>
                    <a:pt x="1" y="1"/>
                  </a:moveTo>
                  <a:lnTo>
                    <a:pt x="94" y="931"/>
                  </a:lnTo>
                  <a:lnTo>
                    <a:pt x="823" y="931"/>
                  </a:lnTo>
                  <a:lnTo>
                    <a:pt x="9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909050" y="2449400"/>
              <a:ext cx="29875" cy="31025"/>
            </a:xfrm>
            <a:custGeom>
              <a:avLst/>
              <a:gdLst/>
              <a:ahLst/>
              <a:cxnLst/>
              <a:rect l="l" t="t" r="r" b="b"/>
              <a:pathLst>
                <a:path w="1195" h="1241" extrusionOk="0">
                  <a:moveTo>
                    <a:pt x="807" y="0"/>
                  </a:moveTo>
                  <a:lnTo>
                    <a:pt x="1" y="465"/>
                  </a:lnTo>
                  <a:lnTo>
                    <a:pt x="544" y="1241"/>
                  </a:lnTo>
                  <a:lnTo>
                    <a:pt x="1195" y="853"/>
                  </a:lnTo>
                  <a:lnTo>
                    <a:pt x="8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3949775" y="2408675"/>
              <a:ext cx="31025" cy="29875"/>
            </a:xfrm>
            <a:custGeom>
              <a:avLst/>
              <a:gdLst/>
              <a:ahLst/>
              <a:cxnLst/>
              <a:rect l="l" t="t" r="r" b="b"/>
              <a:pathLst>
                <a:path w="1241" h="1195" extrusionOk="0">
                  <a:moveTo>
                    <a:pt x="466" y="1"/>
                  </a:moveTo>
                  <a:lnTo>
                    <a:pt x="0" y="807"/>
                  </a:lnTo>
                  <a:lnTo>
                    <a:pt x="853" y="1195"/>
                  </a:lnTo>
                  <a:lnTo>
                    <a:pt x="1241" y="543"/>
                  </a:lnTo>
                  <a:lnTo>
                    <a:pt x="4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3969150" y="2356725"/>
              <a:ext cx="24075" cy="23675"/>
            </a:xfrm>
            <a:custGeom>
              <a:avLst/>
              <a:gdLst/>
              <a:ahLst/>
              <a:cxnLst/>
              <a:rect l="l" t="t" r="r" b="b"/>
              <a:pathLst>
                <a:path w="963" h="947" extrusionOk="0">
                  <a:moveTo>
                    <a:pt x="1" y="0"/>
                  </a:moveTo>
                  <a:lnTo>
                    <a:pt x="1" y="946"/>
                  </a:lnTo>
                  <a:lnTo>
                    <a:pt x="962" y="853"/>
                  </a:lnTo>
                  <a:lnTo>
                    <a:pt x="962" y="9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3950550" y="2298550"/>
              <a:ext cx="30250" cy="29900"/>
            </a:xfrm>
            <a:custGeom>
              <a:avLst/>
              <a:gdLst/>
              <a:ahLst/>
              <a:cxnLst/>
              <a:rect l="l" t="t" r="r" b="b"/>
              <a:pathLst>
                <a:path w="1210" h="1196" extrusionOk="0">
                  <a:moveTo>
                    <a:pt x="838" y="1"/>
                  </a:moveTo>
                  <a:lnTo>
                    <a:pt x="0" y="389"/>
                  </a:lnTo>
                  <a:lnTo>
                    <a:pt x="450" y="1195"/>
                  </a:lnTo>
                  <a:lnTo>
                    <a:pt x="1210" y="652"/>
                  </a:lnTo>
                  <a:lnTo>
                    <a:pt x="8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3909825" y="2256675"/>
              <a:ext cx="29500" cy="30675"/>
            </a:xfrm>
            <a:custGeom>
              <a:avLst/>
              <a:gdLst/>
              <a:ahLst/>
              <a:cxnLst/>
              <a:rect l="l" t="t" r="r" b="b"/>
              <a:pathLst>
                <a:path w="1180" h="1227" extrusionOk="0">
                  <a:moveTo>
                    <a:pt x="528" y="1"/>
                  </a:moveTo>
                  <a:lnTo>
                    <a:pt x="1" y="761"/>
                  </a:lnTo>
                  <a:lnTo>
                    <a:pt x="792" y="1226"/>
                  </a:lnTo>
                  <a:lnTo>
                    <a:pt x="1179" y="373"/>
                  </a:lnTo>
                  <a:lnTo>
                    <a:pt x="5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3836550" y="2335000"/>
              <a:ext cx="65950" cy="66725"/>
            </a:xfrm>
            <a:custGeom>
              <a:avLst/>
              <a:gdLst/>
              <a:ahLst/>
              <a:cxnLst/>
              <a:rect l="l" t="t" r="r" b="b"/>
              <a:pathLst>
                <a:path w="2638" h="2669" extrusionOk="0">
                  <a:moveTo>
                    <a:pt x="1303" y="900"/>
                  </a:moveTo>
                  <a:cubicBezTo>
                    <a:pt x="1536" y="900"/>
                    <a:pt x="1737" y="1087"/>
                    <a:pt x="1737" y="1335"/>
                  </a:cubicBezTo>
                  <a:cubicBezTo>
                    <a:pt x="1737" y="1567"/>
                    <a:pt x="1567" y="1784"/>
                    <a:pt x="1319" y="1784"/>
                  </a:cubicBezTo>
                  <a:cubicBezTo>
                    <a:pt x="1086" y="1784"/>
                    <a:pt x="884" y="1583"/>
                    <a:pt x="869" y="1350"/>
                  </a:cubicBezTo>
                  <a:cubicBezTo>
                    <a:pt x="869" y="1118"/>
                    <a:pt x="1040" y="900"/>
                    <a:pt x="1303" y="900"/>
                  </a:cubicBezTo>
                  <a:close/>
                  <a:moveTo>
                    <a:pt x="1644" y="1"/>
                  </a:moveTo>
                  <a:lnTo>
                    <a:pt x="326" y="389"/>
                  </a:lnTo>
                  <a:lnTo>
                    <a:pt x="0" y="1722"/>
                  </a:lnTo>
                  <a:lnTo>
                    <a:pt x="993" y="2668"/>
                  </a:lnTo>
                  <a:lnTo>
                    <a:pt x="2296" y="2281"/>
                  </a:lnTo>
                  <a:lnTo>
                    <a:pt x="2637" y="947"/>
                  </a:lnTo>
                  <a:lnTo>
                    <a:pt x="16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4545725" y="2528075"/>
              <a:ext cx="120225" cy="118350"/>
            </a:xfrm>
            <a:custGeom>
              <a:avLst/>
              <a:gdLst/>
              <a:ahLst/>
              <a:cxnLst/>
              <a:rect l="l" t="t" r="r" b="b"/>
              <a:pathLst>
                <a:path w="4809" h="4734" extrusionOk="0">
                  <a:moveTo>
                    <a:pt x="2386" y="839"/>
                  </a:moveTo>
                  <a:cubicBezTo>
                    <a:pt x="3226" y="839"/>
                    <a:pt x="3909" y="1515"/>
                    <a:pt x="3955" y="2328"/>
                  </a:cubicBezTo>
                  <a:cubicBezTo>
                    <a:pt x="3986" y="3181"/>
                    <a:pt x="3304" y="3879"/>
                    <a:pt x="2451" y="3926"/>
                  </a:cubicBezTo>
                  <a:cubicBezTo>
                    <a:pt x="2441" y="3926"/>
                    <a:pt x="2432" y="3926"/>
                    <a:pt x="2422" y="3926"/>
                  </a:cubicBezTo>
                  <a:cubicBezTo>
                    <a:pt x="1582" y="3926"/>
                    <a:pt x="900" y="3249"/>
                    <a:pt x="869" y="2437"/>
                  </a:cubicBezTo>
                  <a:cubicBezTo>
                    <a:pt x="838" y="1584"/>
                    <a:pt x="1520" y="886"/>
                    <a:pt x="2358" y="839"/>
                  </a:cubicBezTo>
                  <a:cubicBezTo>
                    <a:pt x="2367" y="839"/>
                    <a:pt x="2377" y="839"/>
                    <a:pt x="2386" y="839"/>
                  </a:cubicBezTo>
                  <a:close/>
                  <a:moveTo>
                    <a:pt x="2401" y="1"/>
                  </a:moveTo>
                  <a:cubicBezTo>
                    <a:pt x="2381" y="1"/>
                    <a:pt x="2362" y="1"/>
                    <a:pt x="2342" y="2"/>
                  </a:cubicBezTo>
                  <a:cubicBezTo>
                    <a:pt x="1024" y="48"/>
                    <a:pt x="0" y="1134"/>
                    <a:pt x="31" y="2437"/>
                  </a:cubicBezTo>
                  <a:cubicBezTo>
                    <a:pt x="77" y="3696"/>
                    <a:pt x="1118" y="4734"/>
                    <a:pt x="2369" y="4734"/>
                  </a:cubicBezTo>
                  <a:cubicBezTo>
                    <a:pt x="2396" y="4734"/>
                    <a:pt x="2424" y="4733"/>
                    <a:pt x="2451" y="4732"/>
                  </a:cubicBezTo>
                  <a:cubicBezTo>
                    <a:pt x="3754" y="4701"/>
                    <a:pt x="4808" y="3615"/>
                    <a:pt x="4762" y="2313"/>
                  </a:cubicBezTo>
                  <a:cubicBezTo>
                    <a:pt x="4747" y="1014"/>
                    <a:pt x="3693" y="1"/>
                    <a:pt x="24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4593025" y="2514150"/>
              <a:ext cx="22900" cy="16700"/>
            </a:xfrm>
            <a:custGeom>
              <a:avLst/>
              <a:gdLst/>
              <a:ahLst/>
              <a:cxnLst/>
              <a:rect l="l" t="t" r="r" b="b"/>
              <a:pathLst>
                <a:path w="916" h="668" extrusionOk="0">
                  <a:moveTo>
                    <a:pt x="854" y="0"/>
                  </a:moveTo>
                  <a:lnTo>
                    <a:pt x="47" y="16"/>
                  </a:lnTo>
                  <a:lnTo>
                    <a:pt x="1" y="667"/>
                  </a:lnTo>
                  <a:lnTo>
                    <a:pt x="1" y="667"/>
                  </a:lnTo>
                  <a:lnTo>
                    <a:pt x="916" y="636"/>
                  </a:lnTo>
                  <a:lnTo>
                    <a:pt x="8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4546100" y="2528875"/>
              <a:ext cx="26800" cy="26400"/>
            </a:xfrm>
            <a:custGeom>
              <a:avLst/>
              <a:gdLst/>
              <a:ahLst/>
              <a:cxnLst/>
              <a:rect l="l" t="t" r="r" b="b"/>
              <a:pathLst>
                <a:path w="1072" h="1056" extrusionOk="0">
                  <a:moveTo>
                    <a:pt x="559" y="1"/>
                  </a:moveTo>
                  <a:lnTo>
                    <a:pt x="1" y="590"/>
                  </a:lnTo>
                  <a:lnTo>
                    <a:pt x="420" y="1055"/>
                  </a:lnTo>
                  <a:lnTo>
                    <a:pt x="1071" y="404"/>
                  </a:lnTo>
                  <a:lnTo>
                    <a:pt x="5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4532150" y="2575800"/>
              <a:ext cx="16700" cy="22900"/>
            </a:xfrm>
            <a:custGeom>
              <a:avLst/>
              <a:gdLst/>
              <a:ahLst/>
              <a:cxnLst/>
              <a:rect l="l" t="t" r="r" b="b"/>
              <a:pathLst>
                <a:path w="668" h="916" extrusionOk="0">
                  <a:moveTo>
                    <a:pt x="652" y="0"/>
                  </a:moveTo>
                  <a:lnTo>
                    <a:pt x="1" y="78"/>
                  </a:lnTo>
                  <a:lnTo>
                    <a:pt x="32" y="884"/>
                  </a:lnTo>
                  <a:lnTo>
                    <a:pt x="668" y="915"/>
                  </a:lnTo>
                  <a:lnTo>
                    <a:pt x="6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4546875" y="2618825"/>
              <a:ext cx="26800" cy="26800"/>
            </a:xfrm>
            <a:custGeom>
              <a:avLst/>
              <a:gdLst/>
              <a:ahLst/>
              <a:cxnLst/>
              <a:rect l="l" t="t" r="r" b="b"/>
              <a:pathLst>
                <a:path w="1072" h="1072" extrusionOk="0">
                  <a:moveTo>
                    <a:pt x="420" y="1"/>
                  </a:moveTo>
                  <a:lnTo>
                    <a:pt x="1" y="513"/>
                  </a:lnTo>
                  <a:lnTo>
                    <a:pt x="590" y="1071"/>
                  </a:lnTo>
                  <a:lnTo>
                    <a:pt x="1071" y="637"/>
                  </a:lnTo>
                  <a:lnTo>
                    <a:pt x="4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4594200" y="2642475"/>
              <a:ext cx="22500" cy="17100"/>
            </a:xfrm>
            <a:custGeom>
              <a:avLst/>
              <a:gdLst/>
              <a:ahLst/>
              <a:cxnLst/>
              <a:rect l="l" t="t" r="r" b="b"/>
              <a:pathLst>
                <a:path w="900" h="684" extrusionOk="0">
                  <a:moveTo>
                    <a:pt x="900" y="1"/>
                  </a:moveTo>
                  <a:lnTo>
                    <a:pt x="0" y="47"/>
                  </a:lnTo>
                  <a:lnTo>
                    <a:pt x="47" y="683"/>
                  </a:lnTo>
                  <a:lnTo>
                    <a:pt x="869" y="668"/>
                  </a:lnTo>
                  <a:lnTo>
                    <a:pt x="9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4637225" y="2618050"/>
              <a:ext cx="26775" cy="26400"/>
            </a:xfrm>
            <a:custGeom>
              <a:avLst/>
              <a:gdLst/>
              <a:ahLst/>
              <a:cxnLst/>
              <a:rect l="l" t="t" r="r" b="b"/>
              <a:pathLst>
                <a:path w="1071" h="1056" extrusionOk="0">
                  <a:moveTo>
                    <a:pt x="621" y="1"/>
                  </a:moveTo>
                  <a:lnTo>
                    <a:pt x="1" y="652"/>
                  </a:lnTo>
                  <a:lnTo>
                    <a:pt x="497" y="1055"/>
                  </a:lnTo>
                  <a:lnTo>
                    <a:pt x="1071" y="482"/>
                  </a:lnTo>
                  <a:lnTo>
                    <a:pt x="6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4660875" y="2574625"/>
              <a:ext cx="17100" cy="22900"/>
            </a:xfrm>
            <a:custGeom>
              <a:avLst/>
              <a:gdLst/>
              <a:ahLst/>
              <a:cxnLst/>
              <a:rect l="l" t="t" r="r" b="b"/>
              <a:pathLst>
                <a:path w="684" h="916" extrusionOk="0">
                  <a:moveTo>
                    <a:pt x="1" y="1"/>
                  </a:moveTo>
                  <a:lnTo>
                    <a:pt x="16" y="916"/>
                  </a:lnTo>
                  <a:lnTo>
                    <a:pt x="683" y="854"/>
                  </a:lnTo>
                  <a:lnTo>
                    <a:pt x="637" y="47"/>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4636075" y="2527725"/>
              <a:ext cx="26775" cy="26775"/>
            </a:xfrm>
            <a:custGeom>
              <a:avLst/>
              <a:gdLst/>
              <a:ahLst/>
              <a:cxnLst/>
              <a:rect l="l" t="t" r="r" b="b"/>
              <a:pathLst>
                <a:path w="1071" h="1071" extrusionOk="0">
                  <a:moveTo>
                    <a:pt x="496" y="0"/>
                  </a:moveTo>
                  <a:lnTo>
                    <a:pt x="0" y="450"/>
                  </a:lnTo>
                  <a:lnTo>
                    <a:pt x="667" y="1070"/>
                  </a:lnTo>
                  <a:lnTo>
                    <a:pt x="1070" y="558"/>
                  </a:lnTo>
                  <a:lnTo>
                    <a:pt x="4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3951325" y="2164750"/>
              <a:ext cx="120600" cy="118750"/>
            </a:xfrm>
            <a:custGeom>
              <a:avLst/>
              <a:gdLst/>
              <a:ahLst/>
              <a:cxnLst/>
              <a:rect l="l" t="t" r="r" b="b"/>
              <a:pathLst>
                <a:path w="4824" h="4750" extrusionOk="0">
                  <a:moveTo>
                    <a:pt x="2441" y="837"/>
                  </a:moveTo>
                  <a:cubicBezTo>
                    <a:pt x="3270" y="837"/>
                    <a:pt x="3910" y="1503"/>
                    <a:pt x="3955" y="2329"/>
                  </a:cubicBezTo>
                  <a:cubicBezTo>
                    <a:pt x="3971" y="3182"/>
                    <a:pt x="3319" y="3880"/>
                    <a:pt x="2466" y="3911"/>
                  </a:cubicBezTo>
                  <a:cubicBezTo>
                    <a:pt x="2447" y="3911"/>
                    <a:pt x="2428" y="3912"/>
                    <a:pt x="2409" y="3912"/>
                  </a:cubicBezTo>
                  <a:cubicBezTo>
                    <a:pt x="1582" y="3912"/>
                    <a:pt x="914" y="3256"/>
                    <a:pt x="869" y="2422"/>
                  </a:cubicBezTo>
                  <a:cubicBezTo>
                    <a:pt x="853" y="1569"/>
                    <a:pt x="1505" y="871"/>
                    <a:pt x="2358" y="840"/>
                  </a:cubicBezTo>
                  <a:cubicBezTo>
                    <a:pt x="2386" y="838"/>
                    <a:pt x="2414" y="837"/>
                    <a:pt x="2441" y="837"/>
                  </a:cubicBezTo>
                  <a:close/>
                  <a:moveTo>
                    <a:pt x="2427" y="1"/>
                  </a:moveTo>
                  <a:cubicBezTo>
                    <a:pt x="2399" y="1"/>
                    <a:pt x="2371" y="1"/>
                    <a:pt x="2342" y="2"/>
                  </a:cubicBezTo>
                  <a:cubicBezTo>
                    <a:pt x="1024" y="33"/>
                    <a:pt x="0" y="1119"/>
                    <a:pt x="47" y="2437"/>
                  </a:cubicBezTo>
                  <a:cubicBezTo>
                    <a:pt x="77" y="3727"/>
                    <a:pt x="1117" y="4750"/>
                    <a:pt x="2397" y="4750"/>
                  </a:cubicBezTo>
                  <a:cubicBezTo>
                    <a:pt x="2425" y="4750"/>
                    <a:pt x="2453" y="4749"/>
                    <a:pt x="2482" y="4748"/>
                  </a:cubicBezTo>
                  <a:cubicBezTo>
                    <a:pt x="3800" y="4717"/>
                    <a:pt x="4824" y="3631"/>
                    <a:pt x="4793" y="2313"/>
                  </a:cubicBezTo>
                  <a:cubicBezTo>
                    <a:pt x="4747" y="1023"/>
                    <a:pt x="3707" y="1"/>
                    <a:pt x="24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3999000" y="2150825"/>
              <a:ext cx="22525" cy="16325"/>
            </a:xfrm>
            <a:custGeom>
              <a:avLst/>
              <a:gdLst/>
              <a:ahLst/>
              <a:cxnLst/>
              <a:rect l="l" t="t" r="r" b="b"/>
              <a:pathLst>
                <a:path w="901" h="653" extrusionOk="0">
                  <a:moveTo>
                    <a:pt x="823" y="1"/>
                  </a:moveTo>
                  <a:lnTo>
                    <a:pt x="32" y="16"/>
                  </a:lnTo>
                  <a:lnTo>
                    <a:pt x="1" y="652"/>
                  </a:lnTo>
                  <a:lnTo>
                    <a:pt x="900" y="637"/>
                  </a:lnTo>
                  <a:lnTo>
                    <a:pt x="8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3951700" y="2165175"/>
              <a:ext cx="26775" cy="27175"/>
            </a:xfrm>
            <a:custGeom>
              <a:avLst/>
              <a:gdLst/>
              <a:ahLst/>
              <a:cxnLst/>
              <a:rect l="l" t="t" r="r" b="b"/>
              <a:pathLst>
                <a:path w="1071" h="1087" extrusionOk="0">
                  <a:moveTo>
                    <a:pt x="575" y="1"/>
                  </a:moveTo>
                  <a:lnTo>
                    <a:pt x="1" y="606"/>
                  </a:lnTo>
                  <a:lnTo>
                    <a:pt x="435" y="1086"/>
                  </a:lnTo>
                  <a:lnTo>
                    <a:pt x="1071" y="404"/>
                  </a:lnTo>
                  <a:lnTo>
                    <a:pt x="5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937750" y="2212100"/>
              <a:ext cx="17075" cy="22900"/>
            </a:xfrm>
            <a:custGeom>
              <a:avLst/>
              <a:gdLst/>
              <a:ahLst/>
              <a:cxnLst/>
              <a:rect l="l" t="t" r="r" b="b"/>
              <a:pathLst>
                <a:path w="683" h="916" extrusionOk="0">
                  <a:moveTo>
                    <a:pt x="667" y="0"/>
                  </a:moveTo>
                  <a:lnTo>
                    <a:pt x="0" y="78"/>
                  </a:lnTo>
                  <a:lnTo>
                    <a:pt x="16" y="900"/>
                  </a:lnTo>
                  <a:lnTo>
                    <a:pt x="683" y="915"/>
                  </a:lnTo>
                  <a:lnTo>
                    <a:pt x="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3952875" y="2255900"/>
              <a:ext cx="26775" cy="26025"/>
            </a:xfrm>
            <a:custGeom>
              <a:avLst/>
              <a:gdLst/>
              <a:ahLst/>
              <a:cxnLst/>
              <a:rect l="l" t="t" r="r" b="b"/>
              <a:pathLst>
                <a:path w="1071" h="1041" extrusionOk="0">
                  <a:moveTo>
                    <a:pt x="404" y="1"/>
                  </a:moveTo>
                  <a:lnTo>
                    <a:pt x="0" y="497"/>
                  </a:lnTo>
                  <a:lnTo>
                    <a:pt x="574" y="1040"/>
                  </a:lnTo>
                  <a:lnTo>
                    <a:pt x="1070" y="621"/>
                  </a:lnTo>
                  <a:lnTo>
                    <a:pt x="4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999775" y="2279175"/>
              <a:ext cx="22900" cy="17075"/>
            </a:xfrm>
            <a:custGeom>
              <a:avLst/>
              <a:gdLst/>
              <a:ahLst/>
              <a:cxnLst/>
              <a:rect l="l" t="t" r="r" b="b"/>
              <a:pathLst>
                <a:path w="916" h="683" extrusionOk="0">
                  <a:moveTo>
                    <a:pt x="916" y="0"/>
                  </a:moveTo>
                  <a:lnTo>
                    <a:pt x="1" y="31"/>
                  </a:lnTo>
                  <a:lnTo>
                    <a:pt x="63" y="683"/>
                  </a:lnTo>
                  <a:lnTo>
                    <a:pt x="869" y="652"/>
                  </a:lnTo>
                  <a:lnTo>
                    <a:pt x="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4042825" y="2254350"/>
              <a:ext cx="26775" cy="27175"/>
            </a:xfrm>
            <a:custGeom>
              <a:avLst/>
              <a:gdLst/>
              <a:ahLst/>
              <a:cxnLst/>
              <a:rect l="l" t="t" r="r" b="b"/>
              <a:pathLst>
                <a:path w="1071" h="1087" extrusionOk="0">
                  <a:moveTo>
                    <a:pt x="621" y="1"/>
                  </a:moveTo>
                  <a:lnTo>
                    <a:pt x="1" y="668"/>
                  </a:lnTo>
                  <a:lnTo>
                    <a:pt x="512" y="1087"/>
                  </a:lnTo>
                  <a:lnTo>
                    <a:pt x="1071" y="482"/>
                  </a:lnTo>
                  <a:lnTo>
                    <a:pt x="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4066875" y="2211325"/>
              <a:ext cx="16300" cy="23275"/>
            </a:xfrm>
            <a:custGeom>
              <a:avLst/>
              <a:gdLst/>
              <a:ahLst/>
              <a:cxnLst/>
              <a:rect l="l" t="t" r="r" b="b"/>
              <a:pathLst>
                <a:path w="652" h="931" extrusionOk="0">
                  <a:moveTo>
                    <a:pt x="0" y="0"/>
                  </a:moveTo>
                  <a:lnTo>
                    <a:pt x="16" y="931"/>
                  </a:lnTo>
                  <a:lnTo>
                    <a:pt x="652" y="853"/>
                  </a:lnTo>
                  <a:lnTo>
                    <a:pt x="636" y="3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4042050" y="2164400"/>
              <a:ext cx="26400" cy="26400"/>
            </a:xfrm>
            <a:custGeom>
              <a:avLst/>
              <a:gdLst/>
              <a:ahLst/>
              <a:cxnLst/>
              <a:rect l="l" t="t" r="r" b="b"/>
              <a:pathLst>
                <a:path w="1056" h="1056" extrusionOk="0">
                  <a:moveTo>
                    <a:pt x="481" y="1"/>
                  </a:moveTo>
                  <a:lnTo>
                    <a:pt x="0" y="435"/>
                  </a:lnTo>
                  <a:lnTo>
                    <a:pt x="652" y="1055"/>
                  </a:lnTo>
                  <a:lnTo>
                    <a:pt x="1055" y="559"/>
                  </a:lnTo>
                  <a:lnTo>
                    <a:pt x="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740000" y="3118625"/>
              <a:ext cx="943775" cy="2350"/>
            </a:xfrm>
            <a:custGeom>
              <a:avLst/>
              <a:gdLst/>
              <a:ahLst/>
              <a:cxnLst/>
              <a:rect l="l" t="t" r="r" b="b"/>
              <a:pathLst>
                <a:path w="37751" h="94" extrusionOk="0">
                  <a:moveTo>
                    <a:pt x="18860" y="1"/>
                  </a:moveTo>
                  <a:lnTo>
                    <a:pt x="9446" y="16"/>
                  </a:lnTo>
                  <a:lnTo>
                    <a:pt x="4715" y="16"/>
                  </a:lnTo>
                  <a:lnTo>
                    <a:pt x="1" y="32"/>
                  </a:lnTo>
                  <a:lnTo>
                    <a:pt x="4715" y="63"/>
                  </a:lnTo>
                  <a:lnTo>
                    <a:pt x="9446" y="78"/>
                  </a:lnTo>
                  <a:lnTo>
                    <a:pt x="18860" y="94"/>
                  </a:lnTo>
                  <a:lnTo>
                    <a:pt x="28306" y="78"/>
                  </a:lnTo>
                  <a:lnTo>
                    <a:pt x="33020" y="63"/>
                  </a:lnTo>
                  <a:lnTo>
                    <a:pt x="37751" y="32"/>
                  </a:lnTo>
                  <a:lnTo>
                    <a:pt x="33020" y="16"/>
                  </a:lnTo>
                  <a:lnTo>
                    <a:pt x="28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4061425" y="2410225"/>
              <a:ext cx="208250" cy="451350"/>
            </a:xfrm>
            <a:custGeom>
              <a:avLst/>
              <a:gdLst/>
              <a:ahLst/>
              <a:cxnLst/>
              <a:rect l="l" t="t" r="r" b="b"/>
              <a:pathLst>
                <a:path w="8330" h="18054" extrusionOk="0">
                  <a:moveTo>
                    <a:pt x="1909" y="1"/>
                  </a:moveTo>
                  <a:cubicBezTo>
                    <a:pt x="1195" y="218"/>
                    <a:pt x="637" y="745"/>
                    <a:pt x="389" y="1443"/>
                  </a:cubicBezTo>
                  <a:cubicBezTo>
                    <a:pt x="1" y="2405"/>
                    <a:pt x="156" y="3645"/>
                    <a:pt x="792" y="4654"/>
                  </a:cubicBezTo>
                  <a:cubicBezTo>
                    <a:pt x="1412" y="5631"/>
                    <a:pt x="2420" y="6546"/>
                    <a:pt x="3506" y="7507"/>
                  </a:cubicBezTo>
                  <a:cubicBezTo>
                    <a:pt x="4359" y="8267"/>
                    <a:pt x="5228" y="9058"/>
                    <a:pt x="5895" y="9880"/>
                  </a:cubicBezTo>
                  <a:cubicBezTo>
                    <a:pt x="8221" y="12765"/>
                    <a:pt x="7725" y="16860"/>
                    <a:pt x="7290" y="18023"/>
                  </a:cubicBezTo>
                  <a:lnTo>
                    <a:pt x="7384" y="18054"/>
                  </a:lnTo>
                  <a:cubicBezTo>
                    <a:pt x="7833" y="16875"/>
                    <a:pt x="8330" y="12750"/>
                    <a:pt x="5972" y="9818"/>
                  </a:cubicBezTo>
                  <a:cubicBezTo>
                    <a:pt x="5290" y="9012"/>
                    <a:pt x="4421" y="8205"/>
                    <a:pt x="3568" y="7461"/>
                  </a:cubicBezTo>
                  <a:cubicBezTo>
                    <a:pt x="2483" y="6484"/>
                    <a:pt x="1474" y="5584"/>
                    <a:pt x="870" y="4623"/>
                  </a:cubicBezTo>
                  <a:cubicBezTo>
                    <a:pt x="249" y="3630"/>
                    <a:pt x="94" y="2436"/>
                    <a:pt x="466" y="1474"/>
                  </a:cubicBezTo>
                  <a:cubicBezTo>
                    <a:pt x="714" y="807"/>
                    <a:pt x="1257" y="295"/>
                    <a:pt x="1940" y="109"/>
                  </a:cubicBezTo>
                  <a:lnTo>
                    <a:pt x="19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4071900" y="2419150"/>
              <a:ext cx="182275" cy="417225"/>
            </a:xfrm>
            <a:custGeom>
              <a:avLst/>
              <a:gdLst/>
              <a:ahLst/>
              <a:cxnLst/>
              <a:rect l="l" t="t" r="r" b="b"/>
              <a:pathLst>
                <a:path w="7291" h="16689" extrusionOk="0">
                  <a:moveTo>
                    <a:pt x="1505" y="0"/>
                  </a:moveTo>
                  <a:cubicBezTo>
                    <a:pt x="1505" y="0"/>
                    <a:pt x="1" y="915"/>
                    <a:pt x="388" y="3257"/>
                  </a:cubicBezTo>
                  <a:cubicBezTo>
                    <a:pt x="699" y="5212"/>
                    <a:pt x="2792" y="7274"/>
                    <a:pt x="4328" y="8763"/>
                  </a:cubicBezTo>
                  <a:lnTo>
                    <a:pt x="5150" y="9585"/>
                  </a:lnTo>
                  <a:cubicBezTo>
                    <a:pt x="7011" y="11493"/>
                    <a:pt x="7182" y="14859"/>
                    <a:pt x="7120" y="16689"/>
                  </a:cubicBezTo>
                  <a:lnTo>
                    <a:pt x="7213" y="16689"/>
                  </a:lnTo>
                  <a:cubicBezTo>
                    <a:pt x="7290" y="14859"/>
                    <a:pt x="7120" y="11462"/>
                    <a:pt x="5196" y="9523"/>
                  </a:cubicBezTo>
                  <a:cubicBezTo>
                    <a:pt x="4964" y="9275"/>
                    <a:pt x="4685" y="8996"/>
                    <a:pt x="4390" y="8701"/>
                  </a:cubicBezTo>
                  <a:cubicBezTo>
                    <a:pt x="2870" y="7212"/>
                    <a:pt x="807" y="5181"/>
                    <a:pt x="466" y="3242"/>
                  </a:cubicBezTo>
                  <a:cubicBezTo>
                    <a:pt x="109" y="978"/>
                    <a:pt x="1521" y="78"/>
                    <a:pt x="1536" y="78"/>
                  </a:cubicBez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3930375" y="2778575"/>
              <a:ext cx="123325" cy="264075"/>
            </a:xfrm>
            <a:custGeom>
              <a:avLst/>
              <a:gdLst/>
              <a:ahLst/>
              <a:cxnLst/>
              <a:rect l="l" t="t" r="r" b="b"/>
              <a:pathLst>
                <a:path w="4933" h="10563" extrusionOk="0">
                  <a:moveTo>
                    <a:pt x="4917" y="1"/>
                  </a:moveTo>
                  <a:cubicBezTo>
                    <a:pt x="3258" y="171"/>
                    <a:pt x="1986" y="699"/>
                    <a:pt x="1133" y="1598"/>
                  </a:cubicBezTo>
                  <a:cubicBezTo>
                    <a:pt x="419" y="2374"/>
                    <a:pt x="1" y="3382"/>
                    <a:pt x="32" y="4452"/>
                  </a:cubicBezTo>
                  <a:cubicBezTo>
                    <a:pt x="32" y="6406"/>
                    <a:pt x="1443" y="10377"/>
                    <a:pt x="1505" y="10563"/>
                  </a:cubicBezTo>
                  <a:lnTo>
                    <a:pt x="1676" y="10516"/>
                  </a:lnTo>
                  <a:cubicBezTo>
                    <a:pt x="1676" y="10470"/>
                    <a:pt x="218" y="6391"/>
                    <a:pt x="218" y="4468"/>
                  </a:cubicBezTo>
                  <a:cubicBezTo>
                    <a:pt x="218" y="3568"/>
                    <a:pt x="544" y="637"/>
                    <a:pt x="4933" y="202"/>
                  </a:cubicBezTo>
                  <a:lnTo>
                    <a:pt x="49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935800" y="2791000"/>
              <a:ext cx="118300" cy="256700"/>
            </a:xfrm>
            <a:custGeom>
              <a:avLst/>
              <a:gdLst/>
              <a:ahLst/>
              <a:cxnLst/>
              <a:rect l="l" t="t" r="r" b="b"/>
              <a:pathLst>
                <a:path w="4732" h="10268" extrusionOk="0">
                  <a:moveTo>
                    <a:pt x="4700" y="0"/>
                  </a:moveTo>
                  <a:cubicBezTo>
                    <a:pt x="1924" y="496"/>
                    <a:pt x="544" y="1722"/>
                    <a:pt x="249" y="3986"/>
                  </a:cubicBezTo>
                  <a:cubicBezTo>
                    <a:pt x="1" y="5925"/>
                    <a:pt x="652" y="10097"/>
                    <a:pt x="699" y="10267"/>
                  </a:cubicBezTo>
                  <a:lnTo>
                    <a:pt x="900" y="10236"/>
                  </a:lnTo>
                  <a:cubicBezTo>
                    <a:pt x="900" y="10190"/>
                    <a:pt x="202" y="5925"/>
                    <a:pt x="451" y="4017"/>
                  </a:cubicBezTo>
                  <a:cubicBezTo>
                    <a:pt x="714" y="1815"/>
                    <a:pt x="2017" y="683"/>
                    <a:pt x="4731" y="186"/>
                  </a:cubicBezTo>
                  <a:lnTo>
                    <a:pt x="47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4379775" y="2848225"/>
              <a:ext cx="140775" cy="195200"/>
            </a:xfrm>
            <a:custGeom>
              <a:avLst/>
              <a:gdLst/>
              <a:ahLst/>
              <a:cxnLst/>
              <a:rect l="l" t="t" r="r" b="b"/>
              <a:pathLst>
                <a:path w="5631" h="7808" extrusionOk="0">
                  <a:moveTo>
                    <a:pt x="373" y="1"/>
                  </a:moveTo>
                  <a:cubicBezTo>
                    <a:pt x="252" y="1"/>
                    <a:pt x="128" y="3"/>
                    <a:pt x="0" y="7"/>
                  </a:cubicBezTo>
                  <a:lnTo>
                    <a:pt x="0" y="208"/>
                  </a:lnTo>
                  <a:cubicBezTo>
                    <a:pt x="116" y="205"/>
                    <a:pt x="229" y="203"/>
                    <a:pt x="340" y="203"/>
                  </a:cubicBezTo>
                  <a:cubicBezTo>
                    <a:pt x="3979" y="203"/>
                    <a:pt x="4860" y="1900"/>
                    <a:pt x="5041" y="2953"/>
                  </a:cubicBezTo>
                  <a:cubicBezTo>
                    <a:pt x="5444" y="5140"/>
                    <a:pt x="4110" y="7684"/>
                    <a:pt x="4095" y="7715"/>
                  </a:cubicBezTo>
                  <a:lnTo>
                    <a:pt x="4250" y="7808"/>
                  </a:lnTo>
                  <a:cubicBezTo>
                    <a:pt x="4312" y="7715"/>
                    <a:pt x="5630" y="5171"/>
                    <a:pt x="5212" y="2922"/>
                  </a:cubicBezTo>
                  <a:cubicBezTo>
                    <a:pt x="5016" y="1811"/>
                    <a:pt x="4108" y="1"/>
                    <a:pt x="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4380150" y="2858850"/>
              <a:ext cx="129550" cy="194675"/>
            </a:xfrm>
            <a:custGeom>
              <a:avLst/>
              <a:gdLst/>
              <a:ahLst/>
              <a:cxnLst/>
              <a:rect l="l" t="t" r="r" b="b"/>
              <a:pathLst>
                <a:path w="5182" h="7787" extrusionOk="0">
                  <a:moveTo>
                    <a:pt x="1" y="0"/>
                  </a:moveTo>
                  <a:lnTo>
                    <a:pt x="1" y="186"/>
                  </a:lnTo>
                  <a:cubicBezTo>
                    <a:pt x="2762" y="264"/>
                    <a:pt x="4111" y="1008"/>
                    <a:pt x="4576" y="2652"/>
                  </a:cubicBezTo>
                  <a:cubicBezTo>
                    <a:pt x="4964" y="4079"/>
                    <a:pt x="4468" y="7724"/>
                    <a:pt x="4468" y="7771"/>
                  </a:cubicBezTo>
                  <a:lnTo>
                    <a:pt x="4654" y="7786"/>
                  </a:lnTo>
                  <a:cubicBezTo>
                    <a:pt x="4685" y="7631"/>
                    <a:pt x="5181" y="4064"/>
                    <a:pt x="4762" y="2590"/>
                  </a:cubicBezTo>
                  <a:cubicBezTo>
                    <a:pt x="4266" y="869"/>
                    <a:pt x="2839" y="9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4071125" y="2331125"/>
              <a:ext cx="190800" cy="126175"/>
            </a:xfrm>
            <a:custGeom>
              <a:avLst/>
              <a:gdLst/>
              <a:ahLst/>
              <a:cxnLst/>
              <a:rect l="l" t="t" r="r" b="b"/>
              <a:pathLst>
                <a:path w="7632" h="5047" extrusionOk="0">
                  <a:moveTo>
                    <a:pt x="6623" y="1"/>
                  </a:moveTo>
                  <a:lnTo>
                    <a:pt x="1086" y="2296"/>
                  </a:lnTo>
                  <a:cubicBezTo>
                    <a:pt x="342" y="2591"/>
                    <a:pt x="1" y="3428"/>
                    <a:pt x="280" y="4157"/>
                  </a:cubicBezTo>
                  <a:cubicBezTo>
                    <a:pt x="280" y="4188"/>
                    <a:pt x="311" y="4204"/>
                    <a:pt x="311" y="4219"/>
                  </a:cubicBezTo>
                  <a:cubicBezTo>
                    <a:pt x="549" y="4741"/>
                    <a:pt x="1068" y="5047"/>
                    <a:pt x="1603" y="5047"/>
                  </a:cubicBezTo>
                  <a:cubicBezTo>
                    <a:pt x="1800" y="5047"/>
                    <a:pt x="2000" y="5005"/>
                    <a:pt x="2188" y="4917"/>
                  </a:cubicBezTo>
                  <a:cubicBezTo>
                    <a:pt x="2203" y="4902"/>
                    <a:pt x="2234" y="4902"/>
                    <a:pt x="2250" y="4886"/>
                  </a:cubicBezTo>
                  <a:lnTo>
                    <a:pt x="7631" y="2188"/>
                  </a:lnTo>
                  <a:lnTo>
                    <a:pt x="66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4448025" y="2349350"/>
              <a:ext cx="41500" cy="25625"/>
            </a:xfrm>
            <a:custGeom>
              <a:avLst/>
              <a:gdLst/>
              <a:ahLst/>
              <a:cxnLst/>
              <a:rect l="l" t="t" r="r" b="b"/>
              <a:pathLst>
                <a:path w="1660" h="1025" extrusionOk="0">
                  <a:moveTo>
                    <a:pt x="1380" y="1"/>
                  </a:moveTo>
                  <a:lnTo>
                    <a:pt x="140" y="16"/>
                  </a:lnTo>
                  <a:lnTo>
                    <a:pt x="0" y="1024"/>
                  </a:lnTo>
                  <a:lnTo>
                    <a:pt x="0" y="1024"/>
                  </a:lnTo>
                  <a:lnTo>
                    <a:pt x="1660" y="900"/>
                  </a:lnTo>
                  <a:lnTo>
                    <a:pt x="13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4362700" y="2342000"/>
              <a:ext cx="88825" cy="32200"/>
            </a:xfrm>
            <a:custGeom>
              <a:avLst/>
              <a:gdLst/>
              <a:ahLst/>
              <a:cxnLst/>
              <a:rect l="l" t="t" r="r" b="b"/>
              <a:pathLst>
                <a:path w="3553" h="1288" extrusionOk="0">
                  <a:moveTo>
                    <a:pt x="2451" y="0"/>
                  </a:moveTo>
                  <a:lnTo>
                    <a:pt x="1" y="760"/>
                  </a:lnTo>
                  <a:lnTo>
                    <a:pt x="3149" y="1287"/>
                  </a:lnTo>
                  <a:lnTo>
                    <a:pt x="3553" y="310"/>
                  </a:lnTo>
                  <a:lnTo>
                    <a:pt x="2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4482525" y="2340825"/>
              <a:ext cx="39175" cy="29500"/>
            </a:xfrm>
            <a:custGeom>
              <a:avLst/>
              <a:gdLst/>
              <a:ahLst/>
              <a:cxnLst/>
              <a:rect l="l" t="t" r="r" b="b"/>
              <a:pathLst>
                <a:path w="1567" h="1180" extrusionOk="0">
                  <a:moveTo>
                    <a:pt x="1288" y="0"/>
                  </a:moveTo>
                  <a:lnTo>
                    <a:pt x="0" y="342"/>
                  </a:lnTo>
                  <a:lnTo>
                    <a:pt x="466" y="1179"/>
                  </a:lnTo>
                  <a:lnTo>
                    <a:pt x="1567" y="419"/>
                  </a:lnTo>
                  <a:lnTo>
                    <a:pt x="12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4441800" y="2349750"/>
              <a:ext cx="9725" cy="24050"/>
            </a:xfrm>
            <a:custGeom>
              <a:avLst/>
              <a:gdLst/>
              <a:ahLst/>
              <a:cxnLst/>
              <a:rect l="l" t="t" r="r" b="b"/>
              <a:pathLst>
                <a:path w="389" h="962" extrusionOk="0">
                  <a:moveTo>
                    <a:pt x="389" y="0"/>
                  </a:moveTo>
                  <a:lnTo>
                    <a:pt x="1" y="931"/>
                  </a:lnTo>
                  <a:lnTo>
                    <a:pt x="249" y="962"/>
                  </a:lnTo>
                  <a:lnTo>
                    <a:pt x="3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4482525" y="2349350"/>
              <a:ext cx="11275" cy="20975"/>
            </a:xfrm>
            <a:custGeom>
              <a:avLst/>
              <a:gdLst/>
              <a:ahLst/>
              <a:cxnLst/>
              <a:rect l="l" t="t" r="r" b="b"/>
              <a:pathLst>
                <a:path w="451" h="839" extrusionOk="0">
                  <a:moveTo>
                    <a:pt x="0" y="1"/>
                  </a:moveTo>
                  <a:lnTo>
                    <a:pt x="249" y="838"/>
                  </a:lnTo>
                  <a:lnTo>
                    <a:pt x="450" y="77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4427850" y="2357500"/>
              <a:ext cx="13200" cy="11575"/>
            </a:xfrm>
            <a:custGeom>
              <a:avLst/>
              <a:gdLst/>
              <a:ahLst/>
              <a:cxnLst/>
              <a:rect l="l" t="t" r="r" b="b"/>
              <a:pathLst>
                <a:path w="528" h="463" extrusionOk="0">
                  <a:moveTo>
                    <a:pt x="287" y="51"/>
                  </a:moveTo>
                  <a:cubicBezTo>
                    <a:pt x="354" y="51"/>
                    <a:pt x="415" y="86"/>
                    <a:pt x="450" y="155"/>
                  </a:cubicBezTo>
                  <a:cubicBezTo>
                    <a:pt x="481" y="233"/>
                    <a:pt x="450" y="342"/>
                    <a:pt x="373" y="373"/>
                  </a:cubicBezTo>
                  <a:cubicBezTo>
                    <a:pt x="351" y="385"/>
                    <a:pt x="327" y="391"/>
                    <a:pt x="301" y="391"/>
                  </a:cubicBezTo>
                  <a:cubicBezTo>
                    <a:pt x="234" y="391"/>
                    <a:pt x="163" y="351"/>
                    <a:pt x="140" y="295"/>
                  </a:cubicBezTo>
                  <a:cubicBezTo>
                    <a:pt x="94" y="218"/>
                    <a:pt x="140" y="109"/>
                    <a:pt x="218" y="62"/>
                  </a:cubicBezTo>
                  <a:cubicBezTo>
                    <a:pt x="241" y="55"/>
                    <a:pt x="264" y="51"/>
                    <a:pt x="287" y="51"/>
                  </a:cubicBezTo>
                  <a:close/>
                  <a:moveTo>
                    <a:pt x="271" y="0"/>
                  </a:moveTo>
                  <a:cubicBezTo>
                    <a:pt x="231" y="0"/>
                    <a:pt x="192" y="11"/>
                    <a:pt x="156" y="31"/>
                  </a:cubicBezTo>
                  <a:cubicBezTo>
                    <a:pt x="32" y="78"/>
                    <a:pt x="1" y="218"/>
                    <a:pt x="63" y="342"/>
                  </a:cubicBezTo>
                  <a:cubicBezTo>
                    <a:pt x="95" y="417"/>
                    <a:pt x="172" y="462"/>
                    <a:pt x="258" y="462"/>
                  </a:cubicBezTo>
                  <a:cubicBezTo>
                    <a:pt x="295" y="462"/>
                    <a:pt x="335" y="454"/>
                    <a:pt x="373" y="435"/>
                  </a:cubicBezTo>
                  <a:cubicBezTo>
                    <a:pt x="466" y="388"/>
                    <a:pt x="528" y="264"/>
                    <a:pt x="481" y="140"/>
                  </a:cubicBezTo>
                  <a:cubicBezTo>
                    <a:pt x="466" y="140"/>
                    <a:pt x="466" y="124"/>
                    <a:pt x="466" y="124"/>
                  </a:cubicBezTo>
                  <a:cubicBezTo>
                    <a:pt x="424" y="42"/>
                    <a:pt x="349" y="0"/>
                    <a:pt x="2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4470500" y="2360000"/>
              <a:ext cx="13125" cy="11775"/>
            </a:xfrm>
            <a:custGeom>
              <a:avLst/>
              <a:gdLst/>
              <a:ahLst/>
              <a:cxnLst/>
              <a:rect l="l" t="t" r="r" b="b"/>
              <a:pathLst>
                <a:path w="525" h="471" extrusionOk="0">
                  <a:moveTo>
                    <a:pt x="379" y="33"/>
                  </a:moveTo>
                  <a:cubicBezTo>
                    <a:pt x="413" y="51"/>
                    <a:pt x="443" y="74"/>
                    <a:pt x="466" y="102"/>
                  </a:cubicBezTo>
                  <a:lnTo>
                    <a:pt x="481" y="118"/>
                  </a:lnTo>
                  <a:cubicBezTo>
                    <a:pt x="504" y="163"/>
                    <a:pt x="512" y="208"/>
                    <a:pt x="509" y="250"/>
                  </a:cubicBezTo>
                  <a:lnTo>
                    <a:pt x="509" y="250"/>
                  </a:lnTo>
                  <a:cubicBezTo>
                    <a:pt x="525" y="207"/>
                    <a:pt x="522" y="160"/>
                    <a:pt x="497" y="118"/>
                  </a:cubicBezTo>
                  <a:cubicBezTo>
                    <a:pt x="479" y="73"/>
                    <a:pt x="431" y="44"/>
                    <a:pt x="379" y="33"/>
                  </a:cubicBezTo>
                  <a:close/>
                  <a:moveTo>
                    <a:pt x="251" y="1"/>
                  </a:moveTo>
                  <a:cubicBezTo>
                    <a:pt x="207" y="1"/>
                    <a:pt x="163" y="13"/>
                    <a:pt x="125" y="40"/>
                  </a:cubicBezTo>
                  <a:cubicBezTo>
                    <a:pt x="32" y="118"/>
                    <a:pt x="1" y="273"/>
                    <a:pt x="78" y="366"/>
                  </a:cubicBezTo>
                  <a:cubicBezTo>
                    <a:pt x="126" y="433"/>
                    <a:pt x="205" y="471"/>
                    <a:pt x="279" y="471"/>
                  </a:cubicBezTo>
                  <a:cubicBezTo>
                    <a:pt x="325" y="471"/>
                    <a:pt x="369" y="457"/>
                    <a:pt x="404" y="428"/>
                  </a:cubicBezTo>
                  <a:cubicBezTo>
                    <a:pt x="463" y="388"/>
                    <a:pt x="503" y="324"/>
                    <a:pt x="509" y="250"/>
                  </a:cubicBezTo>
                  <a:lnTo>
                    <a:pt x="509" y="250"/>
                  </a:lnTo>
                  <a:cubicBezTo>
                    <a:pt x="496" y="287"/>
                    <a:pt x="470" y="322"/>
                    <a:pt x="435" y="350"/>
                  </a:cubicBezTo>
                  <a:cubicBezTo>
                    <a:pt x="402" y="376"/>
                    <a:pt x="365" y="388"/>
                    <a:pt x="327" y="388"/>
                  </a:cubicBezTo>
                  <a:cubicBezTo>
                    <a:pt x="275" y="388"/>
                    <a:pt x="223" y="364"/>
                    <a:pt x="187" y="319"/>
                  </a:cubicBezTo>
                  <a:cubicBezTo>
                    <a:pt x="140" y="242"/>
                    <a:pt x="156" y="118"/>
                    <a:pt x="233" y="55"/>
                  </a:cubicBezTo>
                  <a:lnTo>
                    <a:pt x="264" y="40"/>
                  </a:lnTo>
                  <a:cubicBezTo>
                    <a:pt x="284" y="32"/>
                    <a:pt x="307" y="28"/>
                    <a:pt x="331" y="28"/>
                  </a:cubicBezTo>
                  <a:cubicBezTo>
                    <a:pt x="347" y="28"/>
                    <a:pt x="363" y="30"/>
                    <a:pt x="379" y="33"/>
                  </a:cubicBezTo>
                  <a:lnTo>
                    <a:pt x="379" y="33"/>
                  </a:lnTo>
                  <a:cubicBezTo>
                    <a:pt x="339" y="13"/>
                    <a:pt x="295" y="1"/>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4428250" y="2203575"/>
              <a:ext cx="48100" cy="32575"/>
            </a:xfrm>
            <a:custGeom>
              <a:avLst/>
              <a:gdLst/>
              <a:ahLst/>
              <a:cxnLst/>
              <a:rect l="l" t="t" r="r" b="b"/>
              <a:pathLst>
                <a:path w="1924" h="1303" extrusionOk="0">
                  <a:moveTo>
                    <a:pt x="1830" y="0"/>
                  </a:moveTo>
                  <a:lnTo>
                    <a:pt x="0" y="372"/>
                  </a:lnTo>
                  <a:lnTo>
                    <a:pt x="465" y="1303"/>
                  </a:lnTo>
                  <a:lnTo>
                    <a:pt x="1923" y="884"/>
                  </a:lnTo>
                  <a:lnTo>
                    <a:pt x="18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4361550" y="2215975"/>
              <a:ext cx="78350" cy="63600"/>
            </a:xfrm>
            <a:custGeom>
              <a:avLst/>
              <a:gdLst/>
              <a:ahLst/>
              <a:cxnLst/>
              <a:rect l="l" t="t" r="r" b="b"/>
              <a:pathLst>
                <a:path w="3134" h="2544" extrusionOk="0">
                  <a:moveTo>
                    <a:pt x="2435" y="0"/>
                  </a:moveTo>
                  <a:lnTo>
                    <a:pt x="0" y="1613"/>
                  </a:lnTo>
                  <a:lnTo>
                    <a:pt x="1102" y="2544"/>
                  </a:lnTo>
                  <a:lnTo>
                    <a:pt x="3133" y="807"/>
                  </a:lnTo>
                  <a:lnTo>
                    <a:pt x="2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4476325" y="2202400"/>
              <a:ext cx="41500" cy="23300"/>
            </a:xfrm>
            <a:custGeom>
              <a:avLst/>
              <a:gdLst/>
              <a:ahLst/>
              <a:cxnLst/>
              <a:rect l="l" t="t" r="r" b="b"/>
              <a:pathLst>
                <a:path w="1660" h="932" extrusionOk="0">
                  <a:moveTo>
                    <a:pt x="93" y="1"/>
                  </a:moveTo>
                  <a:lnTo>
                    <a:pt x="0" y="931"/>
                  </a:lnTo>
                  <a:lnTo>
                    <a:pt x="1505" y="916"/>
                  </a:lnTo>
                  <a:lnTo>
                    <a:pt x="1660" y="388"/>
                  </a:lnTo>
                  <a:lnTo>
                    <a:pt x="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4423975" y="2214800"/>
              <a:ext cx="15925" cy="21350"/>
            </a:xfrm>
            <a:custGeom>
              <a:avLst/>
              <a:gdLst/>
              <a:ahLst/>
              <a:cxnLst/>
              <a:rect l="l" t="t" r="r" b="b"/>
              <a:pathLst>
                <a:path w="637" h="854" extrusionOk="0">
                  <a:moveTo>
                    <a:pt x="218" y="1"/>
                  </a:moveTo>
                  <a:lnTo>
                    <a:pt x="0" y="109"/>
                  </a:lnTo>
                  <a:lnTo>
                    <a:pt x="636" y="854"/>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4474000" y="2204350"/>
              <a:ext cx="4675" cy="21350"/>
            </a:xfrm>
            <a:custGeom>
              <a:avLst/>
              <a:gdLst/>
              <a:ahLst/>
              <a:cxnLst/>
              <a:rect l="l" t="t" r="r" b="b"/>
              <a:pathLst>
                <a:path w="187" h="854" extrusionOk="0">
                  <a:moveTo>
                    <a:pt x="186" y="0"/>
                  </a:moveTo>
                  <a:lnTo>
                    <a:pt x="0" y="31"/>
                  </a:lnTo>
                  <a:lnTo>
                    <a:pt x="93" y="853"/>
                  </a:lnTo>
                  <a:lnTo>
                    <a:pt x="1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4412725" y="2223300"/>
              <a:ext cx="13025" cy="11250"/>
            </a:xfrm>
            <a:custGeom>
              <a:avLst/>
              <a:gdLst/>
              <a:ahLst/>
              <a:cxnLst/>
              <a:rect l="l" t="t" r="r" b="b"/>
              <a:pathLst>
                <a:path w="521" h="450" extrusionOk="0">
                  <a:moveTo>
                    <a:pt x="467" y="332"/>
                  </a:moveTo>
                  <a:lnTo>
                    <a:pt x="467" y="332"/>
                  </a:lnTo>
                  <a:cubicBezTo>
                    <a:pt x="462" y="341"/>
                    <a:pt x="457" y="350"/>
                    <a:pt x="450" y="359"/>
                  </a:cubicBezTo>
                  <a:cubicBezTo>
                    <a:pt x="457" y="350"/>
                    <a:pt x="462" y="342"/>
                    <a:pt x="467" y="332"/>
                  </a:cubicBezTo>
                  <a:close/>
                  <a:moveTo>
                    <a:pt x="450" y="359"/>
                  </a:moveTo>
                  <a:cubicBezTo>
                    <a:pt x="424" y="391"/>
                    <a:pt x="390" y="416"/>
                    <a:pt x="353" y="431"/>
                  </a:cubicBezTo>
                  <a:lnTo>
                    <a:pt x="353" y="431"/>
                  </a:lnTo>
                  <a:cubicBezTo>
                    <a:pt x="386" y="424"/>
                    <a:pt x="420" y="405"/>
                    <a:pt x="450" y="374"/>
                  </a:cubicBezTo>
                  <a:lnTo>
                    <a:pt x="450" y="359"/>
                  </a:lnTo>
                  <a:close/>
                  <a:moveTo>
                    <a:pt x="277" y="1"/>
                  </a:moveTo>
                  <a:cubicBezTo>
                    <a:pt x="204" y="1"/>
                    <a:pt x="128" y="35"/>
                    <a:pt x="78" y="95"/>
                  </a:cubicBezTo>
                  <a:cubicBezTo>
                    <a:pt x="1" y="204"/>
                    <a:pt x="47" y="328"/>
                    <a:pt x="140" y="405"/>
                  </a:cubicBezTo>
                  <a:cubicBezTo>
                    <a:pt x="177" y="436"/>
                    <a:pt x="220" y="449"/>
                    <a:pt x="264" y="449"/>
                  </a:cubicBezTo>
                  <a:cubicBezTo>
                    <a:pt x="294" y="449"/>
                    <a:pt x="324" y="443"/>
                    <a:pt x="353" y="431"/>
                  </a:cubicBezTo>
                  <a:lnTo>
                    <a:pt x="353" y="431"/>
                  </a:lnTo>
                  <a:cubicBezTo>
                    <a:pt x="342" y="433"/>
                    <a:pt x="330" y="435"/>
                    <a:pt x="319" y="435"/>
                  </a:cubicBezTo>
                  <a:cubicBezTo>
                    <a:pt x="279" y="435"/>
                    <a:pt x="239" y="419"/>
                    <a:pt x="202" y="390"/>
                  </a:cubicBezTo>
                  <a:cubicBezTo>
                    <a:pt x="125" y="328"/>
                    <a:pt x="125" y="250"/>
                    <a:pt x="156" y="173"/>
                  </a:cubicBezTo>
                  <a:cubicBezTo>
                    <a:pt x="185" y="124"/>
                    <a:pt x="240" y="93"/>
                    <a:pt x="295" y="93"/>
                  </a:cubicBezTo>
                  <a:cubicBezTo>
                    <a:pt x="327" y="93"/>
                    <a:pt x="360" y="103"/>
                    <a:pt x="388" y="126"/>
                  </a:cubicBezTo>
                  <a:cubicBezTo>
                    <a:pt x="458" y="154"/>
                    <a:pt x="502" y="256"/>
                    <a:pt x="467" y="332"/>
                  </a:cubicBezTo>
                  <a:lnTo>
                    <a:pt x="467" y="332"/>
                  </a:lnTo>
                  <a:cubicBezTo>
                    <a:pt x="520" y="231"/>
                    <a:pt x="475" y="121"/>
                    <a:pt x="404" y="64"/>
                  </a:cubicBezTo>
                  <a:lnTo>
                    <a:pt x="388" y="33"/>
                  </a:lnTo>
                  <a:cubicBezTo>
                    <a:pt x="355" y="11"/>
                    <a:pt x="317"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4458875" y="2207250"/>
              <a:ext cx="12200" cy="11375"/>
            </a:xfrm>
            <a:custGeom>
              <a:avLst/>
              <a:gdLst/>
              <a:ahLst/>
              <a:cxnLst/>
              <a:rect l="l" t="t" r="r" b="b"/>
              <a:pathLst>
                <a:path w="488" h="455" extrusionOk="0">
                  <a:moveTo>
                    <a:pt x="471" y="288"/>
                  </a:moveTo>
                  <a:cubicBezTo>
                    <a:pt x="466" y="309"/>
                    <a:pt x="460" y="330"/>
                    <a:pt x="450" y="349"/>
                  </a:cubicBezTo>
                  <a:cubicBezTo>
                    <a:pt x="462" y="330"/>
                    <a:pt x="468" y="309"/>
                    <a:pt x="471" y="288"/>
                  </a:cubicBezTo>
                  <a:close/>
                  <a:moveTo>
                    <a:pt x="450" y="349"/>
                  </a:moveTo>
                  <a:cubicBezTo>
                    <a:pt x="425" y="349"/>
                    <a:pt x="420" y="349"/>
                    <a:pt x="437" y="367"/>
                  </a:cubicBezTo>
                  <a:lnTo>
                    <a:pt x="437" y="367"/>
                  </a:lnTo>
                  <a:cubicBezTo>
                    <a:pt x="441" y="361"/>
                    <a:pt x="446" y="355"/>
                    <a:pt x="450" y="349"/>
                  </a:cubicBezTo>
                  <a:close/>
                  <a:moveTo>
                    <a:pt x="437" y="367"/>
                  </a:moveTo>
                  <a:lnTo>
                    <a:pt x="437" y="367"/>
                  </a:lnTo>
                  <a:cubicBezTo>
                    <a:pt x="409" y="400"/>
                    <a:pt x="375" y="424"/>
                    <a:pt x="339" y="438"/>
                  </a:cubicBezTo>
                  <a:lnTo>
                    <a:pt x="339" y="438"/>
                  </a:lnTo>
                  <a:cubicBezTo>
                    <a:pt x="379" y="432"/>
                    <a:pt x="417" y="413"/>
                    <a:pt x="450" y="380"/>
                  </a:cubicBezTo>
                  <a:cubicBezTo>
                    <a:pt x="445" y="375"/>
                    <a:pt x="440" y="370"/>
                    <a:pt x="437" y="367"/>
                  </a:cubicBezTo>
                  <a:close/>
                  <a:moveTo>
                    <a:pt x="278" y="0"/>
                  </a:moveTo>
                  <a:cubicBezTo>
                    <a:pt x="205" y="0"/>
                    <a:pt x="128" y="41"/>
                    <a:pt x="78" y="101"/>
                  </a:cubicBezTo>
                  <a:cubicBezTo>
                    <a:pt x="0" y="194"/>
                    <a:pt x="31" y="334"/>
                    <a:pt x="140" y="411"/>
                  </a:cubicBezTo>
                  <a:cubicBezTo>
                    <a:pt x="175" y="441"/>
                    <a:pt x="217" y="455"/>
                    <a:pt x="259" y="455"/>
                  </a:cubicBezTo>
                  <a:cubicBezTo>
                    <a:pt x="286" y="455"/>
                    <a:pt x="313" y="449"/>
                    <a:pt x="339" y="438"/>
                  </a:cubicBezTo>
                  <a:lnTo>
                    <a:pt x="339" y="438"/>
                  </a:lnTo>
                  <a:cubicBezTo>
                    <a:pt x="330" y="440"/>
                    <a:pt x="320" y="441"/>
                    <a:pt x="310" y="441"/>
                  </a:cubicBezTo>
                  <a:cubicBezTo>
                    <a:pt x="267" y="441"/>
                    <a:pt x="223" y="425"/>
                    <a:pt x="186" y="396"/>
                  </a:cubicBezTo>
                  <a:cubicBezTo>
                    <a:pt x="109" y="334"/>
                    <a:pt x="109" y="256"/>
                    <a:pt x="155" y="179"/>
                  </a:cubicBezTo>
                  <a:cubicBezTo>
                    <a:pt x="176" y="126"/>
                    <a:pt x="241" y="95"/>
                    <a:pt x="304" y="95"/>
                  </a:cubicBezTo>
                  <a:cubicBezTo>
                    <a:pt x="334" y="95"/>
                    <a:pt x="363" y="102"/>
                    <a:pt x="388" y="117"/>
                  </a:cubicBezTo>
                  <a:cubicBezTo>
                    <a:pt x="446" y="152"/>
                    <a:pt x="478" y="222"/>
                    <a:pt x="471" y="288"/>
                  </a:cubicBezTo>
                  <a:lnTo>
                    <a:pt x="471" y="288"/>
                  </a:lnTo>
                  <a:cubicBezTo>
                    <a:pt x="488" y="203"/>
                    <a:pt x="465" y="107"/>
                    <a:pt x="404" y="70"/>
                  </a:cubicBezTo>
                  <a:lnTo>
                    <a:pt x="388" y="39"/>
                  </a:lnTo>
                  <a:cubicBezTo>
                    <a:pt x="355" y="12"/>
                    <a:pt x="317"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4362700" y="2219850"/>
              <a:ext cx="152425" cy="59350"/>
            </a:xfrm>
            <a:custGeom>
              <a:avLst/>
              <a:gdLst/>
              <a:ahLst/>
              <a:cxnLst/>
              <a:rect l="l" t="t" r="r" b="b"/>
              <a:pathLst>
                <a:path w="6097" h="2374" extrusionOk="0">
                  <a:moveTo>
                    <a:pt x="4530" y="0"/>
                  </a:moveTo>
                  <a:lnTo>
                    <a:pt x="3382" y="32"/>
                  </a:lnTo>
                  <a:lnTo>
                    <a:pt x="2901" y="218"/>
                  </a:lnTo>
                  <a:lnTo>
                    <a:pt x="2777" y="264"/>
                  </a:lnTo>
                  <a:lnTo>
                    <a:pt x="2467" y="388"/>
                  </a:lnTo>
                  <a:lnTo>
                    <a:pt x="2203" y="512"/>
                  </a:lnTo>
                  <a:lnTo>
                    <a:pt x="2141" y="528"/>
                  </a:lnTo>
                  <a:lnTo>
                    <a:pt x="187" y="1350"/>
                  </a:lnTo>
                  <a:lnTo>
                    <a:pt x="1" y="1474"/>
                  </a:lnTo>
                  <a:lnTo>
                    <a:pt x="1040" y="2373"/>
                  </a:lnTo>
                  <a:lnTo>
                    <a:pt x="3072" y="621"/>
                  </a:lnTo>
                  <a:lnTo>
                    <a:pt x="4530" y="218"/>
                  </a:lnTo>
                  <a:lnTo>
                    <a:pt x="6034" y="202"/>
                  </a:lnTo>
                  <a:lnTo>
                    <a:pt x="6096" y="47"/>
                  </a:lnTo>
                  <a:lnTo>
                    <a:pt x="4561"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4479025" y="2257450"/>
              <a:ext cx="49675" cy="25625"/>
            </a:xfrm>
            <a:custGeom>
              <a:avLst/>
              <a:gdLst/>
              <a:ahLst/>
              <a:cxnLst/>
              <a:rect l="l" t="t" r="r" b="b"/>
              <a:pathLst>
                <a:path w="1987" h="1025" extrusionOk="0">
                  <a:moveTo>
                    <a:pt x="1" y="1"/>
                  </a:moveTo>
                  <a:lnTo>
                    <a:pt x="202" y="1025"/>
                  </a:lnTo>
                  <a:lnTo>
                    <a:pt x="1831" y="947"/>
                  </a:lnTo>
                  <a:lnTo>
                    <a:pt x="1986" y="78"/>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4403025" y="2259400"/>
              <a:ext cx="81075" cy="51200"/>
            </a:xfrm>
            <a:custGeom>
              <a:avLst/>
              <a:gdLst/>
              <a:ahLst/>
              <a:cxnLst/>
              <a:rect l="l" t="t" r="r" b="b"/>
              <a:pathLst>
                <a:path w="3243" h="2048" extrusionOk="0">
                  <a:moveTo>
                    <a:pt x="2777" y="0"/>
                  </a:moveTo>
                  <a:lnTo>
                    <a:pt x="1" y="853"/>
                  </a:lnTo>
                  <a:lnTo>
                    <a:pt x="792" y="2048"/>
                  </a:lnTo>
                  <a:lnTo>
                    <a:pt x="3242" y="947"/>
                  </a:lnTo>
                  <a:lnTo>
                    <a:pt x="27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4524775" y="2259775"/>
              <a:ext cx="46575" cy="24075"/>
            </a:xfrm>
            <a:custGeom>
              <a:avLst/>
              <a:gdLst/>
              <a:ahLst/>
              <a:cxnLst/>
              <a:rect l="l" t="t" r="r" b="b"/>
              <a:pathLst>
                <a:path w="1863" h="963" extrusionOk="0">
                  <a:moveTo>
                    <a:pt x="342" y="1"/>
                  </a:moveTo>
                  <a:lnTo>
                    <a:pt x="1" y="854"/>
                  </a:lnTo>
                  <a:lnTo>
                    <a:pt x="1552" y="963"/>
                  </a:lnTo>
                  <a:lnTo>
                    <a:pt x="1862" y="528"/>
                  </a:lnTo>
                  <a:lnTo>
                    <a:pt x="3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4473225" y="2259400"/>
              <a:ext cx="10875" cy="23675"/>
            </a:xfrm>
            <a:custGeom>
              <a:avLst/>
              <a:gdLst/>
              <a:ahLst/>
              <a:cxnLst/>
              <a:rect l="l" t="t" r="r" b="b"/>
              <a:pathLst>
                <a:path w="435" h="947" extrusionOk="0">
                  <a:moveTo>
                    <a:pt x="233" y="0"/>
                  </a:moveTo>
                  <a:lnTo>
                    <a:pt x="0" y="78"/>
                  </a:lnTo>
                  <a:lnTo>
                    <a:pt x="434" y="947"/>
                  </a:lnTo>
                  <a:lnTo>
                    <a:pt x="2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4524775" y="2260550"/>
              <a:ext cx="8175" cy="20575"/>
            </a:xfrm>
            <a:custGeom>
              <a:avLst/>
              <a:gdLst/>
              <a:ahLst/>
              <a:cxnLst/>
              <a:rect l="l" t="t" r="r" b="b"/>
              <a:pathLst>
                <a:path w="327" h="823" extrusionOk="0">
                  <a:moveTo>
                    <a:pt x="141" y="1"/>
                  </a:moveTo>
                  <a:lnTo>
                    <a:pt x="1" y="823"/>
                  </a:lnTo>
                  <a:lnTo>
                    <a:pt x="327" y="32"/>
                  </a:lnTo>
                  <a:lnTo>
                    <a:pt x="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4459250" y="2264525"/>
              <a:ext cx="12450" cy="11375"/>
            </a:xfrm>
            <a:custGeom>
              <a:avLst/>
              <a:gdLst/>
              <a:ahLst/>
              <a:cxnLst/>
              <a:rect l="l" t="t" r="r" b="b"/>
              <a:pathLst>
                <a:path w="498" h="455" extrusionOk="0">
                  <a:moveTo>
                    <a:pt x="478" y="290"/>
                  </a:moveTo>
                  <a:cubicBezTo>
                    <a:pt x="473" y="312"/>
                    <a:pt x="464" y="334"/>
                    <a:pt x="451" y="354"/>
                  </a:cubicBezTo>
                  <a:cubicBezTo>
                    <a:pt x="466" y="335"/>
                    <a:pt x="475" y="313"/>
                    <a:pt x="478" y="290"/>
                  </a:cubicBezTo>
                  <a:close/>
                  <a:moveTo>
                    <a:pt x="269" y="1"/>
                  </a:moveTo>
                  <a:cubicBezTo>
                    <a:pt x="199" y="1"/>
                    <a:pt x="127" y="38"/>
                    <a:pt x="78" y="106"/>
                  </a:cubicBezTo>
                  <a:cubicBezTo>
                    <a:pt x="1" y="199"/>
                    <a:pt x="47" y="338"/>
                    <a:pt x="140" y="416"/>
                  </a:cubicBezTo>
                  <a:cubicBezTo>
                    <a:pt x="173" y="443"/>
                    <a:pt x="211" y="455"/>
                    <a:pt x="251" y="455"/>
                  </a:cubicBezTo>
                  <a:cubicBezTo>
                    <a:pt x="324" y="455"/>
                    <a:pt x="400" y="414"/>
                    <a:pt x="450" y="354"/>
                  </a:cubicBezTo>
                  <a:lnTo>
                    <a:pt x="450" y="354"/>
                  </a:lnTo>
                  <a:cubicBezTo>
                    <a:pt x="408" y="405"/>
                    <a:pt x="351" y="428"/>
                    <a:pt x="301" y="428"/>
                  </a:cubicBezTo>
                  <a:cubicBezTo>
                    <a:pt x="260" y="428"/>
                    <a:pt x="223" y="413"/>
                    <a:pt x="202" y="385"/>
                  </a:cubicBezTo>
                  <a:cubicBezTo>
                    <a:pt x="125" y="338"/>
                    <a:pt x="125" y="261"/>
                    <a:pt x="156" y="183"/>
                  </a:cubicBezTo>
                  <a:cubicBezTo>
                    <a:pt x="187" y="131"/>
                    <a:pt x="247" y="92"/>
                    <a:pt x="307" y="92"/>
                  </a:cubicBezTo>
                  <a:cubicBezTo>
                    <a:pt x="335" y="92"/>
                    <a:pt x="364" y="101"/>
                    <a:pt x="389" y="121"/>
                  </a:cubicBezTo>
                  <a:cubicBezTo>
                    <a:pt x="447" y="145"/>
                    <a:pt x="488" y="221"/>
                    <a:pt x="478" y="290"/>
                  </a:cubicBezTo>
                  <a:lnTo>
                    <a:pt x="478" y="290"/>
                  </a:lnTo>
                  <a:cubicBezTo>
                    <a:pt x="497" y="205"/>
                    <a:pt x="465" y="108"/>
                    <a:pt x="404" y="59"/>
                  </a:cubicBezTo>
                  <a:lnTo>
                    <a:pt x="389" y="44"/>
                  </a:lnTo>
                  <a:cubicBezTo>
                    <a:pt x="353" y="14"/>
                    <a:pt x="312"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4511225" y="2261025"/>
              <a:ext cx="12200" cy="11125"/>
            </a:xfrm>
            <a:custGeom>
              <a:avLst/>
              <a:gdLst/>
              <a:ahLst/>
              <a:cxnLst/>
              <a:rect l="l" t="t" r="r" b="b"/>
              <a:pathLst>
                <a:path w="488" h="445" extrusionOk="0">
                  <a:moveTo>
                    <a:pt x="470" y="283"/>
                  </a:moveTo>
                  <a:cubicBezTo>
                    <a:pt x="465" y="302"/>
                    <a:pt x="459" y="321"/>
                    <a:pt x="450" y="339"/>
                  </a:cubicBezTo>
                  <a:cubicBezTo>
                    <a:pt x="460" y="322"/>
                    <a:pt x="466" y="303"/>
                    <a:pt x="470" y="283"/>
                  </a:cubicBezTo>
                  <a:close/>
                  <a:moveTo>
                    <a:pt x="450" y="339"/>
                  </a:moveTo>
                  <a:cubicBezTo>
                    <a:pt x="447" y="343"/>
                    <a:pt x="444" y="347"/>
                    <a:pt x="441" y="351"/>
                  </a:cubicBezTo>
                  <a:lnTo>
                    <a:pt x="441" y="351"/>
                  </a:lnTo>
                  <a:cubicBezTo>
                    <a:pt x="445" y="349"/>
                    <a:pt x="450" y="345"/>
                    <a:pt x="450" y="339"/>
                  </a:cubicBezTo>
                  <a:close/>
                  <a:moveTo>
                    <a:pt x="441" y="351"/>
                  </a:moveTo>
                  <a:cubicBezTo>
                    <a:pt x="437" y="353"/>
                    <a:pt x="434" y="354"/>
                    <a:pt x="438" y="354"/>
                  </a:cubicBezTo>
                  <a:lnTo>
                    <a:pt x="438" y="354"/>
                  </a:lnTo>
                  <a:cubicBezTo>
                    <a:pt x="439" y="353"/>
                    <a:pt x="440" y="352"/>
                    <a:pt x="441" y="351"/>
                  </a:cubicBezTo>
                  <a:close/>
                  <a:moveTo>
                    <a:pt x="438" y="354"/>
                  </a:moveTo>
                  <a:cubicBezTo>
                    <a:pt x="426" y="369"/>
                    <a:pt x="411" y="383"/>
                    <a:pt x="395" y="394"/>
                  </a:cubicBezTo>
                  <a:lnTo>
                    <a:pt x="395" y="394"/>
                  </a:lnTo>
                  <a:cubicBezTo>
                    <a:pt x="414" y="385"/>
                    <a:pt x="433" y="371"/>
                    <a:pt x="450" y="354"/>
                  </a:cubicBezTo>
                  <a:cubicBezTo>
                    <a:pt x="444" y="354"/>
                    <a:pt x="440" y="354"/>
                    <a:pt x="438" y="354"/>
                  </a:cubicBezTo>
                  <a:close/>
                  <a:moveTo>
                    <a:pt x="261" y="0"/>
                  </a:moveTo>
                  <a:cubicBezTo>
                    <a:pt x="177" y="0"/>
                    <a:pt x="94" y="42"/>
                    <a:pt x="62" y="106"/>
                  </a:cubicBezTo>
                  <a:cubicBezTo>
                    <a:pt x="0" y="199"/>
                    <a:pt x="31" y="354"/>
                    <a:pt x="140" y="416"/>
                  </a:cubicBezTo>
                  <a:cubicBezTo>
                    <a:pt x="169" y="436"/>
                    <a:pt x="204" y="445"/>
                    <a:pt x="241" y="445"/>
                  </a:cubicBezTo>
                  <a:cubicBezTo>
                    <a:pt x="294" y="445"/>
                    <a:pt x="351" y="426"/>
                    <a:pt x="395" y="394"/>
                  </a:cubicBezTo>
                  <a:lnTo>
                    <a:pt x="395" y="394"/>
                  </a:lnTo>
                  <a:cubicBezTo>
                    <a:pt x="368" y="408"/>
                    <a:pt x="339" y="414"/>
                    <a:pt x="310" y="414"/>
                  </a:cubicBezTo>
                  <a:cubicBezTo>
                    <a:pt x="266" y="414"/>
                    <a:pt x="223" y="399"/>
                    <a:pt x="186" y="370"/>
                  </a:cubicBezTo>
                  <a:cubicBezTo>
                    <a:pt x="109" y="323"/>
                    <a:pt x="109" y="246"/>
                    <a:pt x="155" y="168"/>
                  </a:cubicBezTo>
                  <a:cubicBezTo>
                    <a:pt x="176" y="116"/>
                    <a:pt x="240" y="77"/>
                    <a:pt x="303" y="77"/>
                  </a:cubicBezTo>
                  <a:cubicBezTo>
                    <a:pt x="333" y="77"/>
                    <a:pt x="363" y="86"/>
                    <a:pt x="388" y="106"/>
                  </a:cubicBezTo>
                  <a:cubicBezTo>
                    <a:pt x="449" y="130"/>
                    <a:pt x="481" y="212"/>
                    <a:pt x="470" y="283"/>
                  </a:cubicBezTo>
                  <a:lnTo>
                    <a:pt x="470" y="283"/>
                  </a:lnTo>
                  <a:cubicBezTo>
                    <a:pt x="488" y="200"/>
                    <a:pt x="463" y="107"/>
                    <a:pt x="388" y="44"/>
                  </a:cubicBezTo>
                  <a:lnTo>
                    <a:pt x="372" y="29"/>
                  </a:lnTo>
                  <a:cubicBezTo>
                    <a:pt x="338" y="9"/>
                    <a:pt x="300"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4416600" y="2290800"/>
              <a:ext cx="50050" cy="19800"/>
            </a:xfrm>
            <a:custGeom>
              <a:avLst/>
              <a:gdLst/>
              <a:ahLst/>
              <a:cxnLst/>
              <a:rect l="l" t="t" r="r" b="b"/>
              <a:pathLst>
                <a:path w="2002" h="792" extrusionOk="0">
                  <a:moveTo>
                    <a:pt x="2001" y="1"/>
                  </a:moveTo>
                  <a:lnTo>
                    <a:pt x="1" y="420"/>
                  </a:lnTo>
                  <a:lnTo>
                    <a:pt x="249" y="792"/>
                  </a:lnTo>
                  <a:lnTo>
                    <a:pt x="2001" y="1"/>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4491450" y="2297000"/>
              <a:ext cx="48475" cy="33000"/>
            </a:xfrm>
            <a:custGeom>
              <a:avLst/>
              <a:gdLst/>
              <a:ahLst/>
              <a:cxnLst/>
              <a:rect l="l" t="t" r="r" b="b"/>
              <a:pathLst>
                <a:path w="1939" h="1320" extrusionOk="0">
                  <a:moveTo>
                    <a:pt x="16" y="1"/>
                  </a:moveTo>
                  <a:lnTo>
                    <a:pt x="0" y="1025"/>
                  </a:lnTo>
                  <a:lnTo>
                    <a:pt x="1598" y="1319"/>
                  </a:lnTo>
                  <a:lnTo>
                    <a:pt x="1939" y="482"/>
                  </a:lnTo>
                  <a:lnTo>
                    <a:pt x="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4418150" y="2297400"/>
              <a:ext cx="73325" cy="40350"/>
            </a:xfrm>
            <a:custGeom>
              <a:avLst/>
              <a:gdLst/>
              <a:ahLst/>
              <a:cxnLst/>
              <a:rect l="l" t="t" r="r" b="b"/>
              <a:pathLst>
                <a:path w="2933" h="1614" extrusionOk="0">
                  <a:moveTo>
                    <a:pt x="2699" y="0"/>
                  </a:moveTo>
                  <a:lnTo>
                    <a:pt x="1" y="264"/>
                  </a:lnTo>
                  <a:lnTo>
                    <a:pt x="528" y="1613"/>
                  </a:lnTo>
                  <a:lnTo>
                    <a:pt x="2932" y="1009"/>
                  </a:lnTo>
                  <a:lnTo>
                    <a:pt x="26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4531375" y="2310575"/>
              <a:ext cx="44625" cy="30275"/>
            </a:xfrm>
            <a:custGeom>
              <a:avLst/>
              <a:gdLst/>
              <a:ahLst/>
              <a:cxnLst/>
              <a:rect l="l" t="t" r="r" b="b"/>
              <a:pathLst>
                <a:path w="1785" h="1211" extrusionOk="0">
                  <a:moveTo>
                    <a:pt x="528" y="1"/>
                  </a:moveTo>
                  <a:lnTo>
                    <a:pt x="1" y="776"/>
                  </a:lnTo>
                  <a:lnTo>
                    <a:pt x="1521" y="1210"/>
                  </a:lnTo>
                  <a:lnTo>
                    <a:pt x="1784" y="776"/>
                  </a:lnTo>
                  <a:lnTo>
                    <a:pt x="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4486000" y="2298950"/>
              <a:ext cx="5850" cy="23675"/>
            </a:xfrm>
            <a:custGeom>
              <a:avLst/>
              <a:gdLst/>
              <a:ahLst/>
              <a:cxnLst/>
              <a:rect l="l" t="t" r="r" b="b"/>
              <a:pathLst>
                <a:path w="234" h="947" extrusionOk="0">
                  <a:moveTo>
                    <a:pt x="234" y="0"/>
                  </a:moveTo>
                  <a:lnTo>
                    <a:pt x="1" y="16"/>
                  </a:lnTo>
                  <a:lnTo>
                    <a:pt x="218" y="947"/>
                  </a:lnTo>
                  <a:lnTo>
                    <a:pt x="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4531375" y="2310200"/>
              <a:ext cx="12425" cy="19800"/>
            </a:xfrm>
            <a:custGeom>
              <a:avLst/>
              <a:gdLst/>
              <a:ahLst/>
              <a:cxnLst/>
              <a:rect l="l" t="t" r="r" b="b"/>
              <a:pathLst>
                <a:path w="497" h="792" extrusionOk="0">
                  <a:moveTo>
                    <a:pt x="311" y="0"/>
                  </a:moveTo>
                  <a:lnTo>
                    <a:pt x="1" y="791"/>
                  </a:lnTo>
                  <a:lnTo>
                    <a:pt x="497" y="78"/>
                  </a:lnTo>
                  <a:lnTo>
                    <a:pt x="3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4468950" y="2300850"/>
              <a:ext cx="13150" cy="11250"/>
            </a:xfrm>
            <a:custGeom>
              <a:avLst/>
              <a:gdLst/>
              <a:ahLst/>
              <a:cxnLst/>
              <a:rect l="l" t="t" r="r" b="b"/>
              <a:pathLst>
                <a:path w="526" h="450" extrusionOk="0">
                  <a:moveTo>
                    <a:pt x="464" y="339"/>
                  </a:moveTo>
                  <a:cubicBezTo>
                    <a:pt x="459" y="345"/>
                    <a:pt x="455" y="352"/>
                    <a:pt x="450" y="359"/>
                  </a:cubicBezTo>
                  <a:cubicBezTo>
                    <a:pt x="455" y="352"/>
                    <a:pt x="460" y="346"/>
                    <a:pt x="464" y="339"/>
                  </a:cubicBezTo>
                  <a:close/>
                  <a:moveTo>
                    <a:pt x="450" y="359"/>
                  </a:moveTo>
                  <a:cubicBezTo>
                    <a:pt x="424" y="391"/>
                    <a:pt x="390" y="415"/>
                    <a:pt x="353" y="431"/>
                  </a:cubicBezTo>
                  <a:lnTo>
                    <a:pt x="353" y="431"/>
                  </a:lnTo>
                  <a:cubicBezTo>
                    <a:pt x="386" y="424"/>
                    <a:pt x="420" y="405"/>
                    <a:pt x="450" y="374"/>
                  </a:cubicBezTo>
                  <a:lnTo>
                    <a:pt x="450" y="359"/>
                  </a:lnTo>
                  <a:close/>
                  <a:moveTo>
                    <a:pt x="277" y="1"/>
                  </a:moveTo>
                  <a:cubicBezTo>
                    <a:pt x="204" y="1"/>
                    <a:pt x="128" y="35"/>
                    <a:pt x="78" y="95"/>
                  </a:cubicBezTo>
                  <a:cubicBezTo>
                    <a:pt x="1" y="204"/>
                    <a:pt x="47" y="328"/>
                    <a:pt x="140" y="405"/>
                  </a:cubicBezTo>
                  <a:cubicBezTo>
                    <a:pt x="176" y="435"/>
                    <a:pt x="220" y="449"/>
                    <a:pt x="264" y="449"/>
                  </a:cubicBezTo>
                  <a:cubicBezTo>
                    <a:pt x="294" y="449"/>
                    <a:pt x="324" y="443"/>
                    <a:pt x="353" y="431"/>
                  </a:cubicBezTo>
                  <a:lnTo>
                    <a:pt x="353" y="431"/>
                  </a:lnTo>
                  <a:cubicBezTo>
                    <a:pt x="341" y="433"/>
                    <a:pt x="330" y="434"/>
                    <a:pt x="319" y="434"/>
                  </a:cubicBezTo>
                  <a:cubicBezTo>
                    <a:pt x="279" y="434"/>
                    <a:pt x="239" y="419"/>
                    <a:pt x="202" y="390"/>
                  </a:cubicBezTo>
                  <a:cubicBezTo>
                    <a:pt x="125" y="328"/>
                    <a:pt x="125" y="250"/>
                    <a:pt x="156" y="173"/>
                  </a:cubicBezTo>
                  <a:cubicBezTo>
                    <a:pt x="185" y="124"/>
                    <a:pt x="239" y="93"/>
                    <a:pt x="295" y="93"/>
                  </a:cubicBezTo>
                  <a:cubicBezTo>
                    <a:pt x="327" y="93"/>
                    <a:pt x="360" y="103"/>
                    <a:pt x="388" y="126"/>
                  </a:cubicBezTo>
                  <a:cubicBezTo>
                    <a:pt x="459" y="155"/>
                    <a:pt x="504" y="261"/>
                    <a:pt x="464" y="339"/>
                  </a:cubicBezTo>
                  <a:lnTo>
                    <a:pt x="464" y="339"/>
                  </a:lnTo>
                  <a:cubicBezTo>
                    <a:pt x="526" y="235"/>
                    <a:pt x="506" y="122"/>
                    <a:pt x="404" y="64"/>
                  </a:cubicBezTo>
                  <a:lnTo>
                    <a:pt x="388" y="33"/>
                  </a:lnTo>
                  <a:cubicBezTo>
                    <a:pt x="355" y="11"/>
                    <a:pt x="317"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4521300" y="2307675"/>
              <a:ext cx="13200" cy="11275"/>
            </a:xfrm>
            <a:custGeom>
              <a:avLst/>
              <a:gdLst/>
              <a:ahLst/>
              <a:cxnLst/>
              <a:rect l="l" t="t" r="r" b="b"/>
              <a:pathLst>
                <a:path w="528" h="451" extrusionOk="0">
                  <a:moveTo>
                    <a:pt x="450" y="349"/>
                  </a:moveTo>
                  <a:cubicBezTo>
                    <a:pt x="427" y="377"/>
                    <a:pt x="398" y="401"/>
                    <a:pt x="367" y="418"/>
                  </a:cubicBezTo>
                  <a:lnTo>
                    <a:pt x="367" y="418"/>
                  </a:lnTo>
                  <a:cubicBezTo>
                    <a:pt x="395" y="409"/>
                    <a:pt x="424" y="391"/>
                    <a:pt x="450" y="365"/>
                  </a:cubicBezTo>
                  <a:lnTo>
                    <a:pt x="450" y="349"/>
                  </a:lnTo>
                  <a:close/>
                  <a:moveTo>
                    <a:pt x="278" y="0"/>
                  </a:moveTo>
                  <a:cubicBezTo>
                    <a:pt x="205" y="0"/>
                    <a:pt x="128" y="41"/>
                    <a:pt x="78" y="101"/>
                  </a:cubicBezTo>
                  <a:cubicBezTo>
                    <a:pt x="0" y="194"/>
                    <a:pt x="47" y="334"/>
                    <a:pt x="140" y="411"/>
                  </a:cubicBezTo>
                  <a:cubicBezTo>
                    <a:pt x="173" y="439"/>
                    <a:pt x="211" y="451"/>
                    <a:pt x="250" y="451"/>
                  </a:cubicBezTo>
                  <a:cubicBezTo>
                    <a:pt x="290" y="451"/>
                    <a:pt x="330" y="439"/>
                    <a:pt x="367" y="418"/>
                  </a:cubicBezTo>
                  <a:lnTo>
                    <a:pt x="367" y="418"/>
                  </a:lnTo>
                  <a:cubicBezTo>
                    <a:pt x="348" y="425"/>
                    <a:pt x="329" y="428"/>
                    <a:pt x="310" y="428"/>
                  </a:cubicBezTo>
                  <a:cubicBezTo>
                    <a:pt x="273" y="428"/>
                    <a:pt x="236" y="416"/>
                    <a:pt x="202" y="396"/>
                  </a:cubicBezTo>
                  <a:cubicBezTo>
                    <a:pt x="124" y="334"/>
                    <a:pt x="124" y="256"/>
                    <a:pt x="155" y="179"/>
                  </a:cubicBezTo>
                  <a:cubicBezTo>
                    <a:pt x="187" y="126"/>
                    <a:pt x="247" y="88"/>
                    <a:pt x="306" y="88"/>
                  </a:cubicBezTo>
                  <a:cubicBezTo>
                    <a:pt x="335" y="88"/>
                    <a:pt x="363" y="97"/>
                    <a:pt x="388" y="117"/>
                  </a:cubicBezTo>
                  <a:cubicBezTo>
                    <a:pt x="466" y="163"/>
                    <a:pt x="512" y="272"/>
                    <a:pt x="450" y="349"/>
                  </a:cubicBezTo>
                  <a:cubicBezTo>
                    <a:pt x="528" y="256"/>
                    <a:pt x="512" y="132"/>
                    <a:pt x="404" y="55"/>
                  </a:cubicBezTo>
                  <a:lnTo>
                    <a:pt x="388" y="39"/>
                  </a:lnTo>
                  <a:cubicBezTo>
                    <a:pt x="355" y="12"/>
                    <a:pt x="317"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4468950" y="2226450"/>
              <a:ext cx="46175" cy="26000"/>
            </a:xfrm>
            <a:custGeom>
              <a:avLst/>
              <a:gdLst/>
              <a:ahLst/>
              <a:cxnLst/>
              <a:rect l="l" t="t" r="r" b="b"/>
              <a:pathLst>
                <a:path w="1847" h="1040" extrusionOk="0">
                  <a:moveTo>
                    <a:pt x="1846" y="0"/>
                  </a:moveTo>
                  <a:lnTo>
                    <a:pt x="1" y="31"/>
                  </a:lnTo>
                  <a:lnTo>
                    <a:pt x="233" y="1039"/>
                  </a:lnTo>
                  <a:lnTo>
                    <a:pt x="1722" y="884"/>
                  </a:lnTo>
                  <a:lnTo>
                    <a:pt x="18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4393350" y="2229150"/>
              <a:ext cx="81450" cy="52775"/>
            </a:xfrm>
            <a:custGeom>
              <a:avLst/>
              <a:gdLst/>
              <a:ahLst/>
              <a:cxnLst/>
              <a:rect l="l" t="t" r="r" b="b"/>
              <a:pathLst>
                <a:path w="3258" h="2111" extrusionOk="0">
                  <a:moveTo>
                    <a:pt x="2776" y="1"/>
                  </a:moveTo>
                  <a:lnTo>
                    <a:pt x="0" y="931"/>
                  </a:lnTo>
                  <a:lnTo>
                    <a:pt x="838" y="2110"/>
                  </a:lnTo>
                  <a:lnTo>
                    <a:pt x="3257" y="931"/>
                  </a:lnTo>
                  <a:lnTo>
                    <a:pt x="27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4512000" y="2226825"/>
              <a:ext cx="45775" cy="26000"/>
            </a:xfrm>
            <a:custGeom>
              <a:avLst/>
              <a:gdLst/>
              <a:ahLst/>
              <a:cxnLst/>
              <a:rect l="l" t="t" r="r" b="b"/>
              <a:pathLst>
                <a:path w="1831" h="1040" extrusionOk="0">
                  <a:moveTo>
                    <a:pt x="341" y="1"/>
                  </a:moveTo>
                  <a:lnTo>
                    <a:pt x="0" y="869"/>
                  </a:lnTo>
                  <a:lnTo>
                    <a:pt x="1536" y="1040"/>
                  </a:lnTo>
                  <a:lnTo>
                    <a:pt x="1830" y="575"/>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4463525" y="2228775"/>
              <a:ext cx="11275" cy="23675"/>
            </a:xfrm>
            <a:custGeom>
              <a:avLst/>
              <a:gdLst/>
              <a:ahLst/>
              <a:cxnLst/>
              <a:rect l="l" t="t" r="r" b="b"/>
              <a:pathLst>
                <a:path w="451" h="947" extrusionOk="0">
                  <a:moveTo>
                    <a:pt x="233" y="0"/>
                  </a:moveTo>
                  <a:lnTo>
                    <a:pt x="0" y="78"/>
                  </a:lnTo>
                  <a:lnTo>
                    <a:pt x="450" y="946"/>
                  </a:lnTo>
                  <a:lnTo>
                    <a:pt x="2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4512000" y="2227600"/>
              <a:ext cx="7775" cy="20975"/>
            </a:xfrm>
            <a:custGeom>
              <a:avLst/>
              <a:gdLst/>
              <a:ahLst/>
              <a:cxnLst/>
              <a:rect l="l" t="t" r="r" b="b"/>
              <a:pathLst>
                <a:path w="311" h="839" extrusionOk="0">
                  <a:moveTo>
                    <a:pt x="124" y="1"/>
                  </a:moveTo>
                  <a:lnTo>
                    <a:pt x="0" y="838"/>
                  </a:lnTo>
                  <a:lnTo>
                    <a:pt x="310" y="32"/>
                  </a:lnTo>
                  <a:lnTo>
                    <a:pt x="1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4450350" y="2233500"/>
              <a:ext cx="12725" cy="11400"/>
            </a:xfrm>
            <a:custGeom>
              <a:avLst/>
              <a:gdLst/>
              <a:ahLst/>
              <a:cxnLst/>
              <a:rect l="l" t="t" r="r" b="b"/>
              <a:pathLst>
                <a:path w="509" h="456" extrusionOk="0">
                  <a:moveTo>
                    <a:pt x="477" y="300"/>
                  </a:moveTo>
                  <a:lnTo>
                    <a:pt x="477" y="300"/>
                  </a:lnTo>
                  <a:cubicBezTo>
                    <a:pt x="470" y="319"/>
                    <a:pt x="461" y="337"/>
                    <a:pt x="450" y="354"/>
                  </a:cubicBezTo>
                  <a:cubicBezTo>
                    <a:pt x="463" y="338"/>
                    <a:pt x="472" y="319"/>
                    <a:pt x="477" y="300"/>
                  </a:cubicBezTo>
                  <a:close/>
                  <a:moveTo>
                    <a:pt x="450" y="354"/>
                  </a:moveTo>
                  <a:cubicBezTo>
                    <a:pt x="428" y="380"/>
                    <a:pt x="403" y="402"/>
                    <a:pt x="376" y="419"/>
                  </a:cubicBezTo>
                  <a:lnTo>
                    <a:pt x="376" y="419"/>
                  </a:lnTo>
                  <a:cubicBezTo>
                    <a:pt x="401" y="410"/>
                    <a:pt x="426" y="393"/>
                    <a:pt x="450" y="370"/>
                  </a:cubicBezTo>
                  <a:lnTo>
                    <a:pt x="450" y="354"/>
                  </a:lnTo>
                  <a:close/>
                  <a:moveTo>
                    <a:pt x="277" y="1"/>
                  </a:moveTo>
                  <a:cubicBezTo>
                    <a:pt x="208" y="1"/>
                    <a:pt x="141" y="38"/>
                    <a:pt x="93" y="106"/>
                  </a:cubicBezTo>
                  <a:cubicBezTo>
                    <a:pt x="0" y="199"/>
                    <a:pt x="47" y="339"/>
                    <a:pt x="140" y="416"/>
                  </a:cubicBezTo>
                  <a:cubicBezTo>
                    <a:pt x="178" y="443"/>
                    <a:pt x="218" y="455"/>
                    <a:pt x="257" y="455"/>
                  </a:cubicBezTo>
                  <a:cubicBezTo>
                    <a:pt x="299" y="455"/>
                    <a:pt x="339" y="442"/>
                    <a:pt x="376" y="419"/>
                  </a:cubicBezTo>
                  <a:lnTo>
                    <a:pt x="376" y="419"/>
                  </a:lnTo>
                  <a:cubicBezTo>
                    <a:pt x="357" y="426"/>
                    <a:pt x="338" y="430"/>
                    <a:pt x="319" y="430"/>
                  </a:cubicBezTo>
                  <a:cubicBezTo>
                    <a:pt x="278" y="430"/>
                    <a:pt x="238" y="414"/>
                    <a:pt x="202" y="385"/>
                  </a:cubicBezTo>
                  <a:cubicBezTo>
                    <a:pt x="124" y="339"/>
                    <a:pt x="124" y="261"/>
                    <a:pt x="171" y="183"/>
                  </a:cubicBezTo>
                  <a:cubicBezTo>
                    <a:pt x="192" y="131"/>
                    <a:pt x="255" y="93"/>
                    <a:pt x="318" y="93"/>
                  </a:cubicBezTo>
                  <a:cubicBezTo>
                    <a:pt x="348" y="93"/>
                    <a:pt x="378" y="101"/>
                    <a:pt x="403" y="121"/>
                  </a:cubicBezTo>
                  <a:cubicBezTo>
                    <a:pt x="464" y="146"/>
                    <a:pt x="497" y="228"/>
                    <a:pt x="477" y="300"/>
                  </a:cubicBezTo>
                  <a:lnTo>
                    <a:pt x="477" y="300"/>
                  </a:lnTo>
                  <a:cubicBezTo>
                    <a:pt x="509" y="213"/>
                    <a:pt x="495" y="110"/>
                    <a:pt x="419" y="59"/>
                  </a:cubicBezTo>
                  <a:lnTo>
                    <a:pt x="403" y="44"/>
                  </a:lnTo>
                  <a:cubicBezTo>
                    <a:pt x="362" y="15"/>
                    <a:pt x="319" y="1"/>
                    <a:pt x="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4498800" y="2228175"/>
              <a:ext cx="12325" cy="11300"/>
            </a:xfrm>
            <a:custGeom>
              <a:avLst/>
              <a:gdLst/>
              <a:ahLst/>
              <a:cxnLst/>
              <a:rect l="l" t="t" r="r" b="b"/>
              <a:pathLst>
                <a:path w="493" h="452" extrusionOk="0">
                  <a:moveTo>
                    <a:pt x="488" y="237"/>
                  </a:moveTo>
                  <a:cubicBezTo>
                    <a:pt x="486" y="276"/>
                    <a:pt x="474" y="315"/>
                    <a:pt x="451" y="350"/>
                  </a:cubicBezTo>
                  <a:cubicBezTo>
                    <a:pt x="479" y="314"/>
                    <a:pt x="491" y="275"/>
                    <a:pt x="488" y="237"/>
                  </a:cubicBezTo>
                  <a:close/>
                  <a:moveTo>
                    <a:pt x="287" y="1"/>
                  </a:moveTo>
                  <a:cubicBezTo>
                    <a:pt x="214" y="1"/>
                    <a:pt x="144" y="41"/>
                    <a:pt x="94" y="102"/>
                  </a:cubicBezTo>
                  <a:cubicBezTo>
                    <a:pt x="1" y="195"/>
                    <a:pt x="47" y="334"/>
                    <a:pt x="140" y="412"/>
                  </a:cubicBezTo>
                  <a:cubicBezTo>
                    <a:pt x="178" y="439"/>
                    <a:pt x="218" y="451"/>
                    <a:pt x="258" y="451"/>
                  </a:cubicBezTo>
                  <a:cubicBezTo>
                    <a:pt x="330" y="451"/>
                    <a:pt x="400" y="410"/>
                    <a:pt x="451" y="350"/>
                  </a:cubicBezTo>
                  <a:lnTo>
                    <a:pt x="451" y="350"/>
                  </a:lnTo>
                  <a:lnTo>
                    <a:pt x="435" y="365"/>
                  </a:lnTo>
                  <a:cubicBezTo>
                    <a:pt x="391" y="409"/>
                    <a:pt x="343" y="428"/>
                    <a:pt x="295" y="428"/>
                  </a:cubicBezTo>
                  <a:cubicBezTo>
                    <a:pt x="258" y="428"/>
                    <a:pt x="221" y="417"/>
                    <a:pt x="187" y="396"/>
                  </a:cubicBezTo>
                  <a:cubicBezTo>
                    <a:pt x="125" y="334"/>
                    <a:pt x="125" y="257"/>
                    <a:pt x="156" y="179"/>
                  </a:cubicBezTo>
                  <a:cubicBezTo>
                    <a:pt x="187" y="179"/>
                    <a:pt x="187" y="164"/>
                    <a:pt x="187" y="164"/>
                  </a:cubicBezTo>
                  <a:cubicBezTo>
                    <a:pt x="226" y="115"/>
                    <a:pt x="278" y="84"/>
                    <a:pt x="330" y="84"/>
                  </a:cubicBezTo>
                  <a:cubicBezTo>
                    <a:pt x="361" y="84"/>
                    <a:pt x="391" y="95"/>
                    <a:pt x="420" y="117"/>
                  </a:cubicBezTo>
                  <a:cubicBezTo>
                    <a:pt x="461" y="151"/>
                    <a:pt x="485" y="193"/>
                    <a:pt x="488" y="237"/>
                  </a:cubicBezTo>
                  <a:lnTo>
                    <a:pt x="488" y="237"/>
                  </a:lnTo>
                  <a:cubicBezTo>
                    <a:pt x="492" y="171"/>
                    <a:pt x="468" y="104"/>
                    <a:pt x="420" y="55"/>
                  </a:cubicBezTo>
                  <a:lnTo>
                    <a:pt x="404" y="40"/>
                  </a:lnTo>
                  <a:cubicBezTo>
                    <a:pt x="366" y="13"/>
                    <a:pt x="326"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4408075" y="2257850"/>
              <a:ext cx="56250" cy="24075"/>
            </a:xfrm>
            <a:custGeom>
              <a:avLst/>
              <a:gdLst/>
              <a:ahLst/>
              <a:cxnLst/>
              <a:rect l="l" t="t" r="r" b="b"/>
              <a:pathLst>
                <a:path w="2250" h="963" extrusionOk="0">
                  <a:moveTo>
                    <a:pt x="2249" y="0"/>
                  </a:moveTo>
                  <a:lnTo>
                    <a:pt x="1" y="605"/>
                  </a:lnTo>
                  <a:lnTo>
                    <a:pt x="249" y="962"/>
                  </a:lnTo>
                  <a:lnTo>
                    <a:pt x="2249"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4315400" y="2229150"/>
              <a:ext cx="128375" cy="130300"/>
            </a:xfrm>
            <a:custGeom>
              <a:avLst/>
              <a:gdLst/>
              <a:ahLst/>
              <a:cxnLst/>
              <a:rect l="l" t="t" r="r" b="b"/>
              <a:pathLst>
                <a:path w="5135" h="5212" extrusionOk="0">
                  <a:moveTo>
                    <a:pt x="3180" y="1"/>
                  </a:moveTo>
                  <a:lnTo>
                    <a:pt x="1" y="2095"/>
                  </a:lnTo>
                  <a:lnTo>
                    <a:pt x="1459" y="5212"/>
                  </a:lnTo>
                  <a:lnTo>
                    <a:pt x="5134" y="4266"/>
                  </a:lnTo>
                  <a:lnTo>
                    <a:pt x="3180"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4315400" y="2229150"/>
              <a:ext cx="128375" cy="130300"/>
            </a:xfrm>
            <a:custGeom>
              <a:avLst/>
              <a:gdLst/>
              <a:ahLst/>
              <a:cxnLst/>
              <a:rect l="l" t="t" r="r" b="b"/>
              <a:pathLst>
                <a:path w="5135" h="5212" extrusionOk="0">
                  <a:moveTo>
                    <a:pt x="3180" y="1"/>
                  </a:moveTo>
                  <a:lnTo>
                    <a:pt x="1" y="2095"/>
                  </a:lnTo>
                  <a:lnTo>
                    <a:pt x="1459" y="5212"/>
                  </a:lnTo>
                  <a:lnTo>
                    <a:pt x="5134" y="4266"/>
                  </a:lnTo>
                  <a:lnTo>
                    <a:pt x="31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4309600" y="2238075"/>
              <a:ext cx="114400" cy="127200"/>
            </a:xfrm>
            <a:custGeom>
              <a:avLst/>
              <a:gdLst/>
              <a:ahLst/>
              <a:cxnLst/>
              <a:rect l="l" t="t" r="r" b="b"/>
              <a:pathLst>
                <a:path w="4576" h="5088" extrusionOk="0">
                  <a:moveTo>
                    <a:pt x="2559" y="0"/>
                  </a:moveTo>
                  <a:lnTo>
                    <a:pt x="0" y="1800"/>
                  </a:lnTo>
                  <a:lnTo>
                    <a:pt x="1551" y="5088"/>
                  </a:lnTo>
                  <a:lnTo>
                    <a:pt x="4575" y="4157"/>
                  </a:lnTo>
                  <a:lnTo>
                    <a:pt x="25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4362325" y="2251825"/>
              <a:ext cx="12450" cy="11400"/>
            </a:xfrm>
            <a:custGeom>
              <a:avLst/>
              <a:gdLst/>
              <a:ahLst/>
              <a:cxnLst/>
              <a:rect l="l" t="t" r="r" b="b"/>
              <a:pathLst>
                <a:path w="498" h="456" extrusionOk="0">
                  <a:moveTo>
                    <a:pt x="477" y="292"/>
                  </a:moveTo>
                  <a:cubicBezTo>
                    <a:pt x="472" y="311"/>
                    <a:pt x="463" y="331"/>
                    <a:pt x="450" y="350"/>
                  </a:cubicBezTo>
                  <a:cubicBezTo>
                    <a:pt x="465" y="332"/>
                    <a:pt x="473" y="312"/>
                    <a:pt x="477" y="292"/>
                  </a:cubicBezTo>
                  <a:close/>
                  <a:moveTo>
                    <a:pt x="450" y="350"/>
                  </a:moveTo>
                  <a:lnTo>
                    <a:pt x="450" y="350"/>
                  </a:lnTo>
                  <a:cubicBezTo>
                    <a:pt x="420" y="393"/>
                    <a:pt x="379" y="424"/>
                    <a:pt x="336" y="440"/>
                  </a:cubicBezTo>
                  <a:lnTo>
                    <a:pt x="336" y="440"/>
                  </a:lnTo>
                  <a:cubicBezTo>
                    <a:pt x="375" y="436"/>
                    <a:pt x="414" y="417"/>
                    <a:pt x="450" y="381"/>
                  </a:cubicBezTo>
                  <a:cubicBezTo>
                    <a:pt x="435" y="381"/>
                    <a:pt x="450" y="381"/>
                    <a:pt x="450" y="350"/>
                  </a:cubicBezTo>
                  <a:close/>
                  <a:moveTo>
                    <a:pt x="278" y="1"/>
                  </a:moveTo>
                  <a:cubicBezTo>
                    <a:pt x="205" y="1"/>
                    <a:pt x="128" y="41"/>
                    <a:pt x="78" y="102"/>
                  </a:cubicBezTo>
                  <a:cubicBezTo>
                    <a:pt x="0" y="195"/>
                    <a:pt x="47" y="334"/>
                    <a:pt x="140" y="412"/>
                  </a:cubicBezTo>
                  <a:cubicBezTo>
                    <a:pt x="175" y="441"/>
                    <a:pt x="217" y="455"/>
                    <a:pt x="259" y="455"/>
                  </a:cubicBezTo>
                  <a:cubicBezTo>
                    <a:pt x="285" y="455"/>
                    <a:pt x="311" y="450"/>
                    <a:pt x="336" y="440"/>
                  </a:cubicBezTo>
                  <a:lnTo>
                    <a:pt x="336" y="440"/>
                  </a:lnTo>
                  <a:cubicBezTo>
                    <a:pt x="330" y="441"/>
                    <a:pt x="325" y="441"/>
                    <a:pt x="319" y="441"/>
                  </a:cubicBezTo>
                  <a:cubicBezTo>
                    <a:pt x="279" y="441"/>
                    <a:pt x="239" y="426"/>
                    <a:pt x="202" y="397"/>
                  </a:cubicBezTo>
                  <a:cubicBezTo>
                    <a:pt x="124" y="334"/>
                    <a:pt x="124" y="257"/>
                    <a:pt x="156" y="179"/>
                  </a:cubicBezTo>
                  <a:cubicBezTo>
                    <a:pt x="187" y="127"/>
                    <a:pt x="247" y="95"/>
                    <a:pt x="307" y="95"/>
                  </a:cubicBezTo>
                  <a:cubicBezTo>
                    <a:pt x="335" y="95"/>
                    <a:pt x="363" y="102"/>
                    <a:pt x="388" y="117"/>
                  </a:cubicBezTo>
                  <a:cubicBezTo>
                    <a:pt x="448" y="153"/>
                    <a:pt x="489" y="225"/>
                    <a:pt x="477" y="292"/>
                  </a:cubicBezTo>
                  <a:lnTo>
                    <a:pt x="477" y="292"/>
                  </a:lnTo>
                  <a:cubicBezTo>
                    <a:pt x="498" y="214"/>
                    <a:pt x="465" y="133"/>
                    <a:pt x="404" y="71"/>
                  </a:cubicBezTo>
                  <a:cubicBezTo>
                    <a:pt x="404" y="40"/>
                    <a:pt x="388" y="40"/>
                    <a:pt x="388" y="40"/>
                  </a:cubicBezTo>
                  <a:cubicBezTo>
                    <a:pt x="355" y="13"/>
                    <a:pt x="317"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4375500" y="2277675"/>
              <a:ext cx="12200" cy="11150"/>
            </a:xfrm>
            <a:custGeom>
              <a:avLst/>
              <a:gdLst/>
              <a:ahLst/>
              <a:cxnLst/>
              <a:rect l="l" t="t" r="r" b="b"/>
              <a:pathLst>
                <a:path w="488" h="446" extrusionOk="0">
                  <a:moveTo>
                    <a:pt x="472" y="284"/>
                  </a:moveTo>
                  <a:lnTo>
                    <a:pt x="472" y="284"/>
                  </a:lnTo>
                  <a:cubicBezTo>
                    <a:pt x="468" y="308"/>
                    <a:pt x="461" y="332"/>
                    <a:pt x="451" y="355"/>
                  </a:cubicBezTo>
                  <a:cubicBezTo>
                    <a:pt x="463" y="334"/>
                    <a:pt x="470" y="309"/>
                    <a:pt x="472" y="284"/>
                  </a:cubicBezTo>
                  <a:close/>
                  <a:moveTo>
                    <a:pt x="451" y="355"/>
                  </a:moveTo>
                  <a:cubicBezTo>
                    <a:pt x="450" y="355"/>
                    <a:pt x="431" y="365"/>
                    <a:pt x="438" y="369"/>
                  </a:cubicBezTo>
                  <a:lnTo>
                    <a:pt x="438" y="369"/>
                  </a:lnTo>
                  <a:cubicBezTo>
                    <a:pt x="442" y="364"/>
                    <a:pt x="447" y="360"/>
                    <a:pt x="451" y="355"/>
                  </a:cubicBezTo>
                  <a:close/>
                  <a:moveTo>
                    <a:pt x="438" y="369"/>
                  </a:moveTo>
                  <a:lnTo>
                    <a:pt x="438" y="369"/>
                  </a:lnTo>
                  <a:cubicBezTo>
                    <a:pt x="415" y="393"/>
                    <a:pt x="388" y="411"/>
                    <a:pt x="359" y="425"/>
                  </a:cubicBezTo>
                  <a:lnTo>
                    <a:pt x="359" y="425"/>
                  </a:lnTo>
                  <a:cubicBezTo>
                    <a:pt x="392" y="416"/>
                    <a:pt x="423" y="398"/>
                    <a:pt x="451" y="371"/>
                  </a:cubicBezTo>
                  <a:cubicBezTo>
                    <a:pt x="444" y="371"/>
                    <a:pt x="440" y="370"/>
                    <a:pt x="438" y="369"/>
                  </a:cubicBezTo>
                  <a:close/>
                  <a:moveTo>
                    <a:pt x="265" y="1"/>
                  </a:moveTo>
                  <a:cubicBezTo>
                    <a:pt x="196" y="1"/>
                    <a:pt x="126" y="35"/>
                    <a:pt x="78" y="91"/>
                  </a:cubicBezTo>
                  <a:cubicBezTo>
                    <a:pt x="1" y="200"/>
                    <a:pt x="32" y="324"/>
                    <a:pt x="140" y="402"/>
                  </a:cubicBezTo>
                  <a:cubicBezTo>
                    <a:pt x="177" y="432"/>
                    <a:pt x="220" y="446"/>
                    <a:pt x="264" y="446"/>
                  </a:cubicBezTo>
                  <a:cubicBezTo>
                    <a:pt x="296" y="446"/>
                    <a:pt x="329" y="438"/>
                    <a:pt x="359" y="425"/>
                  </a:cubicBezTo>
                  <a:lnTo>
                    <a:pt x="359" y="425"/>
                  </a:lnTo>
                  <a:cubicBezTo>
                    <a:pt x="343" y="429"/>
                    <a:pt x="327" y="431"/>
                    <a:pt x="311" y="431"/>
                  </a:cubicBezTo>
                  <a:cubicBezTo>
                    <a:pt x="267" y="431"/>
                    <a:pt x="223" y="415"/>
                    <a:pt x="187" y="386"/>
                  </a:cubicBezTo>
                  <a:cubicBezTo>
                    <a:pt x="109" y="324"/>
                    <a:pt x="109" y="247"/>
                    <a:pt x="156" y="169"/>
                  </a:cubicBezTo>
                  <a:cubicBezTo>
                    <a:pt x="175" y="121"/>
                    <a:pt x="231" y="96"/>
                    <a:pt x="289" y="96"/>
                  </a:cubicBezTo>
                  <a:cubicBezTo>
                    <a:pt x="324" y="96"/>
                    <a:pt x="359" y="105"/>
                    <a:pt x="388" y="122"/>
                  </a:cubicBezTo>
                  <a:cubicBezTo>
                    <a:pt x="445" y="145"/>
                    <a:pt x="476" y="216"/>
                    <a:pt x="472" y="284"/>
                  </a:cubicBezTo>
                  <a:lnTo>
                    <a:pt x="472" y="284"/>
                  </a:lnTo>
                  <a:cubicBezTo>
                    <a:pt x="487" y="196"/>
                    <a:pt x="465" y="109"/>
                    <a:pt x="404" y="60"/>
                  </a:cubicBezTo>
                  <a:cubicBezTo>
                    <a:pt x="404" y="45"/>
                    <a:pt x="388" y="45"/>
                    <a:pt x="388" y="45"/>
                  </a:cubicBezTo>
                  <a:cubicBezTo>
                    <a:pt x="352" y="15"/>
                    <a:pt x="309"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4388700" y="2303300"/>
              <a:ext cx="12150" cy="11375"/>
            </a:xfrm>
            <a:custGeom>
              <a:avLst/>
              <a:gdLst/>
              <a:ahLst/>
              <a:cxnLst/>
              <a:rect l="l" t="t" r="r" b="b"/>
              <a:pathLst>
                <a:path w="486" h="455" extrusionOk="0">
                  <a:moveTo>
                    <a:pt x="465" y="283"/>
                  </a:moveTo>
                  <a:cubicBezTo>
                    <a:pt x="459" y="308"/>
                    <a:pt x="449" y="332"/>
                    <a:pt x="434" y="354"/>
                  </a:cubicBezTo>
                  <a:cubicBezTo>
                    <a:pt x="451" y="333"/>
                    <a:pt x="461" y="308"/>
                    <a:pt x="465" y="283"/>
                  </a:cubicBezTo>
                  <a:close/>
                  <a:moveTo>
                    <a:pt x="434" y="354"/>
                  </a:moveTo>
                  <a:cubicBezTo>
                    <a:pt x="434" y="354"/>
                    <a:pt x="425" y="354"/>
                    <a:pt x="428" y="361"/>
                  </a:cubicBezTo>
                  <a:lnTo>
                    <a:pt x="428" y="361"/>
                  </a:lnTo>
                  <a:cubicBezTo>
                    <a:pt x="430" y="359"/>
                    <a:pt x="432" y="356"/>
                    <a:pt x="434" y="354"/>
                  </a:cubicBezTo>
                  <a:close/>
                  <a:moveTo>
                    <a:pt x="428" y="361"/>
                  </a:moveTo>
                  <a:cubicBezTo>
                    <a:pt x="408" y="384"/>
                    <a:pt x="385" y="404"/>
                    <a:pt x="360" y="419"/>
                  </a:cubicBezTo>
                  <a:lnTo>
                    <a:pt x="360" y="419"/>
                  </a:lnTo>
                  <a:cubicBezTo>
                    <a:pt x="386" y="409"/>
                    <a:pt x="411" y="393"/>
                    <a:pt x="434" y="369"/>
                  </a:cubicBezTo>
                  <a:cubicBezTo>
                    <a:pt x="431" y="366"/>
                    <a:pt x="429" y="363"/>
                    <a:pt x="428" y="361"/>
                  </a:cubicBezTo>
                  <a:close/>
                  <a:moveTo>
                    <a:pt x="262" y="1"/>
                  </a:moveTo>
                  <a:cubicBezTo>
                    <a:pt x="192" y="1"/>
                    <a:pt x="126" y="38"/>
                    <a:pt x="78" y="106"/>
                  </a:cubicBezTo>
                  <a:cubicBezTo>
                    <a:pt x="0" y="199"/>
                    <a:pt x="31" y="338"/>
                    <a:pt x="124" y="416"/>
                  </a:cubicBezTo>
                  <a:cubicBezTo>
                    <a:pt x="162" y="443"/>
                    <a:pt x="202" y="455"/>
                    <a:pt x="242" y="455"/>
                  </a:cubicBezTo>
                  <a:cubicBezTo>
                    <a:pt x="283" y="455"/>
                    <a:pt x="324" y="442"/>
                    <a:pt x="360" y="419"/>
                  </a:cubicBezTo>
                  <a:lnTo>
                    <a:pt x="360" y="419"/>
                  </a:lnTo>
                  <a:cubicBezTo>
                    <a:pt x="341" y="426"/>
                    <a:pt x="322" y="430"/>
                    <a:pt x="303" y="430"/>
                  </a:cubicBezTo>
                  <a:cubicBezTo>
                    <a:pt x="263" y="430"/>
                    <a:pt x="223" y="414"/>
                    <a:pt x="186" y="385"/>
                  </a:cubicBezTo>
                  <a:cubicBezTo>
                    <a:pt x="109" y="338"/>
                    <a:pt x="109" y="261"/>
                    <a:pt x="155" y="183"/>
                  </a:cubicBezTo>
                  <a:cubicBezTo>
                    <a:pt x="176" y="131"/>
                    <a:pt x="240" y="92"/>
                    <a:pt x="303" y="92"/>
                  </a:cubicBezTo>
                  <a:cubicBezTo>
                    <a:pt x="333" y="92"/>
                    <a:pt x="363" y="101"/>
                    <a:pt x="388" y="121"/>
                  </a:cubicBezTo>
                  <a:cubicBezTo>
                    <a:pt x="444" y="144"/>
                    <a:pt x="476" y="215"/>
                    <a:pt x="465" y="283"/>
                  </a:cubicBezTo>
                  <a:lnTo>
                    <a:pt x="465" y="283"/>
                  </a:lnTo>
                  <a:cubicBezTo>
                    <a:pt x="486" y="200"/>
                    <a:pt x="463" y="107"/>
                    <a:pt x="403" y="59"/>
                  </a:cubicBezTo>
                  <a:lnTo>
                    <a:pt x="388" y="44"/>
                  </a:lnTo>
                  <a:cubicBezTo>
                    <a:pt x="347" y="14"/>
                    <a:pt x="304"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4401475" y="2328500"/>
              <a:ext cx="12675" cy="11400"/>
            </a:xfrm>
            <a:custGeom>
              <a:avLst/>
              <a:gdLst/>
              <a:ahLst/>
              <a:cxnLst/>
              <a:rect l="l" t="t" r="r" b="b"/>
              <a:pathLst>
                <a:path w="507" h="456" extrusionOk="0">
                  <a:moveTo>
                    <a:pt x="474" y="309"/>
                  </a:moveTo>
                  <a:lnTo>
                    <a:pt x="474" y="309"/>
                  </a:lnTo>
                  <a:cubicBezTo>
                    <a:pt x="468" y="324"/>
                    <a:pt x="460" y="340"/>
                    <a:pt x="451" y="354"/>
                  </a:cubicBezTo>
                  <a:cubicBezTo>
                    <a:pt x="462" y="340"/>
                    <a:pt x="469" y="325"/>
                    <a:pt x="474" y="309"/>
                  </a:cubicBezTo>
                  <a:close/>
                  <a:moveTo>
                    <a:pt x="269" y="1"/>
                  </a:moveTo>
                  <a:cubicBezTo>
                    <a:pt x="199" y="1"/>
                    <a:pt x="127" y="38"/>
                    <a:pt x="78" y="106"/>
                  </a:cubicBezTo>
                  <a:cubicBezTo>
                    <a:pt x="1" y="199"/>
                    <a:pt x="47" y="338"/>
                    <a:pt x="140" y="416"/>
                  </a:cubicBezTo>
                  <a:cubicBezTo>
                    <a:pt x="173" y="443"/>
                    <a:pt x="212" y="455"/>
                    <a:pt x="251" y="455"/>
                  </a:cubicBezTo>
                  <a:cubicBezTo>
                    <a:pt x="322" y="455"/>
                    <a:pt x="395" y="417"/>
                    <a:pt x="446" y="360"/>
                  </a:cubicBezTo>
                  <a:lnTo>
                    <a:pt x="446" y="360"/>
                  </a:lnTo>
                  <a:cubicBezTo>
                    <a:pt x="443" y="364"/>
                    <a:pt x="443" y="366"/>
                    <a:pt x="445" y="366"/>
                  </a:cubicBezTo>
                  <a:cubicBezTo>
                    <a:pt x="447" y="366"/>
                    <a:pt x="451" y="362"/>
                    <a:pt x="451" y="354"/>
                  </a:cubicBezTo>
                  <a:lnTo>
                    <a:pt x="451" y="354"/>
                  </a:lnTo>
                  <a:cubicBezTo>
                    <a:pt x="451" y="354"/>
                    <a:pt x="451" y="354"/>
                    <a:pt x="451" y="354"/>
                  </a:cubicBezTo>
                  <a:lnTo>
                    <a:pt x="451" y="354"/>
                  </a:lnTo>
                  <a:cubicBezTo>
                    <a:pt x="448" y="356"/>
                    <a:pt x="447" y="358"/>
                    <a:pt x="446" y="360"/>
                  </a:cubicBezTo>
                  <a:lnTo>
                    <a:pt x="446" y="360"/>
                  </a:lnTo>
                  <a:cubicBezTo>
                    <a:pt x="447" y="358"/>
                    <a:pt x="449" y="356"/>
                    <a:pt x="450" y="354"/>
                  </a:cubicBezTo>
                  <a:lnTo>
                    <a:pt x="450" y="354"/>
                  </a:lnTo>
                  <a:cubicBezTo>
                    <a:pt x="449" y="356"/>
                    <a:pt x="447" y="358"/>
                    <a:pt x="446" y="360"/>
                  </a:cubicBezTo>
                  <a:lnTo>
                    <a:pt x="446" y="360"/>
                  </a:lnTo>
                  <a:cubicBezTo>
                    <a:pt x="446" y="360"/>
                    <a:pt x="446" y="360"/>
                    <a:pt x="446" y="360"/>
                  </a:cubicBezTo>
                  <a:lnTo>
                    <a:pt x="446" y="360"/>
                  </a:lnTo>
                  <a:cubicBezTo>
                    <a:pt x="404" y="407"/>
                    <a:pt x="354" y="428"/>
                    <a:pt x="307" y="428"/>
                  </a:cubicBezTo>
                  <a:cubicBezTo>
                    <a:pt x="268" y="428"/>
                    <a:pt x="230" y="413"/>
                    <a:pt x="203" y="385"/>
                  </a:cubicBezTo>
                  <a:cubicBezTo>
                    <a:pt x="125" y="338"/>
                    <a:pt x="125" y="261"/>
                    <a:pt x="156" y="183"/>
                  </a:cubicBezTo>
                  <a:cubicBezTo>
                    <a:pt x="187" y="131"/>
                    <a:pt x="247" y="93"/>
                    <a:pt x="307" y="93"/>
                  </a:cubicBezTo>
                  <a:cubicBezTo>
                    <a:pt x="335" y="93"/>
                    <a:pt x="364" y="101"/>
                    <a:pt x="389" y="121"/>
                  </a:cubicBezTo>
                  <a:cubicBezTo>
                    <a:pt x="452" y="147"/>
                    <a:pt x="495" y="235"/>
                    <a:pt x="474" y="309"/>
                  </a:cubicBezTo>
                  <a:lnTo>
                    <a:pt x="474" y="309"/>
                  </a:lnTo>
                  <a:cubicBezTo>
                    <a:pt x="506" y="224"/>
                    <a:pt x="485" y="125"/>
                    <a:pt x="420" y="59"/>
                  </a:cubicBezTo>
                  <a:lnTo>
                    <a:pt x="389" y="44"/>
                  </a:lnTo>
                  <a:cubicBezTo>
                    <a:pt x="353" y="14"/>
                    <a:pt x="312" y="1"/>
                    <a:pt x="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4232050" y="2312125"/>
              <a:ext cx="53525" cy="83400"/>
            </a:xfrm>
            <a:custGeom>
              <a:avLst/>
              <a:gdLst/>
              <a:ahLst/>
              <a:cxnLst/>
              <a:rect l="l" t="t" r="r" b="b"/>
              <a:pathLst>
                <a:path w="2141" h="3336" extrusionOk="0">
                  <a:moveTo>
                    <a:pt x="776" y="1"/>
                  </a:moveTo>
                  <a:lnTo>
                    <a:pt x="0" y="357"/>
                  </a:lnTo>
                  <a:lnTo>
                    <a:pt x="1365" y="3335"/>
                  </a:lnTo>
                  <a:lnTo>
                    <a:pt x="2141" y="2979"/>
                  </a:lnTo>
                  <a:lnTo>
                    <a:pt x="7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4256075" y="2305925"/>
              <a:ext cx="60125" cy="70200"/>
            </a:xfrm>
            <a:custGeom>
              <a:avLst/>
              <a:gdLst/>
              <a:ahLst/>
              <a:cxnLst/>
              <a:rect l="l" t="t" r="r" b="b"/>
              <a:pathLst>
                <a:path w="2405" h="2808" extrusionOk="0">
                  <a:moveTo>
                    <a:pt x="1428" y="1"/>
                  </a:moveTo>
                  <a:lnTo>
                    <a:pt x="1" y="668"/>
                  </a:lnTo>
                  <a:lnTo>
                    <a:pt x="978" y="2808"/>
                  </a:lnTo>
                  <a:lnTo>
                    <a:pt x="2405" y="2156"/>
                  </a:lnTo>
                  <a:lnTo>
                    <a:pt x="14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4278950" y="2261350"/>
              <a:ext cx="87675" cy="125650"/>
            </a:xfrm>
            <a:custGeom>
              <a:avLst/>
              <a:gdLst/>
              <a:ahLst/>
              <a:cxnLst/>
              <a:rect l="l" t="t" r="r" b="b"/>
              <a:pathLst>
                <a:path w="3507" h="5026" extrusionOk="0">
                  <a:moveTo>
                    <a:pt x="1521" y="0"/>
                  </a:moveTo>
                  <a:lnTo>
                    <a:pt x="1" y="698"/>
                  </a:lnTo>
                  <a:lnTo>
                    <a:pt x="2002" y="5025"/>
                  </a:lnTo>
                  <a:lnTo>
                    <a:pt x="3506" y="4327"/>
                  </a:lnTo>
                  <a:lnTo>
                    <a:pt x="15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4296025" y="2280925"/>
              <a:ext cx="23275" cy="20500"/>
            </a:xfrm>
            <a:custGeom>
              <a:avLst/>
              <a:gdLst/>
              <a:ahLst/>
              <a:cxnLst/>
              <a:rect l="l" t="t" r="r" b="b"/>
              <a:pathLst>
                <a:path w="931" h="820" extrusionOk="0">
                  <a:moveTo>
                    <a:pt x="468" y="0"/>
                  </a:moveTo>
                  <a:cubicBezTo>
                    <a:pt x="410" y="0"/>
                    <a:pt x="351" y="13"/>
                    <a:pt x="295" y="39"/>
                  </a:cubicBezTo>
                  <a:cubicBezTo>
                    <a:pt x="78" y="148"/>
                    <a:pt x="0" y="380"/>
                    <a:pt x="93" y="582"/>
                  </a:cubicBezTo>
                  <a:cubicBezTo>
                    <a:pt x="162" y="730"/>
                    <a:pt x="322" y="820"/>
                    <a:pt x="477" y="820"/>
                  </a:cubicBezTo>
                  <a:cubicBezTo>
                    <a:pt x="532" y="820"/>
                    <a:pt x="587" y="808"/>
                    <a:pt x="636" y="783"/>
                  </a:cubicBezTo>
                  <a:cubicBezTo>
                    <a:pt x="853" y="690"/>
                    <a:pt x="931" y="458"/>
                    <a:pt x="838" y="241"/>
                  </a:cubicBezTo>
                  <a:cubicBezTo>
                    <a:pt x="760" y="84"/>
                    <a:pt x="61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4326650" y="2347350"/>
              <a:ext cx="22900" cy="20400"/>
            </a:xfrm>
            <a:custGeom>
              <a:avLst/>
              <a:gdLst/>
              <a:ahLst/>
              <a:cxnLst/>
              <a:rect l="l" t="t" r="r" b="b"/>
              <a:pathLst>
                <a:path w="916" h="816" extrusionOk="0">
                  <a:moveTo>
                    <a:pt x="477" y="1"/>
                  </a:moveTo>
                  <a:cubicBezTo>
                    <a:pt x="413" y="1"/>
                    <a:pt x="346" y="17"/>
                    <a:pt x="280" y="50"/>
                  </a:cubicBezTo>
                  <a:cubicBezTo>
                    <a:pt x="78" y="143"/>
                    <a:pt x="1" y="375"/>
                    <a:pt x="94" y="593"/>
                  </a:cubicBezTo>
                  <a:cubicBezTo>
                    <a:pt x="162" y="729"/>
                    <a:pt x="313" y="815"/>
                    <a:pt x="468" y="815"/>
                  </a:cubicBezTo>
                  <a:cubicBezTo>
                    <a:pt x="525" y="815"/>
                    <a:pt x="582" y="804"/>
                    <a:pt x="636" y="779"/>
                  </a:cubicBezTo>
                  <a:cubicBezTo>
                    <a:pt x="854" y="686"/>
                    <a:pt x="916" y="453"/>
                    <a:pt x="823" y="236"/>
                  </a:cubicBezTo>
                  <a:cubicBezTo>
                    <a:pt x="758" y="84"/>
                    <a:pt x="625"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4063000" y="2378725"/>
              <a:ext cx="195050" cy="327700"/>
            </a:xfrm>
            <a:custGeom>
              <a:avLst/>
              <a:gdLst/>
              <a:ahLst/>
              <a:cxnLst/>
              <a:rect l="l" t="t" r="r" b="b"/>
              <a:pathLst>
                <a:path w="7802" h="13108" extrusionOk="0">
                  <a:moveTo>
                    <a:pt x="1891" y="1"/>
                  </a:moveTo>
                  <a:cubicBezTo>
                    <a:pt x="1679" y="1"/>
                    <a:pt x="1464" y="42"/>
                    <a:pt x="1256" y="128"/>
                  </a:cubicBezTo>
                  <a:cubicBezTo>
                    <a:pt x="403" y="470"/>
                    <a:pt x="0" y="1462"/>
                    <a:pt x="341" y="2315"/>
                  </a:cubicBezTo>
                  <a:lnTo>
                    <a:pt x="4358" y="12071"/>
                  </a:lnTo>
                  <a:cubicBezTo>
                    <a:pt x="4617" y="12719"/>
                    <a:pt x="5252" y="13107"/>
                    <a:pt x="5916" y="13107"/>
                  </a:cubicBezTo>
                  <a:cubicBezTo>
                    <a:pt x="6126" y="13107"/>
                    <a:pt x="6340" y="13068"/>
                    <a:pt x="6545" y="12986"/>
                  </a:cubicBezTo>
                  <a:cubicBezTo>
                    <a:pt x="7398" y="12629"/>
                    <a:pt x="7801" y="11637"/>
                    <a:pt x="7460" y="10784"/>
                  </a:cubicBezTo>
                  <a:lnTo>
                    <a:pt x="3443" y="1044"/>
                  </a:lnTo>
                  <a:cubicBezTo>
                    <a:pt x="3185" y="398"/>
                    <a:pt x="2553" y="1"/>
                    <a:pt x="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4192100" y="2647450"/>
              <a:ext cx="35700" cy="31600"/>
            </a:xfrm>
            <a:custGeom>
              <a:avLst/>
              <a:gdLst/>
              <a:ahLst/>
              <a:cxnLst/>
              <a:rect l="l" t="t" r="r" b="b"/>
              <a:pathLst>
                <a:path w="1428" h="1264" extrusionOk="0">
                  <a:moveTo>
                    <a:pt x="719" y="0"/>
                  </a:moveTo>
                  <a:cubicBezTo>
                    <a:pt x="458" y="0"/>
                    <a:pt x="210" y="151"/>
                    <a:pt x="125" y="407"/>
                  </a:cubicBezTo>
                  <a:cubicBezTo>
                    <a:pt x="1" y="733"/>
                    <a:pt x="156" y="1089"/>
                    <a:pt x="482" y="1229"/>
                  </a:cubicBezTo>
                  <a:cubicBezTo>
                    <a:pt x="555" y="1252"/>
                    <a:pt x="629" y="1263"/>
                    <a:pt x="702" y="1263"/>
                  </a:cubicBezTo>
                  <a:cubicBezTo>
                    <a:pt x="970" y="1263"/>
                    <a:pt x="1218" y="1113"/>
                    <a:pt x="1304" y="857"/>
                  </a:cubicBezTo>
                  <a:cubicBezTo>
                    <a:pt x="1428" y="531"/>
                    <a:pt x="1272" y="159"/>
                    <a:pt x="931" y="35"/>
                  </a:cubicBezTo>
                  <a:cubicBezTo>
                    <a:pt x="862" y="11"/>
                    <a:pt x="790" y="0"/>
                    <a:pt x="7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4092075" y="2404125"/>
              <a:ext cx="35700" cy="31625"/>
            </a:xfrm>
            <a:custGeom>
              <a:avLst/>
              <a:gdLst/>
              <a:ahLst/>
              <a:cxnLst/>
              <a:rect l="l" t="t" r="r" b="b"/>
              <a:pathLst>
                <a:path w="1428" h="1265" extrusionOk="0">
                  <a:moveTo>
                    <a:pt x="710" y="1"/>
                  </a:moveTo>
                  <a:cubicBezTo>
                    <a:pt x="453" y="1"/>
                    <a:pt x="220" y="153"/>
                    <a:pt x="124" y="415"/>
                  </a:cubicBezTo>
                  <a:cubicBezTo>
                    <a:pt x="0" y="725"/>
                    <a:pt x="171" y="1082"/>
                    <a:pt x="497" y="1222"/>
                  </a:cubicBezTo>
                  <a:cubicBezTo>
                    <a:pt x="572" y="1250"/>
                    <a:pt x="650" y="1264"/>
                    <a:pt x="726" y="1264"/>
                  </a:cubicBezTo>
                  <a:cubicBezTo>
                    <a:pt x="981" y="1264"/>
                    <a:pt x="1223" y="1112"/>
                    <a:pt x="1319" y="850"/>
                  </a:cubicBezTo>
                  <a:cubicBezTo>
                    <a:pt x="1427" y="524"/>
                    <a:pt x="1272" y="152"/>
                    <a:pt x="946" y="43"/>
                  </a:cubicBezTo>
                  <a:cubicBezTo>
                    <a:pt x="867" y="14"/>
                    <a:pt x="788" y="1"/>
                    <a:pt x="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p:nvPr/>
          </p:nvSpPr>
          <p:spPr>
            <a:xfrm>
              <a:off x="3911000" y="3047275"/>
              <a:ext cx="625450" cy="72925"/>
            </a:xfrm>
            <a:custGeom>
              <a:avLst/>
              <a:gdLst/>
              <a:ahLst/>
              <a:cxnLst/>
              <a:rect l="l" t="t" r="r" b="b"/>
              <a:pathLst>
                <a:path w="25018" h="2917" extrusionOk="0">
                  <a:moveTo>
                    <a:pt x="1396" y="1"/>
                  </a:moveTo>
                  <a:cubicBezTo>
                    <a:pt x="621" y="1"/>
                    <a:pt x="0" y="621"/>
                    <a:pt x="0" y="1397"/>
                  </a:cubicBezTo>
                  <a:lnTo>
                    <a:pt x="0" y="1521"/>
                  </a:lnTo>
                  <a:cubicBezTo>
                    <a:pt x="0" y="2296"/>
                    <a:pt x="621" y="2917"/>
                    <a:pt x="1396" y="2917"/>
                  </a:cubicBezTo>
                  <a:lnTo>
                    <a:pt x="23621" y="2917"/>
                  </a:lnTo>
                  <a:cubicBezTo>
                    <a:pt x="24397" y="2917"/>
                    <a:pt x="25017" y="2296"/>
                    <a:pt x="25017" y="1521"/>
                  </a:cubicBezTo>
                  <a:lnTo>
                    <a:pt x="25017" y="1397"/>
                  </a:lnTo>
                  <a:cubicBezTo>
                    <a:pt x="25017" y="621"/>
                    <a:pt x="24397" y="1"/>
                    <a:pt x="236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a:off x="4082775" y="2828225"/>
              <a:ext cx="352850" cy="213275"/>
            </a:xfrm>
            <a:custGeom>
              <a:avLst/>
              <a:gdLst/>
              <a:ahLst/>
              <a:cxnLst/>
              <a:rect l="l" t="t" r="r" b="b"/>
              <a:pathLst>
                <a:path w="14114" h="8531" extrusionOk="0">
                  <a:moveTo>
                    <a:pt x="0" y="0"/>
                  </a:moveTo>
                  <a:lnTo>
                    <a:pt x="0" y="8530"/>
                  </a:lnTo>
                  <a:lnTo>
                    <a:pt x="14114" y="8530"/>
                  </a:lnTo>
                  <a:lnTo>
                    <a:pt x="14114" y="1551"/>
                  </a:lnTo>
                  <a:cubicBezTo>
                    <a:pt x="14114" y="698"/>
                    <a:pt x="13416" y="0"/>
                    <a:pt x="12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3955575" y="2818900"/>
              <a:ext cx="536275" cy="228400"/>
            </a:xfrm>
            <a:custGeom>
              <a:avLst/>
              <a:gdLst/>
              <a:ahLst/>
              <a:cxnLst/>
              <a:rect l="l" t="t" r="r" b="b"/>
              <a:pathLst>
                <a:path w="21451" h="9136" extrusionOk="0">
                  <a:moveTo>
                    <a:pt x="1769" y="1"/>
                  </a:moveTo>
                  <a:lnTo>
                    <a:pt x="1" y="1707"/>
                  </a:lnTo>
                  <a:lnTo>
                    <a:pt x="1" y="9136"/>
                  </a:lnTo>
                  <a:lnTo>
                    <a:pt x="21451" y="9136"/>
                  </a:lnTo>
                  <a:lnTo>
                    <a:pt x="21451" y="4297"/>
                  </a:lnTo>
                  <a:lnTo>
                    <a:pt x="19683" y="2575"/>
                  </a:lnTo>
                  <a:lnTo>
                    <a:pt x="14099" y="2575"/>
                  </a:lnTo>
                  <a:lnTo>
                    <a:pt x="1409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3955575" y="2818900"/>
              <a:ext cx="536275" cy="228400"/>
            </a:xfrm>
            <a:custGeom>
              <a:avLst/>
              <a:gdLst/>
              <a:ahLst/>
              <a:cxnLst/>
              <a:rect l="l" t="t" r="r" b="b"/>
              <a:pathLst>
                <a:path w="21451" h="9136" extrusionOk="0">
                  <a:moveTo>
                    <a:pt x="1769" y="1"/>
                  </a:moveTo>
                  <a:lnTo>
                    <a:pt x="668" y="1071"/>
                  </a:lnTo>
                  <a:lnTo>
                    <a:pt x="1" y="1707"/>
                  </a:lnTo>
                  <a:lnTo>
                    <a:pt x="1" y="9136"/>
                  </a:lnTo>
                  <a:lnTo>
                    <a:pt x="21451" y="9136"/>
                  </a:lnTo>
                  <a:lnTo>
                    <a:pt x="21451" y="4297"/>
                  </a:lnTo>
                  <a:lnTo>
                    <a:pt x="19683" y="2575"/>
                  </a:lnTo>
                  <a:lnTo>
                    <a:pt x="14099" y="2575"/>
                  </a:lnTo>
                  <a:lnTo>
                    <a:pt x="14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3955575" y="3019750"/>
              <a:ext cx="536275" cy="27550"/>
            </a:xfrm>
            <a:custGeom>
              <a:avLst/>
              <a:gdLst/>
              <a:ahLst/>
              <a:cxnLst/>
              <a:rect l="l" t="t" r="r" b="b"/>
              <a:pathLst>
                <a:path w="21451" h="1102" extrusionOk="0">
                  <a:moveTo>
                    <a:pt x="1" y="1"/>
                  </a:moveTo>
                  <a:lnTo>
                    <a:pt x="1" y="1102"/>
                  </a:lnTo>
                  <a:lnTo>
                    <a:pt x="21451" y="1102"/>
                  </a:lnTo>
                  <a:lnTo>
                    <a:pt x="21451" y="62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3978850" y="2989525"/>
              <a:ext cx="74850" cy="7775"/>
            </a:xfrm>
            <a:custGeom>
              <a:avLst/>
              <a:gdLst/>
              <a:ahLst/>
              <a:cxnLst/>
              <a:rect l="l" t="t" r="r" b="b"/>
              <a:pathLst>
                <a:path w="2994" h="311" extrusionOk="0">
                  <a:moveTo>
                    <a:pt x="0" y="0"/>
                  </a:moveTo>
                  <a:lnTo>
                    <a:pt x="0" y="310"/>
                  </a:lnTo>
                  <a:lnTo>
                    <a:pt x="2994" y="310"/>
                  </a:lnTo>
                  <a:lnTo>
                    <a:pt x="29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3978850" y="3006575"/>
              <a:ext cx="74850" cy="7775"/>
            </a:xfrm>
            <a:custGeom>
              <a:avLst/>
              <a:gdLst/>
              <a:ahLst/>
              <a:cxnLst/>
              <a:rect l="l" t="t" r="r" b="b"/>
              <a:pathLst>
                <a:path w="2994" h="311" extrusionOk="0">
                  <a:moveTo>
                    <a:pt x="0" y="0"/>
                  </a:moveTo>
                  <a:lnTo>
                    <a:pt x="0" y="311"/>
                  </a:lnTo>
                  <a:lnTo>
                    <a:pt x="2994" y="311"/>
                  </a:lnTo>
                  <a:lnTo>
                    <a:pt x="29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3978850" y="3022850"/>
              <a:ext cx="74850" cy="7800"/>
            </a:xfrm>
            <a:custGeom>
              <a:avLst/>
              <a:gdLst/>
              <a:ahLst/>
              <a:cxnLst/>
              <a:rect l="l" t="t" r="r" b="b"/>
              <a:pathLst>
                <a:path w="2994" h="312" extrusionOk="0">
                  <a:moveTo>
                    <a:pt x="0" y="1"/>
                  </a:moveTo>
                  <a:lnTo>
                    <a:pt x="0" y="311"/>
                  </a:lnTo>
                  <a:lnTo>
                    <a:pt x="2994" y="311"/>
                  </a:lnTo>
                  <a:lnTo>
                    <a:pt x="29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4344875" y="2903825"/>
              <a:ext cx="122950" cy="123325"/>
            </a:xfrm>
            <a:custGeom>
              <a:avLst/>
              <a:gdLst/>
              <a:ahLst/>
              <a:cxnLst/>
              <a:rect l="l" t="t" r="r" b="b"/>
              <a:pathLst>
                <a:path w="4918" h="4933" extrusionOk="0">
                  <a:moveTo>
                    <a:pt x="2467" y="0"/>
                  </a:moveTo>
                  <a:cubicBezTo>
                    <a:pt x="1102" y="0"/>
                    <a:pt x="0" y="1102"/>
                    <a:pt x="0" y="2466"/>
                  </a:cubicBezTo>
                  <a:cubicBezTo>
                    <a:pt x="0" y="3816"/>
                    <a:pt x="1102" y="4932"/>
                    <a:pt x="2467" y="4932"/>
                  </a:cubicBezTo>
                  <a:cubicBezTo>
                    <a:pt x="3816" y="4932"/>
                    <a:pt x="4917" y="3816"/>
                    <a:pt x="4917" y="2466"/>
                  </a:cubicBezTo>
                  <a:cubicBezTo>
                    <a:pt x="4917" y="1102"/>
                    <a:pt x="3816" y="0"/>
                    <a:pt x="2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4349150" y="2908850"/>
              <a:ext cx="113625" cy="112475"/>
            </a:xfrm>
            <a:custGeom>
              <a:avLst/>
              <a:gdLst/>
              <a:ahLst/>
              <a:cxnLst/>
              <a:rect l="l" t="t" r="r" b="b"/>
              <a:pathLst>
                <a:path w="4545" h="4499" extrusionOk="0">
                  <a:moveTo>
                    <a:pt x="2249" y="265"/>
                  </a:moveTo>
                  <a:cubicBezTo>
                    <a:pt x="3381" y="265"/>
                    <a:pt x="4296" y="1133"/>
                    <a:pt x="4296" y="2265"/>
                  </a:cubicBezTo>
                  <a:cubicBezTo>
                    <a:pt x="4296" y="3382"/>
                    <a:pt x="3397" y="4297"/>
                    <a:pt x="2296" y="4297"/>
                  </a:cubicBezTo>
                  <a:lnTo>
                    <a:pt x="2249" y="4297"/>
                  </a:lnTo>
                  <a:cubicBezTo>
                    <a:pt x="1163" y="4297"/>
                    <a:pt x="279" y="3413"/>
                    <a:pt x="264" y="2296"/>
                  </a:cubicBezTo>
                  <a:cubicBezTo>
                    <a:pt x="264" y="1180"/>
                    <a:pt x="1148" y="265"/>
                    <a:pt x="2249" y="265"/>
                  </a:cubicBezTo>
                  <a:close/>
                  <a:moveTo>
                    <a:pt x="2240" y="0"/>
                  </a:moveTo>
                  <a:cubicBezTo>
                    <a:pt x="1025" y="0"/>
                    <a:pt x="46" y="997"/>
                    <a:pt x="16" y="2219"/>
                  </a:cubicBezTo>
                  <a:cubicBezTo>
                    <a:pt x="0" y="3460"/>
                    <a:pt x="1008" y="4468"/>
                    <a:pt x="2249" y="4499"/>
                  </a:cubicBezTo>
                  <a:lnTo>
                    <a:pt x="2296" y="4499"/>
                  </a:lnTo>
                  <a:cubicBezTo>
                    <a:pt x="3521" y="4468"/>
                    <a:pt x="4529" y="3491"/>
                    <a:pt x="4529" y="2265"/>
                  </a:cubicBezTo>
                  <a:cubicBezTo>
                    <a:pt x="4544" y="1025"/>
                    <a:pt x="3536" y="17"/>
                    <a:pt x="2296" y="1"/>
                  </a:cubicBezTo>
                  <a:cubicBezTo>
                    <a:pt x="2277" y="1"/>
                    <a:pt x="2258" y="0"/>
                    <a:pt x="22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4354575" y="2915850"/>
              <a:ext cx="103150" cy="102000"/>
            </a:xfrm>
            <a:custGeom>
              <a:avLst/>
              <a:gdLst/>
              <a:ahLst/>
              <a:cxnLst/>
              <a:rect l="l" t="t" r="r" b="b"/>
              <a:pathLst>
                <a:path w="4126" h="4080" extrusionOk="0">
                  <a:moveTo>
                    <a:pt x="2094" y="1241"/>
                  </a:moveTo>
                  <a:cubicBezTo>
                    <a:pt x="2497" y="1241"/>
                    <a:pt x="2838" y="1598"/>
                    <a:pt x="2838" y="2001"/>
                  </a:cubicBezTo>
                  <a:cubicBezTo>
                    <a:pt x="2838" y="2404"/>
                    <a:pt x="2482" y="2745"/>
                    <a:pt x="2079" y="2745"/>
                  </a:cubicBezTo>
                  <a:cubicBezTo>
                    <a:pt x="1644" y="2714"/>
                    <a:pt x="1319" y="2389"/>
                    <a:pt x="1334" y="1985"/>
                  </a:cubicBezTo>
                  <a:cubicBezTo>
                    <a:pt x="1334" y="1582"/>
                    <a:pt x="1691" y="1241"/>
                    <a:pt x="2094" y="1241"/>
                  </a:cubicBezTo>
                  <a:close/>
                  <a:moveTo>
                    <a:pt x="1520" y="0"/>
                  </a:moveTo>
                  <a:lnTo>
                    <a:pt x="1520" y="357"/>
                  </a:lnTo>
                  <a:cubicBezTo>
                    <a:pt x="1520" y="450"/>
                    <a:pt x="1458" y="543"/>
                    <a:pt x="1365" y="590"/>
                  </a:cubicBezTo>
                  <a:cubicBezTo>
                    <a:pt x="1303" y="605"/>
                    <a:pt x="1256" y="652"/>
                    <a:pt x="1210" y="667"/>
                  </a:cubicBezTo>
                  <a:cubicBezTo>
                    <a:pt x="1171" y="698"/>
                    <a:pt x="1121" y="714"/>
                    <a:pt x="1068" y="714"/>
                  </a:cubicBezTo>
                  <a:cubicBezTo>
                    <a:pt x="1016" y="714"/>
                    <a:pt x="962" y="698"/>
                    <a:pt x="915" y="667"/>
                  </a:cubicBezTo>
                  <a:lnTo>
                    <a:pt x="605" y="497"/>
                  </a:lnTo>
                  <a:lnTo>
                    <a:pt x="0" y="1474"/>
                  </a:lnTo>
                  <a:lnTo>
                    <a:pt x="310" y="1675"/>
                  </a:lnTo>
                  <a:cubicBezTo>
                    <a:pt x="388" y="1737"/>
                    <a:pt x="450" y="1830"/>
                    <a:pt x="450" y="1923"/>
                  </a:cubicBezTo>
                  <a:lnTo>
                    <a:pt x="450" y="2001"/>
                  </a:lnTo>
                  <a:lnTo>
                    <a:pt x="450" y="2078"/>
                  </a:lnTo>
                  <a:cubicBezTo>
                    <a:pt x="450" y="2172"/>
                    <a:pt x="388" y="2280"/>
                    <a:pt x="310" y="2327"/>
                  </a:cubicBezTo>
                  <a:lnTo>
                    <a:pt x="0" y="2513"/>
                  </a:lnTo>
                  <a:lnTo>
                    <a:pt x="559" y="3521"/>
                  </a:lnTo>
                  <a:lnTo>
                    <a:pt x="869" y="3335"/>
                  </a:lnTo>
                  <a:cubicBezTo>
                    <a:pt x="912" y="3316"/>
                    <a:pt x="952" y="3308"/>
                    <a:pt x="991" y="3308"/>
                  </a:cubicBezTo>
                  <a:cubicBezTo>
                    <a:pt x="1051" y="3308"/>
                    <a:pt x="1107" y="3328"/>
                    <a:pt x="1163" y="3366"/>
                  </a:cubicBezTo>
                  <a:cubicBezTo>
                    <a:pt x="1210" y="3397"/>
                    <a:pt x="1256" y="3412"/>
                    <a:pt x="1319" y="3459"/>
                  </a:cubicBezTo>
                  <a:cubicBezTo>
                    <a:pt x="1412" y="3490"/>
                    <a:pt x="1474" y="3598"/>
                    <a:pt x="1474" y="3707"/>
                  </a:cubicBezTo>
                  <a:lnTo>
                    <a:pt x="1474" y="4064"/>
                  </a:lnTo>
                  <a:lnTo>
                    <a:pt x="2621" y="4079"/>
                  </a:lnTo>
                  <a:lnTo>
                    <a:pt x="2621" y="3691"/>
                  </a:lnTo>
                  <a:cubicBezTo>
                    <a:pt x="2621" y="3598"/>
                    <a:pt x="2668" y="3490"/>
                    <a:pt x="2776" y="3459"/>
                  </a:cubicBezTo>
                  <a:cubicBezTo>
                    <a:pt x="2823" y="3428"/>
                    <a:pt x="2869" y="3397"/>
                    <a:pt x="2932" y="3381"/>
                  </a:cubicBezTo>
                  <a:cubicBezTo>
                    <a:pt x="2970" y="3350"/>
                    <a:pt x="3017" y="3335"/>
                    <a:pt x="3065" y="3335"/>
                  </a:cubicBezTo>
                  <a:cubicBezTo>
                    <a:pt x="3114" y="3335"/>
                    <a:pt x="3164" y="3350"/>
                    <a:pt x="3211" y="3381"/>
                  </a:cubicBezTo>
                  <a:lnTo>
                    <a:pt x="3521" y="3567"/>
                  </a:lnTo>
                  <a:lnTo>
                    <a:pt x="4126" y="2575"/>
                  </a:lnTo>
                  <a:lnTo>
                    <a:pt x="3816" y="2404"/>
                  </a:lnTo>
                  <a:cubicBezTo>
                    <a:pt x="3723" y="2358"/>
                    <a:pt x="3676" y="2249"/>
                    <a:pt x="3676" y="2156"/>
                  </a:cubicBezTo>
                  <a:lnTo>
                    <a:pt x="3676" y="2078"/>
                  </a:lnTo>
                  <a:lnTo>
                    <a:pt x="3676" y="2001"/>
                  </a:lnTo>
                  <a:cubicBezTo>
                    <a:pt x="3676" y="1908"/>
                    <a:pt x="3738" y="1815"/>
                    <a:pt x="3816" y="1753"/>
                  </a:cubicBezTo>
                  <a:lnTo>
                    <a:pt x="4126" y="1582"/>
                  </a:lnTo>
                  <a:lnTo>
                    <a:pt x="3567" y="574"/>
                  </a:lnTo>
                  <a:lnTo>
                    <a:pt x="3257" y="745"/>
                  </a:lnTo>
                  <a:cubicBezTo>
                    <a:pt x="3215" y="759"/>
                    <a:pt x="3170" y="766"/>
                    <a:pt x="3125" y="766"/>
                  </a:cubicBezTo>
                  <a:cubicBezTo>
                    <a:pt x="3070" y="766"/>
                    <a:pt x="3014" y="755"/>
                    <a:pt x="2963" y="729"/>
                  </a:cubicBezTo>
                  <a:cubicBezTo>
                    <a:pt x="2932" y="683"/>
                    <a:pt x="2869" y="667"/>
                    <a:pt x="2807" y="621"/>
                  </a:cubicBezTo>
                  <a:cubicBezTo>
                    <a:pt x="2714" y="574"/>
                    <a:pt x="2652" y="497"/>
                    <a:pt x="2652" y="372"/>
                  </a:cubicBezTo>
                  <a:lnTo>
                    <a:pt x="2652" y="31"/>
                  </a:lnTo>
                  <a:lnTo>
                    <a:pt x="15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4370475" y="2929425"/>
              <a:ext cx="71350" cy="71350"/>
            </a:xfrm>
            <a:custGeom>
              <a:avLst/>
              <a:gdLst/>
              <a:ahLst/>
              <a:cxnLst/>
              <a:rect l="l" t="t" r="r" b="b"/>
              <a:pathLst>
                <a:path w="2854" h="2854" extrusionOk="0">
                  <a:moveTo>
                    <a:pt x="1443" y="341"/>
                  </a:moveTo>
                  <a:cubicBezTo>
                    <a:pt x="2063" y="341"/>
                    <a:pt x="2544" y="838"/>
                    <a:pt x="2544" y="1458"/>
                  </a:cubicBezTo>
                  <a:cubicBezTo>
                    <a:pt x="2544" y="2078"/>
                    <a:pt x="2047" y="2559"/>
                    <a:pt x="1427" y="2559"/>
                  </a:cubicBezTo>
                  <a:cubicBezTo>
                    <a:pt x="807" y="2559"/>
                    <a:pt x="310" y="2063"/>
                    <a:pt x="310" y="1442"/>
                  </a:cubicBezTo>
                  <a:cubicBezTo>
                    <a:pt x="310" y="822"/>
                    <a:pt x="822" y="341"/>
                    <a:pt x="1443" y="341"/>
                  </a:cubicBezTo>
                  <a:close/>
                  <a:moveTo>
                    <a:pt x="1443" y="0"/>
                  </a:moveTo>
                  <a:cubicBezTo>
                    <a:pt x="652" y="0"/>
                    <a:pt x="0" y="651"/>
                    <a:pt x="0" y="1427"/>
                  </a:cubicBezTo>
                  <a:cubicBezTo>
                    <a:pt x="0" y="2218"/>
                    <a:pt x="652" y="2854"/>
                    <a:pt x="1427" y="2854"/>
                  </a:cubicBezTo>
                  <a:lnTo>
                    <a:pt x="1443" y="2854"/>
                  </a:lnTo>
                  <a:cubicBezTo>
                    <a:pt x="2218" y="2838"/>
                    <a:pt x="2838" y="2218"/>
                    <a:pt x="2854" y="1442"/>
                  </a:cubicBezTo>
                  <a:cubicBezTo>
                    <a:pt x="2854" y="651"/>
                    <a:pt x="2233"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3955575" y="2818900"/>
              <a:ext cx="222600" cy="165075"/>
            </a:xfrm>
            <a:custGeom>
              <a:avLst/>
              <a:gdLst/>
              <a:ahLst/>
              <a:cxnLst/>
              <a:rect l="l" t="t" r="r" b="b"/>
              <a:pathLst>
                <a:path w="8904" h="6603" extrusionOk="0">
                  <a:moveTo>
                    <a:pt x="1769" y="1"/>
                  </a:moveTo>
                  <a:lnTo>
                    <a:pt x="668" y="1071"/>
                  </a:lnTo>
                  <a:cubicBezTo>
                    <a:pt x="1" y="2855"/>
                    <a:pt x="637" y="4871"/>
                    <a:pt x="2234" y="5925"/>
                  </a:cubicBezTo>
                  <a:cubicBezTo>
                    <a:pt x="2927" y="6383"/>
                    <a:pt x="3710" y="6603"/>
                    <a:pt x="4486" y="6603"/>
                  </a:cubicBezTo>
                  <a:cubicBezTo>
                    <a:pt x="5813" y="6603"/>
                    <a:pt x="7118" y="5962"/>
                    <a:pt x="7911" y="4778"/>
                  </a:cubicBezTo>
                  <a:cubicBezTo>
                    <a:pt x="8903" y="3320"/>
                    <a:pt x="8826" y="1397"/>
                    <a:pt x="77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4290200" y="2875125"/>
              <a:ext cx="8175" cy="8175"/>
            </a:xfrm>
            <a:custGeom>
              <a:avLst/>
              <a:gdLst/>
              <a:ahLst/>
              <a:cxnLst/>
              <a:rect l="l" t="t" r="r" b="b"/>
              <a:pathLst>
                <a:path w="327" h="327" extrusionOk="0">
                  <a:moveTo>
                    <a:pt x="1" y="1"/>
                  </a:moveTo>
                  <a:lnTo>
                    <a:pt x="1" y="326"/>
                  </a:lnTo>
                  <a:lnTo>
                    <a:pt x="326" y="326"/>
                  </a:lnTo>
                  <a:lnTo>
                    <a:pt x="3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4290200" y="2859625"/>
              <a:ext cx="8175" cy="8550"/>
            </a:xfrm>
            <a:custGeom>
              <a:avLst/>
              <a:gdLst/>
              <a:ahLst/>
              <a:cxnLst/>
              <a:rect l="l" t="t" r="r" b="b"/>
              <a:pathLst>
                <a:path w="327" h="342" extrusionOk="0">
                  <a:moveTo>
                    <a:pt x="1" y="0"/>
                  </a:moveTo>
                  <a:lnTo>
                    <a:pt x="1" y="342"/>
                  </a:lnTo>
                  <a:lnTo>
                    <a:pt x="326" y="342"/>
                  </a:lnTo>
                  <a:lnTo>
                    <a:pt x="3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a:off x="4290200" y="2844100"/>
              <a:ext cx="8175" cy="8575"/>
            </a:xfrm>
            <a:custGeom>
              <a:avLst/>
              <a:gdLst/>
              <a:ahLst/>
              <a:cxnLst/>
              <a:rect l="l" t="t" r="r" b="b"/>
              <a:pathLst>
                <a:path w="327" h="343" extrusionOk="0">
                  <a:moveTo>
                    <a:pt x="1" y="1"/>
                  </a:moveTo>
                  <a:lnTo>
                    <a:pt x="1" y="342"/>
                  </a:lnTo>
                  <a:lnTo>
                    <a:pt x="326" y="34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4290200" y="2828225"/>
              <a:ext cx="8175" cy="8150"/>
            </a:xfrm>
            <a:custGeom>
              <a:avLst/>
              <a:gdLst/>
              <a:ahLst/>
              <a:cxnLst/>
              <a:rect l="l" t="t" r="r" b="b"/>
              <a:pathLst>
                <a:path w="327" h="326" extrusionOk="0">
                  <a:moveTo>
                    <a:pt x="1" y="0"/>
                  </a:moveTo>
                  <a:lnTo>
                    <a:pt x="1" y="326"/>
                  </a:lnTo>
                  <a:lnTo>
                    <a:pt x="326" y="326"/>
                  </a:lnTo>
                  <a:lnTo>
                    <a:pt x="3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3976125" y="2607125"/>
              <a:ext cx="301300" cy="356125"/>
            </a:xfrm>
            <a:custGeom>
              <a:avLst/>
              <a:gdLst/>
              <a:ahLst/>
              <a:cxnLst/>
              <a:rect l="l" t="t" r="r" b="b"/>
              <a:pathLst>
                <a:path w="12052" h="14245" extrusionOk="0">
                  <a:moveTo>
                    <a:pt x="9460" y="0"/>
                  </a:moveTo>
                  <a:cubicBezTo>
                    <a:pt x="8762" y="0"/>
                    <a:pt x="8073" y="320"/>
                    <a:pt x="7616" y="919"/>
                  </a:cubicBezTo>
                  <a:lnTo>
                    <a:pt x="1102" y="8968"/>
                  </a:lnTo>
                  <a:cubicBezTo>
                    <a:pt x="1" y="10395"/>
                    <a:pt x="265" y="12458"/>
                    <a:pt x="1691" y="13559"/>
                  </a:cubicBezTo>
                  <a:cubicBezTo>
                    <a:pt x="1738" y="13590"/>
                    <a:pt x="1800" y="13652"/>
                    <a:pt x="1878" y="13699"/>
                  </a:cubicBezTo>
                  <a:cubicBezTo>
                    <a:pt x="2431" y="14069"/>
                    <a:pt x="3057" y="14245"/>
                    <a:pt x="3677" y="14245"/>
                  </a:cubicBezTo>
                  <a:cubicBezTo>
                    <a:pt x="4743" y="14245"/>
                    <a:pt x="5788" y="13725"/>
                    <a:pt x="6406" y="12783"/>
                  </a:cubicBezTo>
                  <a:cubicBezTo>
                    <a:pt x="6453" y="12721"/>
                    <a:pt x="6484" y="12644"/>
                    <a:pt x="6530" y="12582"/>
                  </a:cubicBezTo>
                  <a:lnTo>
                    <a:pt x="11447" y="3478"/>
                  </a:lnTo>
                  <a:cubicBezTo>
                    <a:pt x="12052" y="2408"/>
                    <a:pt x="11742" y="1074"/>
                    <a:pt x="10733" y="391"/>
                  </a:cubicBezTo>
                  <a:cubicBezTo>
                    <a:pt x="10344" y="127"/>
                    <a:pt x="9900" y="0"/>
                    <a:pt x="9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3972250" y="2595850"/>
              <a:ext cx="319925" cy="379175"/>
            </a:xfrm>
            <a:custGeom>
              <a:avLst/>
              <a:gdLst/>
              <a:ahLst/>
              <a:cxnLst/>
              <a:rect l="l" t="t" r="r" b="b"/>
              <a:pathLst>
                <a:path w="12797" h="15167" extrusionOk="0">
                  <a:moveTo>
                    <a:pt x="9570" y="920"/>
                  </a:moveTo>
                  <a:cubicBezTo>
                    <a:pt x="9710" y="920"/>
                    <a:pt x="9818" y="920"/>
                    <a:pt x="9958" y="951"/>
                  </a:cubicBezTo>
                  <a:cubicBezTo>
                    <a:pt x="10020" y="951"/>
                    <a:pt x="10051" y="982"/>
                    <a:pt x="10113" y="997"/>
                  </a:cubicBezTo>
                  <a:lnTo>
                    <a:pt x="10284" y="1059"/>
                  </a:lnTo>
                  <a:cubicBezTo>
                    <a:pt x="10284" y="1059"/>
                    <a:pt x="10315" y="1059"/>
                    <a:pt x="10330" y="1075"/>
                  </a:cubicBezTo>
                  <a:cubicBezTo>
                    <a:pt x="10377" y="1090"/>
                    <a:pt x="10423" y="1106"/>
                    <a:pt x="10470" y="1137"/>
                  </a:cubicBezTo>
                  <a:cubicBezTo>
                    <a:pt x="10516" y="1152"/>
                    <a:pt x="10578" y="1199"/>
                    <a:pt x="10625" y="1230"/>
                  </a:cubicBezTo>
                  <a:cubicBezTo>
                    <a:pt x="10656" y="1261"/>
                    <a:pt x="10718" y="1292"/>
                    <a:pt x="10764" y="1323"/>
                  </a:cubicBezTo>
                  <a:lnTo>
                    <a:pt x="10811" y="1385"/>
                  </a:lnTo>
                  <a:cubicBezTo>
                    <a:pt x="10857" y="1401"/>
                    <a:pt x="10873" y="1447"/>
                    <a:pt x="10888" y="1463"/>
                  </a:cubicBezTo>
                  <a:lnTo>
                    <a:pt x="10935" y="1494"/>
                  </a:lnTo>
                  <a:lnTo>
                    <a:pt x="11028" y="1602"/>
                  </a:lnTo>
                  <a:cubicBezTo>
                    <a:pt x="11075" y="1633"/>
                    <a:pt x="11090" y="1680"/>
                    <a:pt x="11106" y="1711"/>
                  </a:cubicBezTo>
                  <a:cubicBezTo>
                    <a:pt x="11121" y="1742"/>
                    <a:pt x="11121" y="1757"/>
                    <a:pt x="11152" y="1773"/>
                  </a:cubicBezTo>
                  <a:cubicBezTo>
                    <a:pt x="11168" y="1788"/>
                    <a:pt x="11183" y="1835"/>
                    <a:pt x="11183" y="1850"/>
                  </a:cubicBezTo>
                  <a:cubicBezTo>
                    <a:pt x="11199" y="1866"/>
                    <a:pt x="11230" y="1912"/>
                    <a:pt x="11230" y="1928"/>
                  </a:cubicBezTo>
                  <a:lnTo>
                    <a:pt x="11276" y="2037"/>
                  </a:lnTo>
                  <a:lnTo>
                    <a:pt x="11338" y="2223"/>
                  </a:lnTo>
                  <a:cubicBezTo>
                    <a:pt x="11354" y="2269"/>
                    <a:pt x="11385" y="2331"/>
                    <a:pt x="11385" y="2393"/>
                  </a:cubicBezTo>
                  <a:cubicBezTo>
                    <a:pt x="11400" y="2455"/>
                    <a:pt x="11400" y="2502"/>
                    <a:pt x="11400" y="2564"/>
                  </a:cubicBezTo>
                  <a:cubicBezTo>
                    <a:pt x="11431" y="2952"/>
                    <a:pt x="11354" y="3339"/>
                    <a:pt x="11168" y="3696"/>
                  </a:cubicBezTo>
                  <a:lnTo>
                    <a:pt x="10098" y="5650"/>
                  </a:lnTo>
                  <a:lnTo>
                    <a:pt x="6422" y="12568"/>
                  </a:lnTo>
                  <a:lnTo>
                    <a:pt x="6282" y="12816"/>
                  </a:lnTo>
                  <a:lnTo>
                    <a:pt x="6251" y="12862"/>
                  </a:lnTo>
                  <a:cubicBezTo>
                    <a:pt x="6236" y="12909"/>
                    <a:pt x="6205" y="12955"/>
                    <a:pt x="6174" y="13002"/>
                  </a:cubicBezTo>
                  <a:cubicBezTo>
                    <a:pt x="6112" y="13095"/>
                    <a:pt x="6034" y="13219"/>
                    <a:pt x="5941" y="13312"/>
                  </a:cubicBezTo>
                  <a:lnTo>
                    <a:pt x="5863" y="13390"/>
                  </a:lnTo>
                  <a:cubicBezTo>
                    <a:pt x="5832" y="13436"/>
                    <a:pt x="5770" y="13483"/>
                    <a:pt x="5724" y="13529"/>
                  </a:cubicBezTo>
                  <a:lnTo>
                    <a:pt x="5693" y="13545"/>
                  </a:lnTo>
                  <a:cubicBezTo>
                    <a:pt x="5159" y="14015"/>
                    <a:pt x="4497" y="14246"/>
                    <a:pt x="3838" y="14246"/>
                  </a:cubicBezTo>
                  <a:cubicBezTo>
                    <a:pt x="3063" y="14246"/>
                    <a:pt x="2291" y="13925"/>
                    <a:pt x="1738" y="13297"/>
                  </a:cubicBezTo>
                  <a:cubicBezTo>
                    <a:pt x="931" y="12366"/>
                    <a:pt x="807" y="11017"/>
                    <a:pt x="1459" y="9977"/>
                  </a:cubicBezTo>
                  <a:cubicBezTo>
                    <a:pt x="1459" y="9977"/>
                    <a:pt x="1459" y="9962"/>
                    <a:pt x="1474" y="9962"/>
                  </a:cubicBezTo>
                  <a:lnTo>
                    <a:pt x="1474" y="9931"/>
                  </a:lnTo>
                  <a:cubicBezTo>
                    <a:pt x="1505" y="9853"/>
                    <a:pt x="1567" y="9776"/>
                    <a:pt x="1629" y="9698"/>
                  </a:cubicBezTo>
                  <a:cubicBezTo>
                    <a:pt x="1645" y="9667"/>
                    <a:pt x="1676" y="9621"/>
                    <a:pt x="1707" y="9605"/>
                  </a:cubicBezTo>
                  <a:lnTo>
                    <a:pt x="1784" y="9512"/>
                  </a:lnTo>
                  <a:lnTo>
                    <a:pt x="8097" y="1680"/>
                  </a:lnTo>
                  <a:cubicBezTo>
                    <a:pt x="8329" y="1370"/>
                    <a:pt x="8686" y="1137"/>
                    <a:pt x="9043" y="1044"/>
                  </a:cubicBezTo>
                  <a:cubicBezTo>
                    <a:pt x="9136" y="982"/>
                    <a:pt x="9182" y="982"/>
                    <a:pt x="9244" y="966"/>
                  </a:cubicBezTo>
                  <a:cubicBezTo>
                    <a:pt x="9307" y="935"/>
                    <a:pt x="9369" y="935"/>
                    <a:pt x="9415" y="935"/>
                  </a:cubicBezTo>
                  <a:cubicBezTo>
                    <a:pt x="9477" y="935"/>
                    <a:pt x="9524" y="920"/>
                    <a:pt x="9570" y="920"/>
                  </a:cubicBezTo>
                  <a:close/>
                  <a:moveTo>
                    <a:pt x="9605" y="0"/>
                  </a:moveTo>
                  <a:cubicBezTo>
                    <a:pt x="8770" y="0"/>
                    <a:pt x="7947" y="378"/>
                    <a:pt x="7399" y="1075"/>
                  </a:cubicBezTo>
                  <a:lnTo>
                    <a:pt x="1040" y="8969"/>
                  </a:lnTo>
                  <a:lnTo>
                    <a:pt x="931" y="9124"/>
                  </a:lnTo>
                  <a:cubicBezTo>
                    <a:pt x="264" y="9931"/>
                    <a:pt x="1" y="11001"/>
                    <a:pt x="156" y="12025"/>
                  </a:cubicBezTo>
                  <a:cubicBezTo>
                    <a:pt x="447" y="13857"/>
                    <a:pt x="2018" y="15167"/>
                    <a:pt x="3811" y="15167"/>
                  </a:cubicBezTo>
                  <a:cubicBezTo>
                    <a:pt x="4022" y="15167"/>
                    <a:pt x="4237" y="15149"/>
                    <a:pt x="4452" y="15111"/>
                  </a:cubicBezTo>
                  <a:cubicBezTo>
                    <a:pt x="5584" y="14941"/>
                    <a:pt x="6546" y="14258"/>
                    <a:pt x="7120" y="13265"/>
                  </a:cubicBezTo>
                  <a:lnTo>
                    <a:pt x="7213" y="13095"/>
                  </a:lnTo>
                  <a:lnTo>
                    <a:pt x="10764" y="6519"/>
                  </a:lnTo>
                  <a:lnTo>
                    <a:pt x="12036" y="4161"/>
                  </a:lnTo>
                  <a:cubicBezTo>
                    <a:pt x="12796" y="2828"/>
                    <a:pt x="12315" y="1121"/>
                    <a:pt x="10966" y="362"/>
                  </a:cubicBezTo>
                  <a:cubicBezTo>
                    <a:pt x="10539" y="117"/>
                    <a:pt x="10070" y="0"/>
                    <a:pt x="9605"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3972250" y="2595850"/>
              <a:ext cx="319925" cy="379175"/>
            </a:xfrm>
            <a:custGeom>
              <a:avLst/>
              <a:gdLst/>
              <a:ahLst/>
              <a:cxnLst/>
              <a:rect l="l" t="t" r="r" b="b"/>
              <a:pathLst>
                <a:path w="12797" h="15167" extrusionOk="0">
                  <a:moveTo>
                    <a:pt x="9570" y="920"/>
                  </a:moveTo>
                  <a:cubicBezTo>
                    <a:pt x="9710" y="920"/>
                    <a:pt x="9818" y="920"/>
                    <a:pt x="9958" y="951"/>
                  </a:cubicBezTo>
                  <a:cubicBezTo>
                    <a:pt x="10020" y="951"/>
                    <a:pt x="10051" y="982"/>
                    <a:pt x="10113" y="997"/>
                  </a:cubicBezTo>
                  <a:lnTo>
                    <a:pt x="10284" y="1059"/>
                  </a:lnTo>
                  <a:cubicBezTo>
                    <a:pt x="10284" y="1059"/>
                    <a:pt x="10315" y="1059"/>
                    <a:pt x="10330" y="1075"/>
                  </a:cubicBezTo>
                  <a:cubicBezTo>
                    <a:pt x="10377" y="1090"/>
                    <a:pt x="10423" y="1106"/>
                    <a:pt x="10470" y="1137"/>
                  </a:cubicBezTo>
                  <a:cubicBezTo>
                    <a:pt x="10516" y="1152"/>
                    <a:pt x="10578" y="1199"/>
                    <a:pt x="10625" y="1230"/>
                  </a:cubicBezTo>
                  <a:cubicBezTo>
                    <a:pt x="10656" y="1261"/>
                    <a:pt x="10718" y="1292"/>
                    <a:pt x="10764" y="1323"/>
                  </a:cubicBezTo>
                  <a:lnTo>
                    <a:pt x="10811" y="1385"/>
                  </a:lnTo>
                  <a:cubicBezTo>
                    <a:pt x="10857" y="1401"/>
                    <a:pt x="10873" y="1447"/>
                    <a:pt x="10888" y="1463"/>
                  </a:cubicBezTo>
                  <a:lnTo>
                    <a:pt x="10935" y="1494"/>
                  </a:lnTo>
                  <a:lnTo>
                    <a:pt x="11028" y="1602"/>
                  </a:lnTo>
                  <a:cubicBezTo>
                    <a:pt x="11075" y="1633"/>
                    <a:pt x="11090" y="1680"/>
                    <a:pt x="11106" y="1711"/>
                  </a:cubicBezTo>
                  <a:cubicBezTo>
                    <a:pt x="11121" y="1742"/>
                    <a:pt x="11121" y="1757"/>
                    <a:pt x="11152" y="1773"/>
                  </a:cubicBezTo>
                  <a:cubicBezTo>
                    <a:pt x="11168" y="1788"/>
                    <a:pt x="11183" y="1835"/>
                    <a:pt x="11183" y="1850"/>
                  </a:cubicBezTo>
                  <a:cubicBezTo>
                    <a:pt x="11199" y="1866"/>
                    <a:pt x="11230" y="1912"/>
                    <a:pt x="11230" y="1928"/>
                  </a:cubicBezTo>
                  <a:lnTo>
                    <a:pt x="11276" y="2037"/>
                  </a:lnTo>
                  <a:lnTo>
                    <a:pt x="11338" y="2223"/>
                  </a:lnTo>
                  <a:cubicBezTo>
                    <a:pt x="11354" y="2269"/>
                    <a:pt x="11385" y="2331"/>
                    <a:pt x="11385" y="2393"/>
                  </a:cubicBezTo>
                  <a:cubicBezTo>
                    <a:pt x="11400" y="2455"/>
                    <a:pt x="11400" y="2502"/>
                    <a:pt x="11400" y="2564"/>
                  </a:cubicBezTo>
                  <a:cubicBezTo>
                    <a:pt x="11431" y="2952"/>
                    <a:pt x="11354" y="3339"/>
                    <a:pt x="11168" y="3696"/>
                  </a:cubicBezTo>
                  <a:lnTo>
                    <a:pt x="10098" y="5650"/>
                  </a:lnTo>
                  <a:lnTo>
                    <a:pt x="6422" y="12568"/>
                  </a:lnTo>
                  <a:lnTo>
                    <a:pt x="6282" y="12816"/>
                  </a:lnTo>
                  <a:lnTo>
                    <a:pt x="6251" y="12862"/>
                  </a:lnTo>
                  <a:cubicBezTo>
                    <a:pt x="6236" y="12909"/>
                    <a:pt x="6205" y="12955"/>
                    <a:pt x="6174" y="13002"/>
                  </a:cubicBezTo>
                  <a:cubicBezTo>
                    <a:pt x="6112" y="13095"/>
                    <a:pt x="6034" y="13219"/>
                    <a:pt x="5941" y="13312"/>
                  </a:cubicBezTo>
                  <a:lnTo>
                    <a:pt x="5863" y="13390"/>
                  </a:lnTo>
                  <a:cubicBezTo>
                    <a:pt x="5832" y="13436"/>
                    <a:pt x="5770" y="13483"/>
                    <a:pt x="5724" y="13529"/>
                  </a:cubicBezTo>
                  <a:lnTo>
                    <a:pt x="5693" y="13545"/>
                  </a:lnTo>
                  <a:cubicBezTo>
                    <a:pt x="5159" y="14015"/>
                    <a:pt x="4497" y="14246"/>
                    <a:pt x="3838" y="14246"/>
                  </a:cubicBezTo>
                  <a:cubicBezTo>
                    <a:pt x="3063" y="14246"/>
                    <a:pt x="2291" y="13925"/>
                    <a:pt x="1738" y="13297"/>
                  </a:cubicBezTo>
                  <a:cubicBezTo>
                    <a:pt x="931" y="12366"/>
                    <a:pt x="807" y="11017"/>
                    <a:pt x="1459" y="9977"/>
                  </a:cubicBezTo>
                  <a:cubicBezTo>
                    <a:pt x="1459" y="9977"/>
                    <a:pt x="1459" y="9962"/>
                    <a:pt x="1474" y="9962"/>
                  </a:cubicBezTo>
                  <a:lnTo>
                    <a:pt x="1474" y="9931"/>
                  </a:lnTo>
                  <a:cubicBezTo>
                    <a:pt x="1505" y="9853"/>
                    <a:pt x="1567" y="9776"/>
                    <a:pt x="1629" y="9698"/>
                  </a:cubicBezTo>
                  <a:cubicBezTo>
                    <a:pt x="1645" y="9667"/>
                    <a:pt x="1676" y="9621"/>
                    <a:pt x="1707" y="9605"/>
                  </a:cubicBezTo>
                  <a:lnTo>
                    <a:pt x="1784" y="9512"/>
                  </a:lnTo>
                  <a:lnTo>
                    <a:pt x="8097" y="1680"/>
                  </a:lnTo>
                  <a:cubicBezTo>
                    <a:pt x="8329" y="1370"/>
                    <a:pt x="8686" y="1137"/>
                    <a:pt x="9043" y="1044"/>
                  </a:cubicBezTo>
                  <a:cubicBezTo>
                    <a:pt x="9136" y="982"/>
                    <a:pt x="9182" y="982"/>
                    <a:pt x="9244" y="966"/>
                  </a:cubicBezTo>
                  <a:cubicBezTo>
                    <a:pt x="9307" y="935"/>
                    <a:pt x="9369" y="935"/>
                    <a:pt x="9415" y="935"/>
                  </a:cubicBezTo>
                  <a:cubicBezTo>
                    <a:pt x="9477" y="935"/>
                    <a:pt x="9524" y="920"/>
                    <a:pt x="9570" y="920"/>
                  </a:cubicBezTo>
                  <a:close/>
                  <a:moveTo>
                    <a:pt x="9605" y="0"/>
                  </a:moveTo>
                  <a:cubicBezTo>
                    <a:pt x="8770" y="0"/>
                    <a:pt x="7947" y="378"/>
                    <a:pt x="7399" y="1075"/>
                  </a:cubicBezTo>
                  <a:lnTo>
                    <a:pt x="1040" y="8969"/>
                  </a:lnTo>
                  <a:lnTo>
                    <a:pt x="931" y="9124"/>
                  </a:lnTo>
                  <a:cubicBezTo>
                    <a:pt x="264" y="9931"/>
                    <a:pt x="1" y="11001"/>
                    <a:pt x="156" y="12025"/>
                  </a:cubicBezTo>
                  <a:cubicBezTo>
                    <a:pt x="447" y="13857"/>
                    <a:pt x="2018" y="15167"/>
                    <a:pt x="3811" y="15167"/>
                  </a:cubicBezTo>
                  <a:cubicBezTo>
                    <a:pt x="4022" y="15167"/>
                    <a:pt x="4237" y="15149"/>
                    <a:pt x="4452" y="15111"/>
                  </a:cubicBezTo>
                  <a:cubicBezTo>
                    <a:pt x="5584" y="14941"/>
                    <a:pt x="6546" y="14258"/>
                    <a:pt x="7120" y="13265"/>
                  </a:cubicBezTo>
                  <a:lnTo>
                    <a:pt x="7213" y="13095"/>
                  </a:lnTo>
                  <a:lnTo>
                    <a:pt x="10764" y="6519"/>
                  </a:lnTo>
                  <a:lnTo>
                    <a:pt x="12036" y="4161"/>
                  </a:lnTo>
                  <a:cubicBezTo>
                    <a:pt x="12796" y="2828"/>
                    <a:pt x="12315" y="1121"/>
                    <a:pt x="10966" y="362"/>
                  </a:cubicBezTo>
                  <a:cubicBezTo>
                    <a:pt x="10539" y="117"/>
                    <a:pt x="10070" y="0"/>
                    <a:pt x="9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3988550" y="2811150"/>
              <a:ext cx="159375" cy="140650"/>
            </a:xfrm>
            <a:custGeom>
              <a:avLst/>
              <a:gdLst/>
              <a:ahLst/>
              <a:cxnLst/>
              <a:rect l="l" t="t" r="r" b="b"/>
              <a:pathLst>
                <a:path w="6375" h="5626" extrusionOk="0">
                  <a:moveTo>
                    <a:pt x="3199" y="1"/>
                  </a:moveTo>
                  <a:cubicBezTo>
                    <a:pt x="2287" y="1"/>
                    <a:pt x="1391" y="439"/>
                    <a:pt x="853" y="1241"/>
                  </a:cubicBezTo>
                  <a:cubicBezTo>
                    <a:pt x="0" y="2544"/>
                    <a:pt x="357" y="4297"/>
                    <a:pt x="1629" y="5150"/>
                  </a:cubicBezTo>
                  <a:cubicBezTo>
                    <a:pt x="2112" y="5472"/>
                    <a:pt x="2657" y="5626"/>
                    <a:pt x="3195" y="5626"/>
                  </a:cubicBezTo>
                  <a:cubicBezTo>
                    <a:pt x="4106" y="5626"/>
                    <a:pt x="4995" y="5184"/>
                    <a:pt x="5522" y="4374"/>
                  </a:cubicBezTo>
                  <a:cubicBezTo>
                    <a:pt x="6375" y="3072"/>
                    <a:pt x="6033" y="1319"/>
                    <a:pt x="4746" y="466"/>
                  </a:cubicBezTo>
                  <a:cubicBezTo>
                    <a:pt x="4271" y="151"/>
                    <a:pt x="3732" y="1"/>
                    <a:pt x="3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4002900" y="2816200"/>
              <a:ext cx="136875" cy="130675"/>
            </a:xfrm>
            <a:custGeom>
              <a:avLst/>
              <a:gdLst/>
              <a:ahLst/>
              <a:cxnLst/>
              <a:rect l="l" t="t" r="r" b="b"/>
              <a:pathLst>
                <a:path w="5475" h="5227" extrusionOk="0">
                  <a:moveTo>
                    <a:pt x="2606" y="93"/>
                  </a:moveTo>
                  <a:cubicBezTo>
                    <a:pt x="3117" y="93"/>
                    <a:pt x="3598" y="248"/>
                    <a:pt x="4001" y="528"/>
                  </a:cubicBezTo>
                  <a:cubicBezTo>
                    <a:pt x="5165" y="1303"/>
                    <a:pt x="5475" y="2870"/>
                    <a:pt x="4699" y="4033"/>
                  </a:cubicBezTo>
                  <a:cubicBezTo>
                    <a:pt x="4234" y="4731"/>
                    <a:pt x="3443" y="5149"/>
                    <a:pt x="2590" y="5149"/>
                  </a:cubicBezTo>
                  <a:cubicBezTo>
                    <a:pt x="1194" y="5134"/>
                    <a:pt x="78" y="4017"/>
                    <a:pt x="78" y="2621"/>
                  </a:cubicBezTo>
                  <a:cubicBezTo>
                    <a:pt x="93" y="1210"/>
                    <a:pt x="1210" y="93"/>
                    <a:pt x="2606" y="93"/>
                  </a:cubicBezTo>
                  <a:close/>
                  <a:moveTo>
                    <a:pt x="2606" y="0"/>
                  </a:moveTo>
                  <a:cubicBezTo>
                    <a:pt x="1179" y="0"/>
                    <a:pt x="0" y="1163"/>
                    <a:pt x="0" y="2621"/>
                  </a:cubicBezTo>
                  <a:cubicBezTo>
                    <a:pt x="0" y="4048"/>
                    <a:pt x="1163" y="5227"/>
                    <a:pt x="2606" y="5227"/>
                  </a:cubicBezTo>
                  <a:cubicBezTo>
                    <a:pt x="2792" y="5227"/>
                    <a:pt x="2962" y="5211"/>
                    <a:pt x="3117" y="5196"/>
                  </a:cubicBezTo>
                  <a:cubicBezTo>
                    <a:pt x="3800" y="5056"/>
                    <a:pt x="4389" y="4653"/>
                    <a:pt x="4777" y="4064"/>
                  </a:cubicBezTo>
                  <a:cubicBezTo>
                    <a:pt x="5072" y="3645"/>
                    <a:pt x="5227" y="3133"/>
                    <a:pt x="5227" y="2621"/>
                  </a:cubicBezTo>
                  <a:cubicBezTo>
                    <a:pt x="5227" y="1179"/>
                    <a:pt x="4048" y="0"/>
                    <a:pt x="2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4011025" y="2824325"/>
              <a:ext cx="115200" cy="114425"/>
            </a:xfrm>
            <a:custGeom>
              <a:avLst/>
              <a:gdLst/>
              <a:ahLst/>
              <a:cxnLst/>
              <a:rect l="l" t="t" r="r" b="b"/>
              <a:pathLst>
                <a:path w="4608" h="4577" extrusionOk="0">
                  <a:moveTo>
                    <a:pt x="2284" y="1476"/>
                  </a:moveTo>
                  <a:cubicBezTo>
                    <a:pt x="2441" y="1476"/>
                    <a:pt x="2601" y="1521"/>
                    <a:pt x="2746" y="1614"/>
                  </a:cubicBezTo>
                  <a:cubicBezTo>
                    <a:pt x="3134" y="1862"/>
                    <a:pt x="3227" y="2358"/>
                    <a:pt x="2979" y="2746"/>
                  </a:cubicBezTo>
                  <a:cubicBezTo>
                    <a:pt x="2818" y="2986"/>
                    <a:pt x="2542" y="3123"/>
                    <a:pt x="2270" y="3123"/>
                  </a:cubicBezTo>
                  <a:cubicBezTo>
                    <a:pt x="2121" y="3123"/>
                    <a:pt x="1973" y="3082"/>
                    <a:pt x="1846" y="2994"/>
                  </a:cubicBezTo>
                  <a:cubicBezTo>
                    <a:pt x="1459" y="2731"/>
                    <a:pt x="1350" y="2234"/>
                    <a:pt x="1598" y="1847"/>
                  </a:cubicBezTo>
                  <a:cubicBezTo>
                    <a:pt x="1763" y="1604"/>
                    <a:pt x="2020" y="1476"/>
                    <a:pt x="2284" y="1476"/>
                  </a:cubicBezTo>
                  <a:close/>
                  <a:moveTo>
                    <a:pt x="1815" y="1"/>
                  </a:moveTo>
                  <a:lnTo>
                    <a:pt x="1800" y="389"/>
                  </a:lnTo>
                  <a:cubicBezTo>
                    <a:pt x="1800" y="513"/>
                    <a:pt x="1722" y="606"/>
                    <a:pt x="1614" y="637"/>
                  </a:cubicBezTo>
                  <a:cubicBezTo>
                    <a:pt x="1552" y="668"/>
                    <a:pt x="1490" y="699"/>
                    <a:pt x="1428" y="714"/>
                  </a:cubicBezTo>
                  <a:cubicBezTo>
                    <a:pt x="1381" y="745"/>
                    <a:pt x="1331" y="761"/>
                    <a:pt x="1278" y="761"/>
                  </a:cubicBezTo>
                  <a:cubicBezTo>
                    <a:pt x="1226" y="761"/>
                    <a:pt x="1172" y="745"/>
                    <a:pt x="1117" y="714"/>
                  </a:cubicBezTo>
                  <a:lnTo>
                    <a:pt x="792" y="513"/>
                  </a:lnTo>
                  <a:lnTo>
                    <a:pt x="78" y="1567"/>
                  </a:lnTo>
                  <a:lnTo>
                    <a:pt x="404" y="1785"/>
                  </a:lnTo>
                  <a:cubicBezTo>
                    <a:pt x="497" y="1847"/>
                    <a:pt x="559" y="1955"/>
                    <a:pt x="544" y="2079"/>
                  </a:cubicBezTo>
                  <a:cubicBezTo>
                    <a:pt x="544" y="2141"/>
                    <a:pt x="528" y="2219"/>
                    <a:pt x="528" y="2265"/>
                  </a:cubicBezTo>
                  <a:cubicBezTo>
                    <a:pt x="528" y="2389"/>
                    <a:pt x="466" y="2482"/>
                    <a:pt x="342" y="2545"/>
                  </a:cubicBezTo>
                  <a:lnTo>
                    <a:pt x="1" y="2715"/>
                  </a:lnTo>
                  <a:lnTo>
                    <a:pt x="559" y="3863"/>
                  </a:lnTo>
                  <a:lnTo>
                    <a:pt x="916" y="3692"/>
                  </a:lnTo>
                  <a:cubicBezTo>
                    <a:pt x="955" y="3666"/>
                    <a:pt x="1002" y="3654"/>
                    <a:pt x="1049" y="3654"/>
                  </a:cubicBezTo>
                  <a:cubicBezTo>
                    <a:pt x="1115" y="3654"/>
                    <a:pt x="1181" y="3678"/>
                    <a:pt x="1226" y="3723"/>
                  </a:cubicBezTo>
                  <a:cubicBezTo>
                    <a:pt x="1241" y="3739"/>
                    <a:pt x="1273" y="3770"/>
                    <a:pt x="1304" y="3785"/>
                  </a:cubicBezTo>
                  <a:cubicBezTo>
                    <a:pt x="1319" y="3801"/>
                    <a:pt x="1350" y="3816"/>
                    <a:pt x="1381" y="3847"/>
                  </a:cubicBezTo>
                  <a:cubicBezTo>
                    <a:pt x="1474" y="3894"/>
                    <a:pt x="1521" y="4018"/>
                    <a:pt x="1521" y="4111"/>
                  </a:cubicBezTo>
                  <a:lnTo>
                    <a:pt x="1505" y="4499"/>
                  </a:lnTo>
                  <a:lnTo>
                    <a:pt x="2792" y="4576"/>
                  </a:lnTo>
                  <a:lnTo>
                    <a:pt x="2808" y="4189"/>
                  </a:lnTo>
                  <a:cubicBezTo>
                    <a:pt x="2808" y="4064"/>
                    <a:pt x="2886" y="3971"/>
                    <a:pt x="3010" y="3940"/>
                  </a:cubicBezTo>
                  <a:cubicBezTo>
                    <a:pt x="3056" y="3909"/>
                    <a:pt x="3118" y="3878"/>
                    <a:pt x="3180" y="3863"/>
                  </a:cubicBezTo>
                  <a:cubicBezTo>
                    <a:pt x="3224" y="3834"/>
                    <a:pt x="3278" y="3818"/>
                    <a:pt x="3332" y="3818"/>
                  </a:cubicBezTo>
                  <a:cubicBezTo>
                    <a:pt x="3391" y="3818"/>
                    <a:pt x="3449" y="3837"/>
                    <a:pt x="3490" y="3878"/>
                  </a:cubicBezTo>
                  <a:lnTo>
                    <a:pt x="3816" y="4095"/>
                  </a:lnTo>
                  <a:lnTo>
                    <a:pt x="4530" y="3025"/>
                  </a:lnTo>
                  <a:lnTo>
                    <a:pt x="4204" y="2793"/>
                  </a:lnTo>
                  <a:cubicBezTo>
                    <a:pt x="4111" y="2731"/>
                    <a:pt x="4049" y="2622"/>
                    <a:pt x="4064" y="2498"/>
                  </a:cubicBezTo>
                  <a:cubicBezTo>
                    <a:pt x="4064" y="2451"/>
                    <a:pt x="4095" y="2358"/>
                    <a:pt x="4095" y="2312"/>
                  </a:cubicBezTo>
                  <a:cubicBezTo>
                    <a:pt x="4095" y="2188"/>
                    <a:pt x="4142" y="2095"/>
                    <a:pt x="4266" y="2033"/>
                  </a:cubicBezTo>
                  <a:lnTo>
                    <a:pt x="4607" y="1862"/>
                  </a:lnTo>
                  <a:lnTo>
                    <a:pt x="4049" y="714"/>
                  </a:lnTo>
                  <a:lnTo>
                    <a:pt x="3708" y="900"/>
                  </a:lnTo>
                  <a:cubicBezTo>
                    <a:pt x="3667" y="918"/>
                    <a:pt x="3622" y="927"/>
                    <a:pt x="3578" y="927"/>
                  </a:cubicBezTo>
                  <a:cubicBezTo>
                    <a:pt x="3505" y="927"/>
                    <a:pt x="3436" y="902"/>
                    <a:pt x="3397" y="854"/>
                  </a:cubicBezTo>
                  <a:lnTo>
                    <a:pt x="3320" y="792"/>
                  </a:lnTo>
                  <a:lnTo>
                    <a:pt x="3242" y="745"/>
                  </a:lnTo>
                  <a:cubicBezTo>
                    <a:pt x="3134" y="683"/>
                    <a:pt x="3087" y="590"/>
                    <a:pt x="3087" y="466"/>
                  </a:cubicBezTo>
                  <a:lnTo>
                    <a:pt x="3103" y="78"/>
                  </a:lnTo>
                  <a:lnTo>
                    <a:pt x="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4160700" y="2619375"/>
              <a:ext cx="104325" cy="91625"/>
            </a:xfrm>
            <a:custGeom>
              <a:avLst/>
              <a:gdLst/>
              <a:ahLst/>
              <a:cxnLst/>
              <a:rect l="l" t="t" r="r" b="b"/>
              <a:pathLst>
                <a:path w="4173" h="3665" extrusionOk="0">
                  <a:moveTo>
                    <a:pt x="2087" y="0"/>
                  </a:moveTo>
                  <a:cubicBezTo>
                    <a:pt x="1492" y="0"/>
                    <a:pt x="911" y="288"/>
                    <a:pt x="559" y="816"/>
                  </a:cubicBezTo>
                  <a:cubicBezTo>
                    <a:pt x="0" y="1669"/>
                    <a:pt x="233" y="2786"/>
                    <a:pt x="1071" y="3360"/>
                  </a:cubicBezTo>
                  <a:cubicBezTo>
                    <a:pt x="1380" y="3566"/>
                    <a:pt x="1729" y="3664"/>
                    <a:pt x="2075" y="3664"/>
                  </a:cubicBezTo>
                  <a:cubicBezTo>
                    <a:pt x="2668" y="3664"/>
                    <a:pt x="3252" y="3377"/>
                    <a:pt x="3614" y="2848"/>
                  </a:cubicBezTo>
                  <a:cubicBezTo>
                    <a:pt x="4173" y="1995"/>
                    <a:pt x="3940" y="878"/>
                    <a:pt x="3102" y="305"/>
                  </a:cubicBezTo>
                  <a:cubicBezTo>
                    <a:pt x="2788" y="99"/>
                    <a:pt x="2435" y="0"/>
                    <a:pt x="20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a:off x="4168075" y="2621925"/>
              <a:ext cx="88425" cy="86125"/>
            </a:xfrm>
            <a:custGeom>
              <a:avLst/>
              <a:gdLst/>
              <a:ahLst/>
              <a:cxnLst/>
              <a:rect l="l" t="t" r="r" b="b"/>
              <a:pathLst>
                <a:path w="3537" h="3445" extrusionOk="0">
                  <a:moveTo>
                    <a:pt x="1784" y="78"/>
                  </a:moveTo>
                  <a:cubicBezTo>
                    <a:pt x="2559" y="94"/>
                    <a:pt x="3211" y="637"/>
                    <a:pt x="3366" y="1397"/>
                  </a:cubicBezTo>
                  <a:cubicBezTo>
                    <a:pt x="3536" y="2265"/>
                    <a:pt x="2962" y="3134"/>
                    <a:pt x="2094" y="3304"/>
                  </a:cubicBezTo>
                  <a:cubicBezTo>
                    <a:pt x="1989" y="3325"/>
                    <a:pt x="1884" y="3335"/>
                    <a:pt x="1780" y="3335"/>
                  </a:cubicBezTo>
                  <a:cubicBezTo>
                    <a:pt x="1013" y="3335"/>
                    <a:pt x="321" y="2798"/>
                    <a:pt x="171" y="2033"/>
                  </a:cubicBezTo>
                  <a:cubicBezTo>
                    <a:pt x="0" y="1149"/>
                    <a:pt x="574" y="280"/>
                    <a:pt x="1443" y="109"/>
                  </a:cubicBezTo>
                  <a:cubicBezTo>
                    <a:pt x="1567" y="94"/>
                    <a:pt x="1660" y="78"/>
                    <a:pt x="1784" y="78"/>
                  </a:cubicBezTo>
                  <a:close/>
                  <a:moveTo>
                    <a:pt x="1784" y="1"/>
                  </a:moveTo>
                  <a:cubicBezTo>
                    <a:pt x="838" y="1"/>
                    <a:pt x="62" y="776"/>
                    <a:pt x="62" y="1722"/>
                  </a:cubicBezTo>
                  <a:cubicBezTo>
                    <a:pt x="62" y="2669"/>
                    <a:pt x="838" y="3444"/>
                    <a:pt x="1784" y="3444"/>
                  </a:cubicBezTo>
                  <a:cubicBezTo>
                    <a:pt x="2358" y="3444"/>
                    <a:pt x="2900" y="3149"/>
                    <a:pt x="3211" y="2669"/>
                  </a:cubicBezTo>
                  <a:cubicBezTo>
                    <a:pt x="3412" y="2405"/>
                    <a:pt x="3505" y="2064"/>
                    <a:pt x="3505" y="1722"/>
                  </a:cubicBezTo>
                  <a:cubicBezTo>
                    <a:pt x="3505" y="776"/>
                    <a:pt x="2730"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a:off x="4174275" y="2627375"/>
              <a:ext cx="76025" cy="75225"/>
            </a:xfrm>
            <a:custGeom>
              <a:avLst/>
              <a:gdLst/>
              <a:ahLst/>
              <a:cxnLst/>
              <a:rect l="l" t="t" r="r" b="b"/>
              <a:pathLst>
                <a:path w="3041" h="3009" extrusionOk="0">
                  <a:moveTo>
                    <a:pt x="1548" y="974"/>
                  </a:moveTo>
                  <a:cubicBezTo>
                    <a:pt x="1653" y="974"/>
                    <a:pt x="1757" y="1005"/>
                    <a:pt x="1846" y="1070"/>
                  </a:cubicBezTo>
                  <a:cubicBezTo>
                    <a:pt x="2094" y="1225"/>
                    <a:pt x="2156" y="1582"/>
                    <a:pt x="2001" y="1815"/>
                  </a:cubicBezTo>
                  <a:cubicBezTo>
                    <a:pt x="1874" y="1961"/>
                    <a:pt x="1697" y="2046"/>
                    <a:pt x="1526" y="2046"/>
                  </a:cubicBezTo>
                  <a:cubicBezTo>
                    <a:pt x="1426" y="2046"/>
                    <a:pt x="1327" y="2017"/>
                    <a:pt x="1241" y="1954"/>
                  </a:cubicBezTo>
                  <a:cubicBezTo>
                    <a:pt x="993" y="1768"/>
                    <a:pt x="931" y="1442"/>
                    <a:pt x="1101" y="1210"/>
                  </a:cubicBezTo>
                  <a:cubicBezTo>
                    <a:pt x="1207" y="1056"/>
                    <a:pt x="1378" y="974"/>
                    <a:pt x="1548" y="974"/>
                  </a:cubicBezTo>
                  <a:close/>
                  <a:moveTo>
                    <a:pt x="1210" y="0"/>
                  </a:moveTo>
                  <a:lnTo>
                    <a:pt x="1179" y="264"/>
                  </a:lnTo>
                  <a:cubicBezTo>
                    <a:pt x="1179" y="341"/>
                    <a:pt x="1132" y="388"/>
                    <a:pt x="1070" y="434"/>
                  </a:cubicBezTo>
                  <a:lnTo>
                    <a:pt x="946" y="496"/>
                  </a:lnTo>
                  <a:cubicBezTo>
                    <a:pt x="923" y="512"/>
                    <a:pt x="884" y="520"/>
                    <a:pt x="846" y="520"/>
                  </a:cubicBezTo>
                  <a:cubicBezTo>
                    <a:pt x="807" y="520"/>
                    <a:pt x="768" y="512"/>
                    <a:pt x="745" y="496"/>
                  </a:cubicBezTo>
                  <a:lnTo>
                    <a:pt x="528" y="357"/>
                  </a:lnTo>
                  <a:lnTo>
                    <a:pt x="62" y="1055"/>
                  </a:lnTo>
                  <a:lnTo>
                    <a:pt x="279" y="1194"/>
                  </a:lnTo>
                  <a:cubicBezTo>
                    <a:pt x="326" y="1225"/>
                    <a:pt x="372" y="1303"/>
                    <a:pt x="357" y="1380"/>
                  </a:cubicBezTo>
                  <a:lnTo>
                    <a:pt x="357" y="1504"/>
                  </a:lnTo>
                  <a:cubicBezTo>
                    <a:pt x="357" y="1582"/>
                    <a:pt x="310" y="1644"/>
                    <a:pt x="233" y="1675"/>
                  </a:cubicBezTo>
                  <a:lnTo>
                    <a:pt x="0" y="1799"/>
                  </a:lnTo>
                  <a:lnTo>
                    <a:pt x="372" y="2528"/>
                  </a:lnTo>
                  <a:lnTo>
                    <a:pt x="605" y="2420"/>
                  </a:lnTo>
                  <a:cubicBezTo>
                    <a:pt x="631" y="2400"/>
                    <a:pt x="663" y="2391"/>
                    <a:pt x="695" y="2391"/>
                  </a:cubicBezTo>
                  <a:cubicBezTo>
                    <a:pt x="740" y="2391"/>
                    <a:pt x="786" y="2408"/>
                    <a:pt x="822" y="2435"/>
                  </a:cubicBezTo>
                  <a:cubicBezTo>
                    <a:pt x="838" y="2451"/>
                    <a:pt x="853" y="2451"/>
                    <a:pt x="869" y="2466"/>
                  </a:cubicBezTo>
                  <a:cubicBezTo>
                    <a:pt x="900" y="2497"/>
                    <a:pt x="915" y="2497"/>
                    <a:pt x="931" y="2513"/>
                  </a:cubicBezTo>
                  <a:cubicBezTo>
                    <a:pt x="993" y="2544"/>
                    <a:pt x="1024" y="2621"/>
                    <a:pt x="1024" y="2699"/>
                  </a:cubicBezTo>
                  <a:lnTo>
                    <a:pt x="1008" y="2962"/>
                  </a:lnTo>
                  <a:lnTo>
                    <a:pt x="1846" y="3009"/>
                  </a:lnTo>
                  <a:lnTo>
                    <a:pt x="1861" y="2761"/>
                  </a:lnTo>
                  <a:cubicBezTo>
                    <a:pt x="1861" y="2683"/>
                    <a:pt x="1923" y="2621"/>
                    <a:pt x="1970" y="2590"/>
                  </a:cubicBezTo>
                  <a:lnTo>
                    <a:pt x="2094" y="2528"/>
                  </a:lnTo>
                  <a:cubicBezTo>
                    <a:pt x="2125" y="2513"/>
                    <a:pt x="2160" y="2505"/>
                    <a:pt x="2197" y="2505"/>
                  </a:cubicBezTo>
                  <a:cubicBezTo>
                    <a:pt x="2234" y="2505"/>
                    <a:pt x="2272" y="2513"/>
                    <a:pt x="2311" y="2528"/>
                  </a:cubicBezTo>
                  <a:lnTo>
                    <a:pt x="2528" y="2668"/>
                  </a:lnTo>
                  <a:lnTo>
                    <a:pt x="2994" y="1970"/>
                  </a:lnTo>
                  <a:lnTo>
                    <a:pt x="2776" y="1830"/>
                  </a:lnTo>
                  <a:cubicBezTo>
                    <a:pt x="2714" y="1799"/>
                    <a:pt x="2683" y="1706"/>
                    <a:pt x="2699" y="1644"/>
                  </a:cubicBezTo>
                  <a:lnTo>
                    <a:pt x="2699" y="1520"/>
                  </a:lnTo>
                  <a:cubicBezTo>
                    <a:pt x="2699" y="1442"/>
                    <a:pt x="2730" y="1380"/>
                    <a:pt x="2807" y="1349"/>
                  </a:cubicBezTo>
                  <a:lnTo>
                    <a:pt x="3040" y="1225"/>
                  </a:lnTo>
                  <a:lnTo>
                    <a:pt x="2683" y="496"/>
                  </a:lnTo>
                  <a:lnTo>
                    <a:pt x="2451" y="605"/>
                  </a:lnTo>
                  <a:cubicBezTo>
                    <a:pt x="2425" y="624"/>
                    <a:pt x="2393" y="633"/>
                    <a:pt x="2361" y="633"/>
                  </a:cubicBezTo>
                  <a:cubicBezTo>
                    <a:pt x="2316" y="633"/>
                    <a:pt x="2270" y="616"/>
                    <a:pt x="2234" y="589"/>
                  </a:cubicBezTo>
                  <a:lnTo>
                    <a:pt x="2172" y="543"/>
                  </a:lnTo>
                  <a:lnTo>
                    <a:pt x="2110" y="512"/>
                  </a:lnTo>
                  <a:cubicBezTo>
                    <a:pt x="2063" y="481"/>
                    <a:pt x="2017" y="388"/>
                    <a:pt x="2017" y="326"/>
                  </a:cubicBezTo>
                  <a:lnTo>
                    <a:pt x="2032" y="62"/>
                  </a:lnTo>
                  <a:lnTo>
                    <a:pt x="12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6"/>
            <p:cNvSpPr/>
            <p:nvPr/>
          </p:nvSpPr>
          <p:spPr>
            <a:xfrm>
              <a:off x="4211500" y="2658000"/>
              <a:ext cx="3125" cy="2725"/>
            </a:xfrm>
            <a:custGeom>
              <a:avLst/>
              <a:gdLst/>
              <a:ahLst/>
              <a:cxnLst/>
              <a:rect l="l" t="t" r="r" b="b"/>
              <a:pathLst>
                <a:path w="125" h="109" extrusionOk="0">
                  <a:moveTo>
                    <a:pt x="78" y="0"/>
                  </a:moveTo>
                  <a:lnTo>
                    <a:pt x="0" y="62"/>
                  </a:lnTo>
                  <a:lnTo>
                    <a:pt x="47" y="109"/>
                  </a:lnTo>
                  <a:lnTo>
                    <a:pt x="124" y="47"/>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4216925" y="2620000"/>
              <a:ext cx="132250" cy="35700"/>
            </a:xfrm>
            <a:custGeom>
              <a:avLst/>
              <a:gdLst/>
              <a:ahLst/>
              <a:cxnLst/>
              <a:rect l="l" t="t" r="r" b="b"/>
              <a:pathLst>
                <a:path w="5290" h="1428" extrusionOk="0">
                  <a:moveTo>
                    <a:pt x="1753" y="16"/>
                  </a:moveTo>
                  <a:lnTo>
                    <a:pt x="1753" y="47"/>
                  </a:lnTo>
                  <a:lnTo>
                    <a:pt x="1939" y="47"/>
                  </a:lnTo>
                  <a:lnTo>
                    <a:pt x="1939" y="16"/>
                  </a:lnTo>
                  <a:close/>
                  <a:moveTo>
                    <a:pt x="2110" y="16"/>
                  </a:moveTo>
                  <a:lnTo>
                    <a:pt x="2110" y="47"/>
                  </a:lnTo>
                  <a:lnTo>
                    <a:pt x="2311" y="47"/>
                  </a:lnTo>
                  <a:lnTo>
                    <a:pt x="2311" y="16"/>
                  </a:lnTo>
                  <a:close/>
                  <a:moveTo>
                    <a:pt x="2482" y="16"/>
                  </a:moveTo>
                  <a:lnTo>
                    <a:pt x="2482" y="47"/>
                  </a:lnTo>
                  <a:lnTo>
                    <a:pt x="2683" y="47"/>
                  </a:lnTo>
                  <a:lnTo>
                    <a:pt x="2683" y="16"/>
                  </a:lnTo>
                  <a:close/>
                  <a:moveTo>
                    <a:pt x="2854" y="16"/>
                  </a:moveTo>
                  <a:lnTo>
                    <a:pt x="2854" y="47"/>
                  </a:lnTo>
                  <a:lnTo>
                    <a:pt x="3040" y="47"/>
                  </a:lnTo>
                  <a:lnTo>
                    <a:pt x="3040" y="16"/>
                  </a:lnTo>
                  <a:close/>
                  <a:moveTo>
                    <a:pt x="3242" y="16"/>
                  </a:moveTo>
                  <a:lnTo>
                    <a:pt x="3242" y="47"/>
                  </a:lnTo>
                  <a:lnTo>
                    <a:pt x="3428" y="47"/>
                  </a:lnTo>
                  <a:lnTo>
                    <a:pt x="3428" y="16"/>
                  </a:lnTo>
                  <a:close/>
                  <a:moveTo>
                    <a:pt x="3614" y="16"/>
                  </a:moveTo>
                  <a:lnTo>
                    <a:pt x="3614" y="47"/>
                  </a:lnTo>
                  <a:lnTo>
                    <a:pt x="3800" y="47"/>
                  </a:lnTo>
                  <a:lnTo>
                    <a:pt x="3800" y="16"/>
                  </a:lnTo>
                  <a:close/>
                  <a:moveTo>
                    <a:pt x="3971" y="16"/>
                  </a:moveTo>
                  <a:lnTo>
                    <a:pt x="3971" y="47"/>
                  </a:lnTo>
                  <a:lnTo>
                    <a:pt x="4172" y="47"/>
                  </a:lnTo>
                  <a:lnTo>
                    <a:pt x="4172" y="16"/>
                  </a:lnTo>
                  <a:close/>
                  <a:moveTo>
                    <a:pt x="4343" y="16"/>
                  </a:moveTo>
                  <a:lnTo>
                    <a:pt x="4343" y="47"/>
                  </a:lnTo>
                  <a:lnTo>
                    <a:pt x="4529" y="47"/>
                  </a:lnTo>
                  <a:lnTo>
                    <a:pt x="4529" y="16"/>
                  </a:lnTo>
                  <a:close/>
                  <a:moveTo>
                    <a:pt x="4715" y="16"/>
                  </a:moveTo>
                  <a:lnTo>
                    <a:pt x="4715" y="47"/>
                  </a:lnTo>
                  <a:lnTo>
                    <a:pt x="4901" y="47"/>
                  </a:lnTo>
                  <a:lnTo>
                    <a:pt x="4901" y="16"/>
                  </a:lnTo>
                  <a:close/>
                  <a:moveTo>
                    <a:pt x="5103" y="16"/>
                  </a:moveTo>
                  <a:lnTo>
                    <a:pt x="5103" y="47"/>
                  </a:lnTo>
                  <a:lnTo>
                    <a:pt x="5289" y="47"/>
                  </a:lnTo>
                  <a:lnTo>
                    <a:pt x="5289" y="16"/>
                  </a:lnTo>
                  <a:close/>
                  <a:moveTo>
                    <a:pt x="1536" y="0"/>
                  </a:moveTo>
                  <a:lnTo>
                    <a:pt x="1396" y="124"/>
                  </a:lnTo>
                  <a:lnTo>
                    <a:pt x="1427" y="171"/>
                  </a:lnTo>
                  <a:lnTo>
                    <a:pt x="1567" y="31"/>
                  </a:lnTo>
                  <a:lnTo>
                    <a:pt x="1536" y="0"/>
                  </a:lnTo>
                  <a:close/>
                  <a:moveTo>
                    <a:pt x="1241" y="249"/>
                  </a:moveTo>
                  <a:lnTo>
                    <a:pt x="1101" y="388"/>
                  </a:lnTo>
                  <a:lnTo>
                    <a:pt x="1148" y="419"/>
                  </a:lnTo>
                  <a:lnTo>
                    <a:pt x="1288" y="280"/>
                  </a:lnTo>
                  <a:lnTo>
                    <a:pt x="1241" y="249"/>
                  </a:lnTo>
                  <a:close/>
                  <a:moveTo>
                    <a:pt x="977" y="512"/>
                  </a:moveTo>
                  <a:lnTo>
                    <a:pt x="838" y="636"/>
                  </a:lnTo>
                  <a:lnTo>
                    <a:pt x="869" y="667"/>
                  </a:lnTo>
                  <a:lnTo>
                    <a:pt x="1008" y="559"/>
                  </a:lnTo>
                  <a:lnTo>
                    <a:pt x="977" y="512"/>
                  </a:lnTo>
                  <a:close/>
                  <a:moveTo>
                    <a:pt x="683" y="745"/>
                  </a:moveTo>
                  <a:lnTo>
                    <a:pt x="543" y="884"/>
                  </a:lnTo>
                  <a:lnTo>
                    <a:pt x="590" y="931"/>
                  </a:lnTo>
                  <a:lnTo>
                    <a:pt x="714" y="791"/>
                  </a:lnTo>
                  <a:lnTo>
                    <a:pt x="683" y="745"/>
                  </a:lnTo>
                  <a:close/>
                  <a:moveTo>
                    <a:pt x="404" y="1009"/>
                  </a:moveTo>
                  <a:lnTo>
                    <a:pt x="264" y="1133"/>
                  </a:lnTo>
                  <a:lnTo>
                    <a:pt x="311" y="1179"/>
                  </a:lnTo>
                  <a:lnTo>
                    <a:pt x="450" y="1040"/>
                  </a:lnTo>
                  <a:lnTo>
                    <a:pt x="404" y="1009"/>
                  </a:lnTo>
                  <a:close/>
                  <a:moveTo>
                    <a:pt x="140" y="1257"/>
                  </a:moveTo>
                  <a:lnTo>
                    <a:pt x="0" y="1396"/>
                  </a:lnTo>
                  <a:lnTo>
                    <a:pt x="47" y="1427"/>
                  </a:lnTo>
                  <a:lnTo>
                    <a:pt x="171" y="1288"/>
                  </a:lnTo>
                  <a:lnTo>
                    <a:pt x="140" y="125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4353025" y="2619600"/>
              <a:ext cx="2725" cy="1200"/>
            </a:xfrm>
            <a:custGeom>
              <a:avLst/>
              <a:gdLst/>
              <a:ahLst/>
              <a:cxnLst/>
              <a:rect l="l" t="t" r="r" b="b"/>
              <a:pathLst>
                <a:path w="109" h="48" extrusionOk="0">
                  <a:moveTo>
                    <a:pt x="0" y="1"/>
                  </a:moveTo>
                  <a:lnTo>
                    <a:pt x="0" y="47"/>
                  </a:lnTo>
                  <a:lnTo>
                    <a:pt x="109" y="47"/>
                  </a:lnTo>
                  <a:lnTo>
                    <a:pt x="109"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4352250" y="2617275"/>
              <a:ext cx="6600" cy="7000"/>
            </a:xfrm>
            <a:custGeom>
              <a:avLst/>
              <a:gdLst/>
              <a:ahLst/>
              <a:cxnLst/>
              <a:rect l="l" t="t" r="r" b="b"/>
              <a:pathLst>
                <a:path w="264" h="280" extrusionOk="0">
                  <a:moveTo>
                    <a:pt x="140" y="1"/>
                  </a:moveTo>
                  <a:cubicBezTo>
                    <a:pt x="62" y="1"/>
                    <a:pt x="0" y="63"/>
                    <a:pt x="0" y="140"/>
                  </a:cubicBezTo>
                  <a:cubicBezTo>
                    <a:pt x="0" y="218"/>
                    <a:pt x="62" y="280"/>
                    <a:pt x="140" y="280"/>
                  </a:cubicBezTo>
                  <a:cubicBezTo>
                    <a:pt x="202" y="280"/>
                    <a:pt x="264" y="218"/>
                    <a:pt x="264" y="140"/>
                  </a:cubicBezTo>
                  <a:cubicBezTo>
                    <a:pt x="264" y="63"/>
                    <a:pt x="202"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4373950" y="2616125"/>
              <a:ext cx="17475" cy="7775"/>
            </a:xfrm>
            <a:custGeom>
              <a:avLst/>
              <a:gdLst/>
              <a:ahLst/>
              <a:cxnLst/>
              <a:rect l="l" t="t" r="r" b="b"/>
              <a:pathLst>
                <a:path w="699" h="311" extrusionOk="0">
                  <a:moveTo>
                    <a:pt x="1" y="0"/>
                  </a:moveTo>
                  <a:lnTo>
                    <a:pt x="1" y="310"/>
                  </a:lnTo>
                  <a:lnTo>
                    <a:pt x="699" y="310"/>
                  </a:lnTo>
                  <a:lnTo>
                    <a:pt x="6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4391800" y="2640925"/>
              <a:ext cx="17475" cy="7800"/>
            </a:xfrm>
            <a:custGeom>
              <a:avLst/>
              <a:gdLst/>
              <a:ahLst/>
              <a:cxnLst/>
              <a:rect l="l" t="t" r="r" b="b"/>
              <a:pathLst>
                <a:path w="699" h="312"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4397600" y="2616125"/>
              <a:ext cx="33000" cy="7775"/>
            </a:xfrm>
            <a:custGeom>
              <a:avLst/>
              <a:gdLst/>
              <a:ahLst/>
              <a:cxnLst/>
              <a:rect l="l" t="t" r="r" b="b"/>
              <a:pathLst>
                <a:path w="1320" h="311" extrusionOk="0">
                  <a:moveTo>
                    <a:pt x="1" y="0"/>
                  </a:moveTo>
                  <a:lnTo>
                    <a:pt x="1" y="310"/>
                  </a:lnTo>
                  <a:lnTo>
                    <a:pt x="1319" y="310"/>
                  </a:lnTo>
                  <a:lnTo>
                    <a:pt x="1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4436775" y="2616125"/>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4445675" y="2616125"/>
              <a:ext cx="5850" cy="7775"/>
            </a:xfrm>
            <a:custGeom>
              <a:avLst/>
              <a:gdLst/>
              <a:ahLst/>
              <a:cxnLst/>
              <a:rect l="l" t="t" r="r" b="b"/>
              <a:pathLst>
                <a:path w="234" h="311" extrusionOk="0">
                  <a:moveTo>
                    <a:pt x="1" y="0"/>
                  </a:moveTo>
                  <a:lnTo>
                    <a:pt x="1" y="310"/>
                  </a:lnTo>
                  <a:lnTo>
                    <a:pt x="234" y="310"/>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4455000" y="2616125"/>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373950" y="2628525"/>
              <a:ext cx="32975" cy="7775"/>
            </a:xfrm>
            <a:custGeom>
              <a:avLst/>
              <a:gdLst/>
              <a:ahLst/>
              <a:cxnLst/>
              <a:rect l="l" t="t" r="r" b="b"/>
              <a:pathLst>
                <a:path w="1319" h="311" extrusionOk="0">
                  <a:moveTo>
                    <a:pt x="1" y="1"/>
                  </a:moveTo>
                  <a:lnTo>
                    <a:pt x="1" y="311"/>
                  </a:lnTo>
                  <a:lnTo>
                    <a:pt x="1319" y="311"/>
                  </a:ln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4413125" y="262852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4422025" y="2628525"/>
              <a:ext cx="5850" cy="7775"/>
            </a:xfrm>
            <a:custGeom>
              <a:avLst/>
              <a:gdLst/>
              <a:ahLst/>
              <a:cxnLst/>
              <a:rect l="l" t="t" r="r" b="b"/>
              <a:pathLst>
                <a:path w="234" h="311" extrusionOk="0">
                  <a:moveTo>
                    <a:pt x="1" y="1"/>
                  </a:moveTo>
                  <a:lnTo>
                    <a:pt x="1" y="311"/>
                  </a:lnTo>
                  <a:lnTo>
                    <a:pt x="234" y="31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4430575" y="262852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4373950" y="2640925"/>
              <a:ext cx="5850" cy="7800"/>
            </a:xfrm>
            <a:custGeom>
              <a:avLst/>
              <a:gdLst/>
              <a:ahLst/>
              <a:cxnLst/>
              <a:rect l="l" t="t" r="r" b="b"/>
              <a:pathLst>
                <a:path w="234" h="312"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4382475" y="2640925"/>
              <a:ext cx="5850" cy="7800"/>
            </a:xfrm>
            <a:custGeom>
              <a:avLst/>
              <a:gdLst/>
              <a:ahLst/>
              <a:cxnLst/>
              <a:rect l="l" t="t" r="r" b="b"/>
              <a:pathLst>
                <a:path w="234" h="312" extrusionOk="0">
                  <a:moveTo>
                    <a:pt x="1" y="1"/>
                  </a:moveTo>
                  <a:lnTo>
                    <a:pt x="1" y="311"/>
                  </a:lnTo>
                  <a:lnTo>
                    <a:pt x="234" y="31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4391400" y="2960050"/>
              <a:ext cx="2750" cy="2350"/>
            </a:xfrm>
            <a:custGeom>
              <a:avLst/>
              <a:gdLst/>
              <a:ahLst/>
              <a:cxnLst/>
              <a:rect l="l" t="t" r="r" b="b"/>
              <a:pathLst>
                <a:path w="110" h="94" extrusionOk="0">
                  <a:moveTo>
                    <a:pt x="78" y="0"/>
                  </a:moveTo>
                  <a:lnTo>
                    <a:pt x="1" y="62"/>
                  </a:lnTo>
                  <a:lnTo>
                    <a:pt x="32" y="93"/>
                  </a:lnTo>
                  <a:lnTo>
                    <a:pt x="109" y="31"/>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4396450" y="2921275"/>
              <a:ext cx="132250" cy="36475"/>
            </a:xfrm>
            <a:custGeom>
              <a:avLst/>
              <a:gdLst/>
              <a:ahLst/>
              <a:cxnLst/>
              <a:rect l="l" t="t" r="r" b="b"/>
              <a:pathLst>
                <a:path w="5290" h="1459" extrusionOk="0">
                  <a:moveTo>
                    <a:pt x="1737" y="16"/>
                  </a:moveTo>
                  <a:lnTo>
                    <a:pt x="1737" y="62"/>
                  </a:lnTo>
                  <a:lnTo>
                    <a:pt x="1939" y="62"/>
                  </a:lnTo>
                  <a:lnTo>
                    <a:pt x="1939" y="16"/>
                  </a:lnTo>
                  <a:close/>
                  <a:moveTo>
                    <a:pt x="2110" y="16"/>
                  </a:moveTo>
                  <a:lnTo>
                    <a:pt x="2110" y="62"/>
                  </a:lnTo>
                  <a:lnTo>
                    <a:pt x="2296" y="62"/>
                  </a:lnTo>
                  <a:lnTo>
                    <a:pt x="2296" y="16"/>
                  </a:lnTo>
                  <a:close/>
                  <a:moveTo>
                    <a:pt x="2497" y="16"/>
                  </a:moveTo>
                  <a:lnTo>
                    <a:pt x="2497" y="62"/>
                  </a:lnTo>
                  <a:lnTo>
                    <a:pt x="2683" y="62"/>
                  </a:lnTo>
                  <a:lnTo>
                    <a:pt x="2683" y="16"/>
                  </a:lnTo>
                  <a:close/>
                  <a:moveTo>
                    <a:pt x="2870" y="16"/>
                  </a:moveTo>
                  <a:lnTo>
                    <a:pt x="2870" y="62"/>
                  </a:lnTo>
                  <a:lnTo>
                    <a:pt x="3056" y="62"/>
                  </a:lnTo>
                  <a:lnTo>
                    <a:pt x="3056" y="16"/>
                  </a:lnTo>
                  <a:close/>
                  <a:moveTo>
                    <a:pt x="3226" y="16"/>
                  </a:moveTo>
                  <a:lnTo>
                    <a:pt x="3226" y="62"/>
                  </a:lnTo>
                  <a:lnTo>
                    <a:pt x="3428" y="62"/>
                  </a:lnTo>
                  <a:lnTo>
                    <a:pt x="3428" y="16"/>
                  </a:lnTo>
                  <a:close/>
                  <a:moveTo>
                    <a:pt x="3598" y="16"/>
                  </a:moveTo>
                  <a:lnTo>
                    <a:pt x="3598" y="62"/>
                  </a:lnTo>
                  <a:lnTo>
                    <a:pt x="3800" y="62"/>
                  </a:lnTo>
                  <a:lnTo>
                    <a:pt x="3800" y="16"/>
                  </a:lnTo>
                  <a:close/>
                  <a:moveTo>
                    <a:pt x="3971" y="16"/>
                  </a:moveTo>
                  <a:lnTo>
                    <a:pt x="3971" y="62"/>
                  </a:lnTo>
                  <a:lnTo>
                    <a:pt x="4157" y="62"/>
                  </a:lnTo>
                  <a:lnTo>
                    <a:pt x="4157" y="16"/>
                  </a:lnTo>
                  <a:close/>
                  <a:moveTo>
                    <a:pt x="4343" y="16"/>
                  </a:moveTo>
                  <a:lnTo>
                    <a:pt x="4343" y="62"/>
                  </a:lnTo>
                  <a:lnTo>
                    <a:pt x="4529" y="62"/>
                  </a:lnTo>
                  <a:lnTo>
                    <a:pt x="4529" y="16"/>
                  </a:lnTo>
                  <a:close/>
                  <a:moveTo>
                    <a:pt x="4731" y="16"/>
                  </a:moveTo>
                  <a:lnTo>
                    <a:pt x="4731" y="62"/>
                  </a:lnTo>
                  <a:lnTo>
                    <a:pt x="4917" y="62"/>
                  </a:lnTo>
                  <a:lnTo>
                    <a:pt x="4917" y="16"/>
                  </a:lnTo>
                  <a:close/>
                  <a:moveTo>
                    <a:pt x="5087" y="16"/>
                  </a:moveTo>
                  <a:lnTo>
                    <a:pt x="5087" y="62"/>
                  </a:lnTo>
                  <a:lnTo>
                    <a:pt x="5289" y="62"/>
                  </a:lnTo>
                  <a:lnTo>
                    <a:pt x="5289" y="16"/>
                  </a:lnTo>
                  <a:close/>
                  <a:moveTo>
                    <a:pt x="1520" y="0"/>
                  </a:moveTo>
                  <a:lnTo>
                    <a:pt x="1381" y="140"/>
                  </a:lnTo>
                  <a:lnTo>
                    <a:pt x="1427" y="171"/>
                  </a:lnTo>
                  <a:lnTo>
                    <a:pt x="1567" y="31"/>
                  </a:lnTo>
                  <a:lnTo>
                    <a:pt x="1520" y="0"/>
                  </a:lnTo>
                  <a:close/>
                  <a:moveTo>
                    <a:pt x="1241" y="264"/>
                  </a:moveTo>
                  <a:lnTo>
                    <a:pt x="1101" y="404"/>
                  </a:lnTo>
                  <a:lnTo>
                    <a:pt x="1132" y="450"/>
                  </a:lnTo>
                  <a:lnTo>
                    <a:pt x="1272" y="311"/>
                  </a:lnTo>
                  <a:lnTo>
                    <a:pt x="1241" y="264"/>
                  </a:lnTo>
                  <a:close/>
                  <a:moveTo>
                    <a:pt x="962" y="543"/>
                  </a:moveTo>
                  <a:lnTo>
                    <a:pt x="822" y="667"/>
                  </a:lnTo>
                  <a:lnTo>
                    <a:pt x="869" y="698"/>
                  </a:lnTo>
                  <a:lnTo>
                    <a:pt x="1008" y="590"/>
                  </a:lnTo>
                  <a:lnTo>
                    <a:pt x="962" y="543"/>
                  </a:lnTo>
                  <a:close/>
                  <a:moveTo>
                    <a:pt x="698" y="776"/>
                  </a:moveTo>
                  <a:lnTo>
                    <a:pt x="559" y="915"/>
                  </a:lnTo>
                  <a:lnTo>
                    <a:pt x="590" y="946"/>
                  </a:lnTo>
                  <a:lnTo>
                    <a:pt x="729" y="807"/>
                  </a:lnTo>
                  <a:lnTo>
                    <a:pt x="698" y="776"/>
                  </a:lnTo>
                  <a:close/>
                  <a:moveTo>
                    <a:pt x="419" y="1024"/>
                  </a:moveTo>
                  <a:lnTo>
                    <a:pt x="279" y="1164"/>
                  </a:lnTo>
                  <a:lnTo>
                    <a:pt x="326" y="1195"/>
                  </a:lnTo>
                  <a:lnTo>
                    <a:pt x="466" y="1070"/>
                  </a:lnTo>
                  <a:lnTo>
                    <a:pt x="419" y="1024"/>
                  </a:lnTo>
                  <a:close/>
                  <a:moveTo>
                    <a:pt x="124" y="1272"/>
                  </a:moveTo>
                  <a:lnTo>
                    <a:pt x="0" y="1412"/>
                  </a:lnTo>
                  <a:lnTo>
                    <a:pt x="31" y="1458"/>
                  </a:lnTo>
                  <a:lnTo>
                    <a:pt x="171" y="1319"/>
                  </a:lnTo>
                  <a:lnTo>
                    <a:pt x="124" y="127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4532925" y="2921650"/>
              <a:ext cx="2350" cy="1200"/>
            </a:xfrm>
            <a:custGeom>
              <a:avLst/>
              <a:gdLst/>
              <a:ahLst/>
              <a:cxnLst/>
              <a:rect l="l" t="t" r="r" b="b"/>
              <a:pathLst>
                <a:path w="94" h="48" extrusionOk="0">
                  <a:moveTo>
                    <a:pt x="1" y="1"/>
                  </a:moveTo>
                  <a:lnTo>
                    <a:pt x="1" y="47"/>
                  </a:lnTo>
                  <a:lnTo>
                    <a:pt x="94" y="47"/>
                  </a:lnTo>
                  <a:lnTo>
                    <a:pt x="94"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4531375" y="2918950"/>
              <a:ext cx="7000" cy="6600"/>
            </a:xfrm>
            <a:custGeom>
              <a:avLst/>
              <a:gdLst/>
              <a:ahLst/>
              <a:cxnLst/>
              <a:rect l="l" t="t" r="r" b="b"/>
              <a:pathLst>
                <a:path w="280" h="264" extrusionOk="0">
                  <a:moveTo>
                    <a:pt x="140" y="0"/>
                  </a:moveTo>
                  <a:cubicBezTo>
                    <a:pt x="63" y="0"/>
                    <a:pt x="1" y="62"/>
                    <a:pt x="1" y="124"/>
                  </a:cubicBezTo>
                  <a:cubicBezTo>
                    <a:pt x="1" y="202"/>
                    <a:pt x="63" y="264"/>
                    <a:pt x="140" y="264"/>
                  </a:cubicBezTo>
                  <a:cubicBezTo>
                    <a:pt x="218" y="264"/>
                    <a:pt x="280" y="202"/>
                    <a:pt x="280" y="124"/>
                  </a:cubicBezTo>
                  <a:cubicBezTo>
                    <a:pt x="280" y="62"/>
                    <a:pt x="218" y="0"/>
                    <a:pt x="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4553100" y="2917775"/>
              <a:ext cx="17475" cy="7775"/>
            </a:xfrm>
            <a:custGeom>
              <a:avLst/>
              <a:gdLst/>
              <a:ahLst/>
              <a:cxnLst/>
              <a:rect l="l" t="t" r="r" b="b"/>
              <a:pathLst>
                <a:path w="699" h="311"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4571700" y="2942600"/>
              <a:ext cx="17475" cy="7775"/>
            </a:xfrm>
            <a:custGeom>
              <a:avLst/>
              <a:gdLst/>
              <a:ahLst/>
              <a:cxnLst/>
              <a:rect l="l" t="t" r="r" b="b"/>
              <a:pathLst>
                <a:path w="699" h="311" extrusionOk="0">
                  <a:moveTo>
                    <a:pt x="1" y="0"/>
                  </a:moveTo>
                  <a:lnTo>
                    <a:pt x="1" y="311"/>
                  </a:lnTo>
                  <a:lnTo>
                    <a:pt x="699" y="311"/>
                  </a:lnTo>
                  <a:lnTo>
                    <a:pt x="6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4577125" y="2917775"/>
              <a:ext cx="33000" cy="7775"/>
            </a:xfrm>
            <a:custGeom>
              <a:avLst/>
              <a:gdLst/>
              <a:ahLst/>
              <a:cxnLst/>
              <a:rect l="l" t="t" r="r" b="b"/>
              <a:pathLst>
                <a:path w="1320" h="311" extrusionOk="0">
                  <a:moveTo>
                    <a:pt x="1" y="1"/>
                  </a:moveTo>
                  <a:lnTo>
                    <a:pt x="1" y="311"/>
                  </a:lnTo>
                  <a:lnTo>
                    <a:pt x="1319" y="311"/>
                  </a:ln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616300" y="291777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625600" y="2917775"/>
              <a:ext cx="5850" cy="7775"/>
            </a:xfrm>
            <a:custGeom>
              <a:avLst/>
              <a:gdLst/>
              <a:ahLst/>
              <a:cxnLst/>
              <a:rect l="l" t="t" r="r" b="b"/>
              <a:pathLst>
                <a:path w="234"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634125" y="2917775"/>
              <a:ext cx="5850" cy="7775"/>
            </a:xfrm>
            <a:custGeom>
              <a:avLst/>
              <a:gdLst/>
              <a:ahLst/>
              <a:cxnLst/>
              <a:rect l="l" t="t" r="r" b="b"/>
              <a:pathLst>
                <a:path w="234" h="311"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553100" y="2930200"/>
              <a:ext cx="32975" cy="7775"/>
            </a:xfrm>
            <a:custGeom>
              <a:avLst/>
              <a:gdLst/>
              <a:ahLst/>
              <a:cxnLst/>
              <a:rect l="l" t="t" r="r" b="b"/>
              <a:pathLst>
                <a:path w="1319" h="311" extrusionOk="0">
                  <a:moveTo>
                    <a:pt x="0" y="0"/>
                  </a:moveTo>
                  <a:lnTo>
                    <a:pt x="0" y="310"/>
                  </a:lnTo>
                  <a:lnTo>
                    <a:pt x="1318" y="310"/>
                  </a:lnTo>
                  <a:lnTo>
                    <a:pt x="13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592650" y="2930200"/>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601175" y="2930200"/>
              <a:ext cx="5825" cy="7775"/>
            </a:xfrm>
            <a:custGeom>
              <a:avLst/>
              <a:gdLst/>
              <a:ahLst/>
              <a:cxnLst/>
              <a:rect l="l" t="t" r="r" b="b"/>
              <a:pathLst>
                <a:path w="233" h="311" extrusionOk="0">
                  <a:moveTo>
                    <a:pt x="0" y="0"/>
                  </a:moveTo>
                  <a:lnTo>
                    <a:pt x="0"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6"/>
            <p:cNvSpPr/>
            <p:nvPr/>
          </p:nvSpPr>
          <p:spPr>
            <a:xfrm>
              <a:off x="4610475" y="2930200"/>
              <a:ext cx="5850" cy="7775"/>
            </a:xfrm>
            <a:custGeom>
              <a:avLst/>
              <a:gdLst/>
              <a:ahLst/>
              <a:cxnLst/>
              <a:rect l="l" t="t" r="r" b="b"/>
              <a:pathLst>
                <a:path w="234" h="311" extrusionOk="0">
                  <a:moveTo>
                    <a:pt x="1" y="0"/>
                  </a:moveTo>
                  <a:lnTo>
                    <a:pt x="1"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6"/>
            <p:cNvSpPr/>
            <p:nvPr/>
          </p:nvSpPr>
          <p:spPr>
            <a:xfrm>
              <a:off x="4553100" y="2942600"/>
              <a:ext cx="5825" cy="7775"/>
            </a:xfrm>
            <a:custGeom>
              <a:avLst/>
              <a:gdLst/>
              <a:ahLst/>
              <a:cxnLst/>
              <a:rect l="l" t="t" r="r" b="b"/>
              <a:pathLst>
                <a:path w="233" h="311" extrusionOk="0">
                  <a:moveTo>
                    <a:pt x="0" y="0"/>
                  </a:moveTo>
                  <a:lnTo>
                    <a:pt x="0"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6"/>
            <p:cNvSpPr/>
            <p:nvPr/>
          </p:nvSpPr>
          <p:spPr>
            <a:xfrm>
              <a:off x="4562000" y="2942600"/>
              <a:ext cx="5850" cy="7775"/>
            </a:xfrm>
            <a:custGeom>
              <a:avLst/>
              <a:gdLst/>
              <a:ahLst/>
              <a:cxnLst/>
              <a:rect l="l" t="t" r="r" b="b"/>
              <a:pathLst>
                <a:path w="234" h="311" extrusionOk="0">
                  <a:moveTo>
                    <a:pt x="1" y="0"/>
                  </a:moveTo>
                  <a:lnTo>
                    <a:pt x="1"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6"/>
            <p:cNvSpPr/>
            <p:nvPr/>
          </p:nvSpPr>
          <p:spPr>
            <a:xfrm>
              <a:off x="4057175" y="2880550"/>
              <a:ext cx="2725" cy="2350"/>
            </a:xfrm>
            <a:custGeom>
              <a:avLst/>
              <a:gdLst/>
              <a:ahLst/>
              <a:cxnLst/>
              <a:rect l="l" t="t" r="r" b="b"/>
              <a:pathLst>
                <a:path w="109" h="94" extrusionOk="0">
                  <a:moveTo>
                    <a:pt x="78" y="1"/>
                  </a:moveTo>
                  <a:lnTo>
                    <a:pt x="0" y="63"/>
                  </a:lnTo>
                  <a:lnTo>
                    <a:pt x="31" y="94"/>
                  </a:lnTo>
                  <a:lnTo>
                    <a:pt x="109" y="32"/>
                  </a:lnTo>
                  <a:lnTo>
                    <a:pt x="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6"/>
            <p:cNvSpPr/>
            <p:nvPr/>
          </p:nvSpPr>
          <p:spPr>
            <a:xfrm>
              <a:off x="3896250" y="2884825"/>
              <a:ext cx="157850" cy="46550"/>
            </a:xfrm>
            <a:custGeom>
              <a:avLst/>
              <a:gdLst/>
              <a:ahLst/>
              <a:cxnLst/>
              <a:rect l="l" t="t" r="r" b="b"/>
              <a:pathLst>
                <a:path w="6314" h="1862" extrusionOk="0">
                  <a:moveTo>
                    <a:pt x="6298" y="0"/>
                  </a:moveTo>
                  <a:lnTo>
                    <a:pt x="6143" y="125"/>
                  </a:lnTo>
                  <a:lnTo>
                    <a:pt x="6158" y="156"/>
                  </a:lnTo>
                  <a:lnTo>
                    <a:pt x="6313" y="47"/>
                  </a:lnTo>
                  <a:lnTo>
                    <a:pt x="6298" y="0"/>
                  </a:lnTo>
                  <a:close/>
                  <a:moveTo>
                    <a:pt x="5988" y="218"/>
                  </a:moveTo>
                  <a:lnTo>
                    <a:pt x="5832" y="326"/>
                  </a:lnTo>
                  <a:lnTo>
                    <a:pt x="5848" y="373"/>
                  </a:lnTo>
                  <a:lnTo>
                    <a:pt x="6003" y="264"/>
                  </a:lnTo>
                  <a:lnTo>
                    <a:pt x="5988" y="218"/>
                  </a:lnTo>
                  <a:close/>
                  <a:moveTo>
                    <a:pt x="5693" y="435"/>
                  </a:moveTo>
                  <a:lnTo>
                    <a:pt x="5538" y="543"/>
                  </a:lnTo>
                  <a:lnTo>
                    <a:pt x="5553" y="590"/>
                  </a:lnTo>
                  <a:lnTo>
                    <a:pt x="5708" y="466"/>
                  </a:lnTo>
                  <a:lnTo>
                    <a:pt x="5693" y="435"/>
                  </a:lnTo>
                  <a:close/>
                  <a:moveTo>
                    <a:pt x="5383" y="652"/>
                  </a:moveTo>
                  <a:lnTo>
                    <a:pt x="5228" y="760"/>
                  </a:lnTo>
                  <a:lnTo>
                    <a:pt x="5243" y="807"/>
                  </a:lnTo>
                  <a:lnTo>
                    <a:pt x="5398" y="683"/>
                  </a:lnTo>
                  <a:lnTo>
                    <a:pt x="5383" y="652"/>
                  </a:lnTo>
                  <a:close/>
                  <a:moveTo>
                    <a:pt x="5073" y="853"/>
                  </a:moveTo>
                  <a:lnTo>
                    <a:pt x="4917" y="978"/>
                  </a:lnTo>
                  <a:lnTo>
                    <a:pt x="4933" y="1009"/>
                  </a:lnTo>
                  <a:lnTo>
                    <a:pt x="5088" y="900"/>
                  </a:lnTo>
                  <a:lnTo>
                    <a:pt x="5073" y="853"/>
                  </a:lnTo>
                  <a:close/>
                  <a:moveTo>
                    <a:pt x="4778" y="1071"/>
                  </a:moveTo>
                  <a:lnTo>
                    <a:pt x="4623" y="1179"/>
                  </a:lnTo>
                  <a:lnTo>
                    <a:pt x="4654" y="1226"/>
                  </a:lnTo>
                  <a:lnTo>
                    <a:pt x="4809" y="1102"/>
                  </a:lnTo>
                  <a:lnTo>
                    <a:pt x="4778" y="1071"/>
                  </a:lnTo>
                  <a:close/>
                  <a:moveTo>
                    <a:pt x="4468" y="1288"/>
                  </a:moveTo>
                  <a:lnTo>
                    <a:pt x="4313" y="1396"/>
                  </a:lnTo>
                  <a:lnTo>
                    <a:pt x="4344" y="1443"/>
                  </a:lnTo>
                  <a:lnTo>
                    <a:pt x="4499" y="1319"/>
                  </a:lnTo>
                  <a:lnTo>
                    <a:pt x="4468" y="1288"/>
                  </a:lnTo>
                  <a:close/>
                  <a:moveTo>
                    <a:pt x="4173" y="1489"/>
                  </a:moveTo>
                  <a:lnTo>
                    <a:pt x="4033" y="1613"/>
                  </a:lnTo>
                  <a:lnTo>
                    <a:pt x="4049" y="1660"/>
                  </a:lnTo>
                  <a:lnTo>
                    <a:pt x="4204" y="1536"/>
                  </a:lnTo>
                  <a:lnTo>
                    <a:pt x="4173" y="1489"/>
                  </a:lnTo>
                  <a:close/>
                  <a:moveTo>
                    <a:pt x="1" y="1831"/>
                  </a:moveTo>
                  <a:lnTo>
                    <a:pt x="1" y="1862"/>
                  </a:lnTo>
                  <a:lnTo>
                    <a:pt x="187" y="1862"/>
                  </a:lnTo>
                  <a:lnTo>
                    <a:pt x="187" y="1831"/>
                  </a:lnTo>
                  <a:close/>
                  <a:moveTo>
                    <a:pt x="358" y="1831"/>
                  </a:moveTo>
                  <a:lnTo>
                    <a:pt x="358" y="1862"/>
                  </a:lnTo>
                  <a:lnTo>
                    <a:pt x="559" y="1862"/>
                  </a:lnTo>
                  <a:lnTo>
                    <a:pt x="559" y="1831"/>
                  </a:lnTo>
                  <a:close/>
                  <a:moveTo>
                    <a:pt x="730" y="1831"/>
                  </a:moveTo>
                  <a:lnTo>
                    <a:pt x="730" y="1862"/>
                  </a:lnTo>
                  <a:lnTo>
                    <a:pt x="931" y="1862"/>
                  </a:lnTo>
                  <a:lnTo>
                    <a:pt x="931" y="1831"/>
                  </a:lnTo>
                  <a:close/>
                  <a:moveTo>
                    <a:pt x="1118" y="1831"/>
                  </a:moveTo>
                  <a:lnTo>
                    <a:pt x="1118" y="1862"/>
                  </a:lnTo>
                  <a:lnTo>
                    <a:pt x="1319" y="1862"/>
                  </a:lnTo>
                  <a:lnTo>
                    <a:pt x="1319" y="1831"/>
                  </a:lnTo>
                  <a:close/>
                  <a:moveTo>
                    <a:pt x="1490" y="1831"/>
                  </a:moveTo>
                  <a:lnTo>
                    <a:pt x="1490" y="1862"/>
                  </a:lnTo>
                  <a:lnTo>
                    <a:pt x="1676" y="1862"/>
                  </a:lnTo>
                  <a:lnTo>
                    <a:pt x="1676" y="1831"/>
                  </a:lnTo>
                  <a:close/>
                  <a:moveTo>
                    <a:pt x="1847" y="1831"/>
                  </a:moveTo>
                  <a:lnTo>
                    <a:pt x="1847" y="1862"/>
                  </a:lnTo>
                  <a:lnTo>
                    <a:pt x="2048" y="1862"/>
                  </a:lnTo>
                  <a:lnTo>
                    <a:pt x="2048" y="1831"/>
                  </a:lnTo>
                  <a:close/>
                  <a:moveTo>
                    <a:pt x="2219" y="1831"/>
                  </a:moveTo>
                  <a:lnTo>
                    <a:pt x="2219" y="1862"/>
                  </a:lnTo>
                  <a:lnTo>
                    <a:pt x="2420" y="1862"/>
                  </a:lnTo>
                  <a:lnTo>
                    <a:pt x="2420" y="1831"/>
                  </a:lnTo>
                  <a:close/>
                  <a:moveTo>
                    <a:pt x="2591" y="1831"/>
                  </a:moveTo>
                  <a:lnTo>
                    <a:pt x="2591" y="1862"/>
                  </a:lnTo>
                  <a:lnTo>
                    <a:pt x="2793" y="1862"/>
                  </a:lnTo>
                  <a:lnTo>
                    <a:pt x="2793" y="1831"/>
                  </a:lnTo>
                  <a:close/>
                  <a:moveTo>
                    <a:pt x="2963" y="1831"/>
                  </a:moveTo>
                  <a:lnTo>
                    <a:pt x="2963" y="1862"/>
                  </a:lnTo>
                  <a:lnTo>
                    <a:pt x="3149" y="1862"/>
                  </a:lnTo>
                  <a:lnTo>
                    <a:pt x="3149" y="1831"/>
                  </a:lnTo>
                  <a:close/>
                  <a:moveTo>
                    <a:pt x="3351" y="1831"/>
                  </a:moveTo>
                  <a:lnTo>
                    <a:pt x="3351" y="1862"/>
                  </a:lnTo>
                  <a:lnTo>
                    <a:pt x="3537" y="1862"/>
                  </a:lnTo>
                  <a:lnTo>
                    <a:pt x="3537" y="1831"/>
                  </a:lnTo>
                  <a:close/>
                  <a:moveTo>
                    <a:pt x="3894" y="1738"/>
                  </a:moveTo>
                  <a:lnTo>
                    <a:pt x="3754" y="1831"/>
                  </a:lnTo>
                  <a:lnTo>
                    <a:pt x="3739" y="1831"/>
                  </a:lnTo>
                  <a:lnTo>
                    <a:pt x="3739" y="1862"/>
                  </a:lnTo>
                  <a:lnTo>
                    <a:pt x="3754" y="1862"/>
                  </a:lnTo>
                  <a:lnTo>
                    <a:pt x="3909" y="1769"/>
                  </a:lnTo>
                  <a:lnTo>
                    <a:pt x="3894" y="173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6"/>
            <p:cNvSpPr/>
            <p:nvPr/>
          </p:nvSpPr>
          <p:spPr>
            <a:xfrm>
              <a:off x="3889275" y="2930200"/>
              <a:ext cx="2350" cy="800"/>
            </a:xfrm>
            <a:custGeom>
              <a:avLst/>
              <a:gdLst/>
              <a:ahLst/>
              <a:cxnLst/>
              <a:rect l="l" t="t" r="r" b="b"/>
              <a:pathLst>
                <a:path w="94" h="32" extrusionOk="0">
                  <a:moveTo>
                    <a:pt x="1" y="0"/>
                  </a:moveTo>
                  <a:lnTo>
                    <a:pt x="1" y="31"/>
                  </a:lnTo>
                  <a:lnTo>
                    <a:pt x="94" y="31"/>
                  </a:lnTo>
                  <a:lnTo>
                    <a:pt x="94" y="0"/>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6"/>
            <p:cNvSpPr/>
            <p:nvPr/>
          </p:nvSpPr>
          <p:spPr>
            <a:xfrm>
              <a:off x="3886175" y="2927075"/>
              <a:ext cx="7000" cy="7025"/>
            </a:xfrm>
            <a:custGeom>
              <a:avLst/>
              <a:gdLst/>
              <a:ahLst/>
              <a:cxnLst/>
              <a:rect l="l" t="t" r="r" b="b"/>
              <a:pathLst>
                <a:path w="280" h="281" extrusionOk="0">
                  <a:moveTo>
                    <a:pt x="140" y="1"/>
                  </a:moveTo>
                  <a:cubicBezTo>
                    <a:pt x="63" y="1"/>
                    <a:pt x="1" y="63"/>
                    <a:pt x="1" y="141"/>
                  </a:cubicBezTo>
                  <a:cubicBezTo>
                    <a:pt x="1" y="218"/>
                    <a:pt x="63" y="280"/>
                    <a:pt x="140" y="280"/>
                  </a:cubicBezTo>
                  <a:cubicBezTo>
                    <a:pt x="218" y="280"/>
                    <a:pt x="280" y="218"/>
                    <a:pt x="280" y="141"/>
                  </a:cubicBezTo>
                  <a:cubicBezTo>
                    <a:pt x="280" y="79"/>
                    <a:pt x="218"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6"/>
            <p:cNvSpPr/>
            <p:nvPr/>
          </p:nvSpPr>
          <p:spPr>
            <a:xfrm>
              <a:off x="3783825" y="2926700"/>
              <a:ext cx="17075" cy="7775"/>
            </a:xfrm>
            <a:custGeom>
              <a:avLst/>
              <a:gdLst/>
              <a:ahLst/>
              <a:cxnLst/>
              <a:rect l="l" t="t" r="r" b="b"/>
              <a:pathLst>
                <a:path w="683" h="311" extrusionOk="0">
                  <a:moveTo>
                    <a:pt x="0" y="0"/>
                  </a:moveTo>
                  <a:lnTo>
                    <a:pt x="0" y="311"/>
                  </a:lnTo>
                  <a:lnTo>
                    <a:pt x="683" y="311"/>
                  </a:lnTo>
                  <a:lnTo>
                    <a:pt x="6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6"/>
            <p:cNvSpPr/>
            <p:nvPr/>
          </p:nvSpPr>
          <p:spPr>
            <a:xfrm>
              <a:off x="3802050" y="2951900"/>
              <a:ext cx="17450" cy="7775"/>
            </a:xfrm>
            <a:custGeom>
              <a:avLst/>
              <a:gdLst/>
              <a:ahLst/>
              <a:cxnLst/>
              <a:rect l="l" t="t" r="r" b="b"/>
              <a:pathLst>
                <a:path w="698" h="311"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6"/>
            <p:cNvSpPr/>
            <p:nvPr/>
          </p:nvSpPr>
          <p:spPr>
            <a:xfrm>
              <a:off x="3807475" y="2926700"/>
              <a:ext cx="32975" cy="7775"/>
            </a:xfrm>
            <a:custGeom>
              <a:avLst/>
              <a:gdLst/>
              <a:ahLst/>
              <a:cxnLst/>
              <a:rect l="l" t="t" r="r" b="b"/>
              <a:pathLst>
                <a:path w="1319" h="311" extrusionOk="0">
                  <a:moveTo>
                    <a:pt x="0" y="0"/>
                  </a:moveTo>
                  <a:lnTo>
                    <a:pt x="0" y="311"/>
                  </a:lnTo>
                  <a:lnTo>
                    <a:pt x="1319" y="311"/>
                  </a:lnTo>
                  <a:lnTo>
                    <a:pt x="1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6"/>
            <p:cNvSpPr/>
            <p:nvPr/>
          </p:nvSpPr>
          <p:spPr>
            <a:xfrm>
              <a:off x="3846625" y="2926700"/>
              <a:ext cx="5850" cy="7775"/>
            </a:xfrm>
            <a:custGeom>
              <a:avLst/>
              <a:gdLst/>
              <a:ahLst/>
              <a:cxnLst/>
              <a:rect l="l" t="t" r="r" b="b"/>
              <a:pathLst>
                <a:path w="234" h="311" extrusionOk="0">
                  <a:moveTo>
                    <a:pt x="1" y="0"/>
                  </a:moveTo>
                  <a:lnTo>
                    <a:pt x="1"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6"/>
            <p:cNvSpPr/>
            <p:nvPr/>
          </p:nvSpPr>
          <p:spPr>
            <a:xfrm>
              <a:off x="3855925" y="2926700"/>
              <a:ext cx="5850" cy="7775"/>
            </a:xfrm>
            <a:custGeom>
              <a:avLst/>
              <a:gdLst/>
              <a:ahLst/>
              <a:cxnLst/>
              <a:rect l="l" t="t" r="r" b="b"/>
              <a:pathLst>
                <a:path w="234" h="311" extrusionOk="0">
                  <a:moveTo>
                    <a:pt x="1" y="0"/>
                  </a:moveTo>
                  <a:lnTo>
                    <a:pt x="1" y="311"/>
                  </a:lnTo>
                  <a:lnTo>
                    <a:pt x="234" y="31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6"/>
            <p:cNvSpPr/>
            <p:nvPr/>
          </p:nvSpPr>
          <p:spPr>
            <a:xfrm>
              <a:off x="3864475" y="2926700"/>
              <a:ext cx="5825" cy="7775"/>
            </a:xfrm>
            <a:custGeom>
              <a:avLst/>
              <a:gdLst/>
              <a:ahLst/>
              <a:cxnLst/>
              <a:rect l="l" t="t" r="r" b="b"/>
              <a:pathLst>
                <a:path w="233" h="311" extrusionOk="0">
                  <a:moveTo>
                    <a:pt x="0" y="0"/>
                  </a:moveTo>
                  <a:lnTo>
                    <a:pt x="0" y="311"/>
                  </a:lnTo>
                  <a:lnTo>
                    <a:pt x="233" y="311"/>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6"/>
            <p:cNvSpPr/>
            <p:nvPr/>
          </p:nvSpPr>
          <p:spPr>
            <a:xfrm>
              <a:off x="3783825" y="2939100"/>
              <a:ext cx="32975" cy="7775"/>
            </a:xfrm>
            <a:custGeom>
              <a:avLst/>
              <a:gdLst/>
              <a:ahLst/>
              <a:cxnLst/>
              <a:rect l="l" t="t" r="r" b="b"/>
              <a:pathLst>
                <a:path w="1319" h="311" extrusionOk="0">
                  <a:moveTo>
                    <a:pt x="0" y="1"/>
                  </a:moveTo>
                  <a:lnTo>
                    <a:pt x="0" y="311"/>
                  </a:lnTo>
                  <a:lnTo>
                    <a:pt x="1318" y="311"/>
                  </a:lnTo>
                  <a:lnTo>
                    <a:pt x="1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6"/>
            <p:cNvSpPr/>
            <p:nvPr/>
          </p:nvSpPr>
          <p:spPr>
            <a:xfrm>
              <a:off x="3822975" y="2939100"/>
              <a:ext cx="5850" cy="7775"/>
            </a:xfrm>
            <a:custGeom>
              <a:avLst/>
              <a:gdLst/>
              <a:ahLst/>
              <a:cxnLst/>
              <a:rect l="l" t="t" r="r" b="b"/>
              <a:pathLst>
                <a:path w="234" h="311"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6"/>
            <p:cNvSpPr/>
            <p:nvPr/>
          </p:nvSpPr>
          <p:spPr>
            <a:xfrm>
              <a:off x="3831500" y="2939100"/>
              <a:ext cx="5850" cy="7775"/>
            </a:xfrm>
            <a:custGeom>
              <a:avLst/>
              <a:gdLst/>
              <a:ahLst/>
              <a:cxnLst/>
              <a:rect l="l" t="t" r="r" b="b"/>
              <a:pathLst>
                <a:path w="234" h="311"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6"/>
            <p:cNvSpPr/>
            <p:nvPr/>
          </p:nvSpPr>
          <p:spPr>
            <a:xfrm>
              <a:off x="3840825" y="2939100"/>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6"/>
            <p:cNvSpPr/>
            <p:nvPr/>
          </p:nvSpPr>
          <p:spPr>
            <a:xfrm>
              <a:off x="3783825" y="2951900"/>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6"/>
            <p:cNvSpPr/>
            <p:nvPr/>
          </p:nvSpPr>
          <p:spPr>
            <a:xfrm>
              <a:off x="3792350" y="2951900"/>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6"/>
            <p:cNvSpPr/>
            <p:nvPr/>
          </p:nvSpPr>
          <p:spPr>
            <a:xfrm>
              <a:off x="4348375" y="2273350"/>
              <a:ext cx="2350" cy="2350"/>
            </a:xfrm>
            <a:custGeom>
              <a:avLst/>
              <a:gdLst/>
              <a:ahLst/>
              <a:cxnLst/>
              <a:rect l="l" t="t" r="r" b="b"/>
              <a:pathLst>
                <a:path w="94" h="94" extrusionOk="0">
                  <a:moveTo>
                    <a:pt x="31" y="1"/>
                  </a:moveTo>
                  <a:lnTo>
                    <a:pt x="0" y="32"/>
                  </a:lnTo>
                  <a:lnTo>
                    <a:pt x="62" y="94"/>
                  </a:lnTo>
                  <a:lnTo>
                    <a:pt x="93" y="78"/>
                  </a:lnTo>
                  <a:lnTo>
                    <a:pt x="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6"/>
            <p:cNvSpPr/>
            <p:nvPr/>
          </p:nvSpPr>
          <p:spPr>
            <a:xfrm>
              <a:off x="4186300" y="2210925"/>
              <a:ext cx="158975" cy="60525"/>
            </a:xfrm>
            <a:custGeom>
              <a:avLst/>
              <a:gdLst/>
              <a:ahLst/>
              <a:cxnLst/>
              <a:rect l="l" t="t" r="r" b="b"/>
              <a:pathLst>
                <a:path w="6359" h="2421" extrusionOk="0">
                  <a:moveTo>
                    <a:pt x="0" y="1"/>
                  </a:moveTo>
                  <a:lnTo>
                    <a:pt x="0" y="47"/>
                  </a:lnTo>
                  <a:lnTo>
                    <a:pt x="202" y="47"/>
                  </a:lnTo>
                  <a:lnTo>
                    <a:pt x="202" y="1"/>
                  </a:lnTo>
                  <a:close/>
                  <a:moveTo>
                    <a:pt x="388" y="1"/>
                  </a:moveTo>
                  <a:lnTo>
                    <a:pt x="388" y="47"/>
                  </a:lnTo>
                  <a:lnTo>
                    <a:pt x="589" y="47"/>
                  </a:lnTo>
                  <a:lnTo>
                    <a:pt x="589" y="1"/>
                  </a:lnTo>
                  <a:close/>
                  <a:moveTo>
                    <a:pt x="760" y="1"/>
                  </a:moveTo>
                  <a:lnTo>
                    <a:pt x="760" y="47"/>
                  </a:lnTo>
                  <a:lnTo>
                    <a:pt x="962" y="47"/>
                  </a:lnTo>
                  <a:lnTo>
                    <a:pt x="962" y="1"/>
                  </a:lnTo>
                  <a:close/>
                  <a:moveTo>
                    <a:pt x="1132" y="1"/>
                  </a:moveTo>
                  <a:lnTo>
                    <a:pt x="1132" y="47"/>
                  </a:lnTo>
                  <a:lnTo>
                    <a:pt x="1318" y="47"/>
                  </a:lnTo>
                  <a:lnTo>
                    <a:pt x="1318" y="1"/>
                  </a:lnTo>
                  <a:close/>
                  <a:moveTo>
                    <a:pt x="1489" y="1"/>
                  </a:moveTo>
                  <a:lnTo>
                    <a:pt x="1489" y="47"/>
                  </a:lnTo>
                  <a:lnTo>
                    <a:pt x="1691" y="47"/>
                  </a:lnTo>
                  <a:lnTo>
                    <a:pt x="1691" y="1"/>
                  </a:lnTo>
                  <a:close/>
                  <a:moveTo>
                    <a:pt x="1861" y="1"/>
                  </a:moveTo>
                  <a:lnTo>
                    <a:pt x="1861" y="47"/>
                  </a:lnTo>
                  <a:lnTo>
                    <a:pt x="2063" y="47"/>
                  </a:lnTo>
                  <a:lnTo>
                    <a:pt x="2063" y="1"/>
                  </a:lnTo>
                  <a:close/>
                  <a:moveTo>
                    <a:pt x="2233" y="1"/>
                  </a:moveTo>
                  <a:lnTo>
                    <a:pt x="2233" y="47"/>
                  </a:lnTo>
                  <a:lnTo>
                    <a:pt x="2435" y="47"/>
                  </a:lnTo>
                  <a:lnTo>
                    <a:pt x="2435" y="1"/>
                  </a:lnTo>
                  <a:close/>
                  <a:moveTo>
                    <a:pt x="2621" y="1"/>
                  </a:moveTo>
                  <a:lnTo>
                    <a:pt x="2621" y="47"/>
                  </a:lnTo>
                  <a:lnTo>
                    <a:pt x="2823" y="47"/>
                  </a:lnTo>
                  <a:lnTo>
                    <a:pt x="2823" y="1"/>
                  </a:lnTo>
                  <a:close/>
                  <a:moveTo>
                    <a:pt x="2993" y="1"/>
                  </a:moveTo>
                  <a:lnTo>
                    <a:pt x="2993" y="47"/>
                  </a:lnTo>
                  <a:lnTo>
                    <a:pt x="3180" y="47"/>
                  </a:lnTo>
                  <a:lnTo>
                    <a:pt x="3180" y="1"/>
                  </a:lnTo>
                  <a:close/>
                  <a:moveTo>
                    <a:pt x="3366" y="1"/>
                  </a:moveTo>
                  <a:lnTo>
                    <a:pt x="3366" y="47"/>
                  </a:lnTo>
                  <a:lnTo>
                    <a:pt x="3552" y="47"/>
                  </a:lnTo>
                  <a:lnTo>
                    <a:pt x="3552" y="1"/>
                  </a:lnTo>
                  <a:close/>
                  <a:moveTo>
                    <a:pt x="3722" y="1"/>
                  </a:moveTo>
                  <a:lnTo>
                    <a:pt x="3722" y="47"/>
                  </a:lnTo>
                  <a:lnTo>
                    <a:pt x="3753" y="47"/>
                  </a:lnTo>
                  <a:lnTo>
                    <a:pt x="3862" y="156"/>
                  </a:lnTo>
                  <a:lnTo>
                    <a:pt x="3908" y="109"/>
                  </a:lnTo>
                  <a:lnTo>
                    <a:pt x="3769" y="1"/>
                  </a:lnTo>
                  <a:close/>
                  <a:moveTo>
                    <a:pt x="4033" y="249"/>
                  </a:moveTo>
                  <a:lnTo>
                    <a:pt x="4002" y="280"/>
                  </a:lnTo>
                  <a:lnTo>
                    <a:pt x="4141" y="404"/>
                  </a:lnTo>
                  <a:lnTo>
                    <a:pt x="4172" y="357"/>
                  </a:lnTo>
                  <a:lnTo>
                    <a:pt x="4033" y="249"/>
                  </a:lnTo>
                  <a:close/>
                  <a:moveTo>
                    <a:pt x="4312" y="482"/>
                  </a:moveTo>
                  <a:lnTo>
                    <a:pt x="4265" y="513"/>
                  </a:lnTo>
                  <a:lnTo>
                    <a:pt x="4405" y="652"/>
                  </a:lnTo>
                  <a:lnTo>
                    <a:pt x="4451" y="590"/>
                  </a:lnTo>
                  <a:lnTo>
                    <a:pt x="4312" y="482"/>
                  </a:lnTo>
                  <a:close/>
                  <a:moveTo>
                    <a:pt x="4591" y="745"/>
                  </a:moveTo>
                  <a:lnTo>
                    <a:pt x="4560" y="792"/>
                  </a:lnTo>
                  <a:lnTo>
                    <a:pt x="4699" y="900"/>
                  </a:lnTo>
                  <a:lnTo>
                    <a:pt x="4730" y="869"/>
                  </a:lnTo>
                  <a:lnTo>
                    <a:pt x="4591" y="745"/>
                  </a:lnTo>
                  <a:close/>
                  <a:moveTo>
                    <a:pt x="4870" y="978"/>
                  </a:moveTo>
                  <a:lnTo>
                    <a:pt x="4839" y="1024"/>
                  </a:lnTo>
                  <a:lnTo>
                    <a:pt x="4963" y="1164"/>
                  </a:lnTo>
                  <a:lnTo>
                    <a:pt x="5010" y="1117"/>
                  </a:lnTo>
                  <a:lnTo>
                    <a:pt x="4870" y="978"/>
                  </a:lnTo>
                  <a:close/>
                  <a:moveTo>
                    <a:pt x="5149" y="1257"/>
                  </a:moveTo>
                  <a:lnTo>
                    <a:pt x="5103" y="1288"/>
                  </a:lnTo>
                  <a:lnTo>
                    <a:pt x="5242" y="1412"/>
                  </a:lnTo>
                  <a:lnTo>
                    <a:pt x="5273" y="1366"/>
                  </a:lnTo>
                  <a:lnTo>
                    <a:pt x="5149" y="1257"/>
                  </a:lnTo>
                  <a:close/>
                  <a:moveTo>
                    <a:pt x="5413" y="1490"/>
                  </a:moveTo>
                  <a:lnTo>
                    <a:pt x="5366" y="1521"/>
                  </a:lnTo>
                  <a:lnTo>
                    <a:pt x="5506" y="1660"/>
                  </a:lnTo>
                  <a:lnTo>
                    <a:pt x="5552" y="1598"/>
                  </a:lnTo>
                  <a:lnTo>
                    <a:pt x="5413" y="1490"/>
                  </a:lnTo>
                  <a:close/>
                  <a:moveTo>
                    <a:pt x="5692" y="1753"/>
                  </a:moveTo>
                  <a:lnTo>
                    <a:pt x="5646" y="1800"/>
                  </a:lnTo>
                  <a:lnTo>
                    <a:pt x="5785" y="1908"/>
                  </a:lnTo>
                  <a:lnTo>
                    <a:pt x="5816" y="1877"/>
                  </a:lnTo>
                  <a:lnTo>
                    <a:pt x="5692" y="1753"/>
                  </a:lnTo>
                  <a:close/>
                  <a:moveTo>
                    <a:pt x="5956" y="2017"/>
                  </a:moveTo>
                  <a:lnTo>
                    <a:pt x="5909" y="2048"/>
                  </a:lnTo>
                  <a:lnTo>
                    <a:pt x="6049" y="2172"/>
                  </a:lnTo>
                  <a:lnTo>
                    <a:pt x="6095" y="2126"/>
                  </a:lnTo>
                  <a:lnTo>
                    <a:pt x="5956" y="2017"/>
                  </a:lnTo>
                  <a:close/>
                  <a:moveTo>
                    <a:pt x="6235" y="2265"/>
                  </a:moveTo>
                  <a:lnTo>
                    <a:pt x="6188" y="2296"/>
                  </a:lnTo>
                  <a:lnTo>
                    <a:pt x="6328" y="2420"/>
                  </a:lnTo>
                  <a:lnTo>
                    <a:pt x="6359" y="2374"/>
                  </a:lnTo>
                  <a:lnTo>
                    <a:pt x="6235" y="226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6"/>
            <p:cNvSpPr/>
            <p:nvPr/>
          </p:nvSpPr>
          <p:spPr>
            <a:xfrm>
              <a:off x="4180075" y="2210925"/>
              <a:ext cx="2350" cy="800"/>
            </a:xfrm>
            <a:custGeom>
              <a:avLst/>
              <a:gdLst/>
              <a:ahLst/>
              <a:cxnLst/>
              <a:rect l="l" t="t" r="r" b="b"/>
              <a:pathLst>
                <a:path w="94" h="32" extrusionOk="0">
                  <a:moveTo>
                    <a:pt x="1" y="1"/>
                  </a:moveTo>
                  <a:lnTo>
                    <a:pt x="1" y="32"/>
                  </a:lnTo>
                  <a:lnTo>
                    <a:pt x="94" y="32"/>
                  </a:lnTo>
                  <a:lnTo>
                    <a:pt x="94"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6"/>
            <p:cNvSpPr/>
            <p:nvPr/>
          </p:nvSpPr>
          <p:spPr>
            <a:xfrm>
              <a:off x="4176600" y="2207825"/>
              <a:ext cx="7000" cy="6625"/>
            </a:xfrm>
            <a:custGeom>
              <a:avLst/>
              <a:gdLst/>
              <a:ahLst/>
              <a:cxnLst/>
              <a:rect l="l" t="t" r="r" b="b"/>
              <a:pathLst>
                <a:path w="280" h="265" extrusionOk="0">
                  <a:moveTo>
                    <a:pt x="140" y="1"/>
                  </a:moveTo>
                  <a:cubicBezTo>
                    <a:pt x="62" y="1"/>
                    <a:pt x="0" y="63"/>
                    <a:pt x="0" y="140"/>
                  </a:cubicBezTo>
                  <a:cubicBezTo>
                    <a:pt x="0" y="218"/>
                    <a:pt x="62" y="264"/>
                    <a:pt x="140" y="264"/>
                  </a:cubicBezTo>
                  <a:cubicBezTo>
                    <a:pt x="217" y="264"/>
                    <a:pt x="279" y="218"/>
                    <a:pt x="279" y="140"/>
                  </a:cubicBezTo>
                  <a:cubicBezTo>
                    <a:pt x="279" y="63"/>
                    <a:pt x="21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6"/>
            <p:cNvSpPr/>
            <p:nvPr/>
          </p:nvSpPr>
          <p:spPr>
            <a:xfrm>
              <a:off x="4135500" y="2208225"/>
              <a:ext cx="17475" cy="7775"/>
            </a:xfrm>
            <a:custGeom>
              <a:avLst/>
              <a:gdLst/>
              <a:ahLst/>
              <a:cxnLst/>
              <a:rect l="l" t="t" r="r" b="b"/>
              <a:pathLst>
                <a:path w="699" h="311" extrusionOk="0">
                  <a:moveTo>
                    <a:pt x="0" y="0"/>
                  </a:moveTo>
                  <a:lnTo>
                    <a:pt x="0" y="310"/>
                  </a:lnTo>
                  <a:lnTo>
                    <a:pt x="698" y="310"/>
                  </a:lnTo>
                  <a:lnTo>
                    <a:pt x="6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6"/>
            <p:cNvSpPr/>
            <p:nvPr/>
          </p:nvSpPr>
          <p:spPr>
            <a:xfrm>
              <a:off x="4076950" y="2220625"/>
              <a:ext cx="17475" cy="7775"/>
            </a:xfrm>
            <a:custGeom>
              <a:avLst/>
              <a:gdLst/>
              <a:ahLst/>
              <a:cxnLst/>
              <a:rect l="l" t="t" r="r" b="b"/>
              <a:pathLst>
                <a:path w="699" h="311" extrusionOk="0">
                  <a:moveTo>
                    <a:pt x="0" y="1"/>
                  </a:moveTo>
                  <a:lnTo>
                    <a:pt x="0" y="311"/>
                  </a:lnTo>
                  <a:lnTo>
                    <a:pt x="698" y="311"/>
                  </a:lnTo>
                  <a:lnTo>
                    <a:pt x="6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6"/>
            <p:cNvSpPr/>
            <p:nvPr/>
          </p:nvSpPr>
          <p:spPr>
            <a:xfrm>
              <a:off x="4076950" y="2208225"/>
              <a:ext cx="32975" cy="7775"/>
            </a:xfrm>
            <a:custGeom>
              <a:avLst/>
              <a:gdLst/>
              <a:ahLst/>
              <a:cxnLst/>
              <a:rect l="l" t="t" r="r" b="b"/>
              <a:pathLst>
                <a:path w="1319" h="311" extrusionOk="0">
                  <a:moveTo>
                    <a:pt x="0" y="0"/>
                  </a:moveTo>
                  <a:lnTo>
                    <a:pt x="0" y="310"/>
                  </a:lnTo>
                  <a:lnTo>
                    <a:pt x="1319" y="310"/>
                  </a:lnTo>
                  <a:lnTo>
                    <a:pt x="13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6"/>
            <p:cNvSpPr/>
            <p:nvPr/>
          </p:nvSpPr>
          <p:spPr>
            <a:xfrm>
              <a:off x="4116100" y="2208225"/>
              <a:ext cx="5850" cy="7775"/>
            </a:xfrm>
            <a:custGeom>
              <a:avLst/>
              <a:gdLst/>
              <a:ahLst/>
              <a:cxnLst/>
              <a:rect l="l" t="t" r="r" b="b"/>
              <a:pathLst>
                <a:path w="234" h="311" extrusionOk="0">
                  <a:moveTo>
                    <a:pt x="1" y="0"/>
                  </a:moveTo>
                  <a:lnTo>
                    <a:pt x="1"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6"/>
            <p:cNvSpPr/>
            <p:nvPr/>
          </p:nvSpPr>
          <p:spPr>
            <a:xfrm>
              <a:off x="4125025" y="2208225"/>
              <a:ext cx="5850" cy="7775"/>
            </a:xfrm>
            <a:custGeom>
              <a:avLst/>
              <a:gdLst/>
              <a:ahLst/>
              <a:cxnLst/>
              <a:rect l="l" t="t" r="r" b="b"/>
              <a:pathLst>
                <a:path w="234" h="311" extrusionOk="0">
                  <a:moveTo>
                    <a:pt x="1" y="0"/>
                  </a:moveTo>
                  <a:lnTo>
                    <a:pt x="1" y="310"/>
                  </a:lnTo>
                  <a:lnTo>
                    <a:pt x="233" y="310"/>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6"/>
            <p:cNvSpPr/>
            <p:nvPr/>
          </p:nvSpPr>
          <p:spPr>
            <a:xfrm>
              <a:off x="4157975" y="2208225"/>
              <a:ext cx="5850" cy="7775"/>
            </a:xfrm>
            <a:custGeom>
              <a:avLst/>
              <a:gdLst/>
              <a:ahLst/>
              <a:cxnLst/>
              <a:rect l="l" t="t" r="r" b="b"/>
              <a:pathLst>
                <a:path w="234" h="311" extrusionOk="0">
                  <a:moveTo>
                    <a:pt x="1" y="0"/>
                  </a:moveTo>
                  <a:lnTo>
                    <a:pt x="1" y="310"/>
                  </a:lnTo>
                  <a:lnTo>
                    <a:pt x="234" y="310"/>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6"/>
            <p:cNvSpPr/>
            <p:nvPr/>
          </p:nvSpPr>
          <p:spPr>
            <a:xfrm>
              <a:off x="4098275" y="2220625"/>
              <a:ext cx="32975" cy="7775"/>
            </a:xfrm>
            <a:custGeom>
              <a:avLst/>
              <a:gdLst/>
              <a:ahLst/>
              <a:cxnLst/>
              <a:rect l="l" t="t" r="r" b="b"/>
              <a:pathLst>
                <a:path w="1319" h="311" extrusionOk="0">
                  <a:moveTo>
                    <a:pt x="0" y="1"/>
                  </a:moveTo>
                  <a:lnTo>
                    <a:pt x="0" y="311"/>
                  </a:lnTo>
                  <a:lnTo>
                    <a:pt x="1319" y="311"/>
                  </a:lnTo>
                  <a:lnTo>
                    <a:pt x="1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6"/>
            <p:cNvSpPr/>
            <p:nvPr/>
          </p:nvSpPr>
          <p:spPr>
            <a:xfrm>
              <a:off x="4135500" y="2220625"/>
              <a:ext cx="5825" cy="7775"/>
            </a:xfrm>
            <a:custGeom>
              <a:avLst/>
              <a:gdLst/>
              <a:ahLst/>
              <a:cxnLst/>
              <a:rect l="l" t="t" r="r" b="b"/>
              <a:pathLst>
                <a:path w="233" h="311"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6"/>
            <p:cNvSpPr/>
            <p:nvPr/>
          </p:nvSpPr>
          <p:spPr>
            <a:xfrm>
              <a:off x="4076950" y="2233025"/>
              <a:ext cx="5825" cy="7800"/>
            </a:xfrm>
            <a:custGeom>
              <a:avLst/>
              <a:gdLst/>
              <a:ahLst/>
              <a:cxnLst/>
              <a:rect l="l" t="t" r="r" b="b"/>
              <a:pathLst>
                <a:path w="233" h="312" extrusionOk="0">
                  <a:moveTo>
                    <a:pt x="0" y="1"/>
                  </a:moveTo>
                  <a:lnTo>
                    <a:pt x="0"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6"/>
            <p:cNvSpPr/>
            <p:nvPr/>
          </p:nvSpPr>
          <p:spPr>
            <a:xfrm>
              <a:off x="4085475" y="2233025"/>
              <a:ext cx="5850" cy="7800"/>
            </a:xfrm>
            <a:custGeom>
              <a:avLst/>
              <a:gdLst/>
              <a:ahLst/>
              <a:cxnLst/>
              <a:rect l="l" t="t" r="r" b="b"/>
              <a:pathLst>
                <a:path w="234" h="312" extrusionOk="0">
                  <a:moveTo>
                    <a:pt x="1" y="1"/>
                  </a:moveTo>
                  <a:lnTo>
                    <a:pt x="1" y="311"/>
                  </a:lnTo>
                  <a:lnTo>
                    <a:pt x="233" y="311"/>
                  </a:lnTo>
                  <a:lnTo>
                    <a:pt x="2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4" name="Google Shape;1024;p36"/>
          <p:cNvSpPr txBox="1"/>
          <p:nvPr/>
        </p:nvSpPr>
        <p:spPr>
          <a:xfrm>
            <a:off x="2085815" y="225323"/>
            <a:ext cx="2589464" cy="49137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Teko Medium"/>
                <a:ea typeface="Teko Medium"/>
                <a:cs typeface="Teko Medium"/>
                <a:sym typeface="Teko Medium"/>
              </a:rPr>
              <a:t>Hasil Dan </a:t>
            </a:r>
            <a:r>
              <a:rPr lang="en-US" sz="2400" dirty="0" err="1">
                <a:latin typeface="Teko Medium"/>
                <a:ea typeface="Teko Medium"/>
                <a:cs typeface="Teko Medium"/>
                <a:sym typeface="Teko Medium"/>
              </a:rPr>
              <a:t>Pembahasan</a:t>
            </a:r>
            <a:endParaRPr sz="2400" dirty="0">
              <a:latin typeface="Teko Medium"/>
              <a:ea typeface="Teko Medium"/>
              <a:cs typeface="Teko Medium"/>
              <a:sym typeface="Teko Medium"/>
            </a:endParaRPr>
          </a:p>
        </p:txBody>
      </p:sp>
      <p:grpSp>
        <p:nvGrpSpPr>
          <p:cNvPr id="1025" name="Google Shape;1025;p36"/>
          <p:cNvGrpSpPr/>
          <p:nvPr/>
        </p:nvGrpSpPr>
        <p:grpSpPr>
          <a:xfrm>
            <a:off x="1434785" y="111973"/>
            <a:ext cx="695247" cy="908021"/>
            <a:chOff x="7233182" y="3306545"/>
            <a:chExt cx="287625" cy="375650"/>
          </a:xfrm>
        </p:grpSpPr>
        <p:sp>
          <p:nvSpPr>
            <p:cNvPr id="1026" name="Google Shape;1026;p36"/>
            <p:cNvSpPr/>
            <p:nvPr/>
          </p:nvSpPr>
          <p:spPr>
            <a:xfrm>
              <a:off x="7277222" y="3306545"/>
              <a:ext cx="199573" cy="132092"/>
            </a:xfrm>
            <a:custGeom>
              <a:avLst/>
              <a:gdLst/>
              <a:ahLst/>
              <a:cxnLst/>
              <a:rect l="l" t="t" r="r" b="b"/>
              <a:pathLst>
                <a:path w="7305" h="4835" extrusionOk="0">
                  <a:moveTo>
                    <a:pt x="2821" y="3223"/>
                  </a:moveTo>
                  <a:lnTo>
                    <a:pt x="2821" y="4028"/>
                  </a:lnTo>
                  <a:lnTo>
                    <a:pt x="2015" y="4028"/>
                  </a:lnTo>
                  <a:lnTo>
                    <a:pt x="2015" y="3223"/>
                  </a:lnTo>
                  <a:close/>
                  <a:moveTo>
                    <a:pt x="5291" y="3223"/>
                  </a:moveTo>
                  <a:lnTo>
                    <a:pt x="5291" y="4028"/>
                  </a:lnTo>
                  <a:lnTo>
                    <a:pt x="4485" y="4028"/>
                  </a:lnTo>
                  <a:lnTo>
                    <a:pt x="4485" y="3223"/>
                  </a:lnTo>
                  <a:close/>
                  <a:moveTo>
                    <a:pt x="3652" y="1"/>
                  </a:moveTo>
                  <a:cubicBezTo>
                    <a:pt x="1637" y="1"/>
                    <a:pt x="0" y="1640"/>
                    <a:pt x="0" y="3652"/>
                  </a:cubicBezTo>
                  <a:lnTo>
                    <a:pt x="0" y="4834"/>
                  </a:lnTo>
                  <a:lnTo>
                    <a:pt x="7304" y="4834"/>
                  </a:lnTo>
                  <a:lnTo>
                    <a:pt x="7304" y="3652"/>
                  </a:lnTo>
                  <a:cubicBezTo>
                    <a:pt x="7304" y="1637"/>
                    <a:pt x="5665" y="1"/>
                    <a:pt x="36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7332927" y="3616135"/>
              <a:ext cx="88107" cy="66060"/>
            </a:xfrm>
            <a:custGeom>
              <a:avLst/>
              <a:gdLst/>
              <a:ahLst/>
              <a:cxnLst/>
              <a:rect l="l" t="t" r="r" b="b"/>
              <a:pathLst>
                <a:path w="3225" h="2418" extrusionOk="0">
                  <a:moveTo>
                    <a:pt x="1" y="0"/>
                  </a:moveTo>
                  <a:lnTo>
                    <a:pt x="1" y="806"/>
                  </a:lnTo>
                  <a:cubicBezTo>
                    <a:pt x="1" y="1694"/>
                    <a:pt x="725" y="2418"/>
                    <a:pt x="1613" y="2418"/>
                  </a:cubicBezTo>
                  <a:cubicBezTo>
                    <a:pt x="2501" y="2418"/>
                    <a:pt x="3224" y="1694"/>
                    <a:pt x="3224" y="806"/>
                  </a:cubicBezTo>
                  <a:lnTo>
                    <a:pt x="32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7233182" y="3460630"/>
              <a:ext cx="287625" cy="133513"/>
            </a:xfrm>
            <a:custGeom>
              <a:avLst/>
              <a:gdLst/>
              <a:ahLst/>
              <a:cxnLst/>
              <a:rect l="l" t="t" r="r" b="b"/>
              <a:pathLst>
                <a:path w="10528" h="4887" extrusionOk="0">
                  <a:moveTo>
                    <a:pt x="4055" y="806"/>
                  </a:moveTo>
                  <a:lnTo>
                    <a:pt x="4055" y="1612"/>
                  </a:lnTo>
                  <a:lnTo>
                    <a:pt x="3249" y="1612"/>
                  </a:lnTo>
                  <a:lnTo>
                    <a:pt x="3249" y="806"/>
                  </a:lnTo>
                  <a:close/>
                  <a:moveTo>
                    <a:pt x="5667" y="806"/>
                  </a:moveTo>
                  <a:lnTo>
                    <a:pt x="5667" y="1612"/>
                  </a:lnTo>
                  <a:lnTo>
                    <a:pt x="4861" y="1612"/>
                  </a:lnTo>
                  <a:lnTo>
                    <a:pt x="4861" y="806"/>
                  </a:lnTo>
                  <a:close/>
                  <a:moveTo>
                    <a:pt x="7278" y="806"/>
                  </a:moveTo>
                  <a:lnTo>
                    <a:pt x="7278" y="1612"/>
                  </a:lnTo>
                  <a:lnTo>
                    <a:pt x="6472" y="1612"/>
                  </a:lnTo>
                  <a:lnTo>
                    <a:pt x="6472" y="806"/>
                  </a:lnTo>
                  <a:close/>
                  <a:moveTo>
                    <a:pt x="7278" y="2415"/>
                  </a:moveTo>
                  <a:lnTo>
                    <a:pt x="7278" y="3221"/>
                  </a:lnTo>
                  <a:lnTo>
                    <a:pt x="3250" y="3221"/>
                  </a:lnTo>
                  <a:lnTo>
                    <a:pt x="3250" y="2415"/>
                  </a:lnTo>
                  <a:close/>
                  <a:moveTo>
                    <a:pt x="1" y="0"/>
                  </a:moveTo>
                  <a:lnTo>
                    <a:pt x="1" y="4026"/>
                  </a:lnTo>
                  <a:lnTo>
                    <a:pt x="807" y="4026"/>
                  </a:lnTo>
                  <a:lnTo>
                    <a:pt x="807" y="1609"/>
                  </a:lnTo>
                  <a:lnTo>
                    <a:pt x="1612" y="1609"/>
                  </a:lnTo>
                  <a:lnTo>
                    <a:pt x="1612" y="4886"/>
                  </a:lnTo>
                  <a:lnTo>
                    <a:pt x="8916" y="4886"/>
                  </a:lnTo>
                  <a:lnTo>
                    <a:pt x="8916" y="1609"/>
                  </a:lnTo>
                  <a:lnTo>
                    <a:pt x="9722" y="1609"/>
                  </a:lnTo>
                  <a:lnTo>
                    <a:pt x="9722" y="4026"/>
                  </a:lnTo>
                  <a:lnTo>
                    <a:pt x="10528" y="4026"/>
                  </a:lnTo>
                  <a:lnTo>
                    <a:pt x="105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6"/>
          <p:cNvGrpSpPr/>
          <p:nvPr/>
        </p:nvGrpSpPr>
        <p:grpSpPr>
          <a:xfrm>
            <a:off x="2316316" y="4302194"/>
            <a:ext cx="300770" cy="54726"/>
            <a:chOff x="4770650" y="685575"/>
            <a:chExt cx="158250" cy="28800"/>
          </a:xfrm>
        </p:grpSpPr>
        <p:sp>
          <p:nvSpPr>
            <p:cNvPr id="1030" name="Google Shape;1030;p36"/>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36"/>
          <p:cNvGrpSpPr/>
          <p:nvPr/>
        </p:nvGrpSpPr>
        <p:grpSpPr>
          <a:xfrm rot="10800000">
            <a:off x="-1234832" y="84756"/>
            <a:ext cx="4210803" cy="748080"/>
            <a:chOff x="6135243" y="693226"/>
            <a:chExt cx="4210803" cy="748080"/>
          </a:xfrm>
        </p:grpSpPr>
        <p:sp>
          <p:nvSpPr>
            <p:cNvPr id="1034" name="Google Shape;1034;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a:extLst>
              <a:ext uri="{FF2B5EF4-FFF2-40B4-BE49-F238E27FC236}">
                <a16:creationId xmlns:a16="http://schemas.microsoft.com/office/drawing/2014/main" id="{A227BFA6-9F2E-FB96-67E8-45B2CEDA29E3}"/>
              </a:ext>
            </a:extLst>
          </p:cNvPr>
          <p:cNvSpPr>
            <a:spLocks noGrp="1" noChangeArrowheads="1"/>
          </p:cNvSpPr>
          <p:nvPr>
            <p:ph type="title"/>
          </p:nvPr>
        </p:nvSpPr>
        <p:spPr bwMode="auto">
          <a:xfrm>
            <a:off x="56656" y="1483650"/>
            <a:ext cx="700710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D" sz="1400" b="0" i="0" dirty="0" err="1">
                <a:solidFill>
                  <a:srgbClr val="374151"/>
                </a:solidFill>
                <a:effectLst/>
                <a:latin typeface="Aptos" panose="020B0004020202020204" pitchFamily="34" charset="0"/>
              </a:rPr>
              <a:t>Sistem</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kendali</a:t>
            </a:r>
            <a:r>
              <a:rPr lang="en-ID" sz="1400" b="0" i="0" dirty="0">
                <a:solidFill>
                  <a:srgbClr val="374151"/>
                </a:solidFill>
                <a:effectLst/>
                <a:latin typeface="Aptos" panose="020B0004020202020204" pitchFamily="34" charset="0"/>
              </a:rPr>
              <a:t> yang </a:t>
            </a:r>
            <a:r>
              <a:rPr lang="en-ID" sz="1400" b="0" i="0" dirty="0" err="1">
                <a:solidFill>
                  <a:srgbClr val="374151"/>
                </a:solidFill>
                <a:effectLst/>
                <a:latin typeface="Aptos" panose="020B0004020202020204" pitchFamily="34" charset="0"/>
              </a:rPr>
              <a:t>dipusatkan</a:t>
            </a:r>
            <a:r>
              <a:rPr lang="en-ID" sz="1400" b="0" i="0" dirty="0">
                <a:solidFill>
                  <a:srgbClr val="374151"/>
                </a:solidFill>
                <a:effectLst/>
                <a:latin typeface="Aptos" panose="020B0004020202020204" pitchFamily="34" charset="0"/>
              </a:rPr>
              <a:t> di HMI </a:t>
            </a:r>
            <a:r>
              <a:rPr lang="en-ID" sz="1400" b="0" i="0" dirty="0" err="1">
                <a:solidFill>
                  <a:srgbClr val="374151"/>
                </a:solidFill>
                <a:effectLst/>
                <a:latin typeface="Aptos" panose="020B0004020202020204" pitchFamily="34" charset="0"/>
              </a:rPr>
              <a:t>dapat</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mengendalikan</a:t>
            </a:r>
            <a:r>
              <a:rPr lang="en-ID" sz="1400" b="0" i="0" dirty="0">
                <a:solidFill>
                  <a:srgbClr val="374151"/>
                </a:solidFill>
                <a:effectLst/>
                <a:latin typeface="Aptos" panose="020B0004020202020204" pitchFamily="34" charset="0"/>
              </a:rPr>
              <a:t> PLTS </a:t>
            </a:r>
            <a:r>
              <a:rPr lang="en-ID" sz="1400" b="0" i="0" dirty="0" err="1">
                <a:solidFill>
                  <a:srgbClr val="374151"/>
                </a:solidFill>
                <a:effectLst/>
                <a:latin typeface="Aptos" panose="020B0004020202020204" pitchFamily="34" charset="0"/>
              </a:rPr>
              <a:t>secara</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terintegrasi</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dengan</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menggunakan</a:t>
            </a:r>
            <a:r>
              <a:rPr lang="en-ID" sz="1400" b="0" i="0" dirty="0">
                <a:solidFill>
                  <a:srgbClr val="374151"/>
                </a:solidFill>
                <a:effectLst/>
                <a:latin typeface="Aptos" panose="020B0004020202020204" pitchFamily="34" charset="0"/>
              </a:rPr>
              <a:t> PLC S7 1200 </a:t>
            </a:r>
            <a:r>
              <a:rPr lang="en-ID" sz="1400" b="0" i="0" dirty="0" err="1">
                <a:solidFill>
                  <a:srgbClr val="374151"/>
                </a:solidFill>
                <a:effectLst/>
                <a:latin typeface="Aptos" panose="020B0004020202020204" pitchFamily="34" charset="0"/>
              </a:rPr>
              <a:t>sebagai</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prosesor</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utama</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untuk</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pembacaan</a:t>
            </a:r>
            <a:r>
              <a:rPr lang="en-ID" sz="1400" b="0" i="0" dirty="0">
                <a:solidFill>
                  <a:srgbClr val="374151"/>
                </a:solidFill>
                <a:effectLst/>
                <a:latin typeface="Aptos" panose="020B0004020202020204" pitchFamily="34" charset="0"/>
              </a:rPr>
              <a:t> data </a:t>
            </a:r>
            <a:r>
              <a:rPr lang="en-ID" sz="1400" b="0" i="0" dirty="0" err="1">
                <a:solidFill>
                  <a:srgbClr val="374151"/>
                </a:solidFill>
                <a:effectLst/>
                <a:latin typeface="Aptos" panose="020B0004020202020204" pitchFamily="34" charset="0"/>
              </a:rPr>
              <a:t>dari</a:t>
            </a:r>
            <a:r>
              <a:rPr lang="en-ID" sz="1400" b="0" i="0" dirty="0">
                <a:solidFill>
                  <a:srgbClr val="374151"/>
                </a:solidFill>
                <a:effectLst/>
                <a:latin typeface="Aptos" panose="020B0004020202020204" pitchFamily="34" charset="0"/>
              </a:rPr>
              <a:t> sensor yang </a:t>
            </a:r>
            <a:r>
              <a:rPr lang="en-ID" sz="1400" b="0" i="0" dirty="0" err="1">
                <a:solidFill>
                  <a:srgbClr val="374151"/>
                </a:solidFill>
                <a:effectLst/>
                <a:latin typeface="Aptos" panose="020B0004020202020204" pitchFamily="34" charset="0"/>
              </a:rPr>
              <a:t>digunakan</a:t>
            </a:r>
            <a:r>
              <a:rPr lang="en-ID" sz="1400" b="0" i="0" dirty="0">
                <a:solidFill>
                  <a:srgbClr val="374151"/>
                </a:solidFill>
                <a:effectLst/>
                <a:latin typeface="Aptos" panose="020B0004020202020204" pitchFamily="34" charset="0"/>
              </a:rPr>
              <a:t>. Hasil </a:t>
            </a:r>
            <a:r>
              <a:rPr lang="en-ID" sz="1400" b="0" i="0" dirty="0" err="1">
                <a:solidFill>
                  <a:srgbClr val="374151"/>
                </a:solidFill>
                <a:effectLst/>
                <a:latin typeface="Aptos" panose="020B0004020202020204" pitchFamily="34" charset="0"/>
              </a:rPr>
              <a:t>pengujian</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menunjukkan</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bahwa</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sistem</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kendali</a:t>
            </a:r>
            <a:r>
              <a:rPr lang="en-ID" sz="1400" b="0" i="0" dirty="0">
                <a:solidFill>
                  <a:srgbClr val="374151"/>
                </a:solidFill>
                <a:effectLst/>
                <a:latin typeface="Aptos" panose="020B0004020202020204" pitchFamily="34" charset="0"/>
              </a:rPr>
              <a:t> yang </a:t>
            </a:r>
            <a:r>
              <a:rPr lang="en-ID" sz="1400" b="0" i="0" dirty="0" err="1">
                <a:solidFill>
                  <a:srgbClr val="374151"/>
                </a:solidFill>
                <a:effectLst/>
                <a:latin typeface="Aptos" panose="020B0004020202020204" pitchFamily="34" charset="0"/>
              </a:rPr>
              <a:t>dipusatkan</a:t>
            </a:r>
            <a:r>
              <a:rPr lang="en-ID" sz="1400" b="0" i="0" dirty="0">
                <a:solidFill>
                  <a:srgbClr val="374151"/>
                </a:solidFill>
                <a:effectLst/>
                <a:latin typeface="Aptos" panose="020B0004020202020204" pitchFamily="34" charset="0"/>
              </a:rPr>
              <a:t> di HMI </a:t>
            </a:r>
            <a:r>
              <a:rPr lang="en-ID" sz="1400" b="0" i="0" dirty="0" err="1">
                <a:solidFill>
                  <a:srgbClr val="374151"/>
                </a:solidFill>
                <a:effectLst/>
                <a:latin typeface="Aptos" panose="020B0004020202020204" pitchFamily="34" charset="0"/>
              </a:rPr>
              <a:t>telah</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mampu</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mengendalikan</a:t>
            </a:r>
            <a:r>
              <a:rPr lang="en-ID" sz="1400" b="0" i="0" dirty="0">
                <a:solidFill>
                  <a:srgbClr val="374151"/>
                </a:solidFill>
                <a:effectLst/>
                <a:latin typeface="Aptos" panose="020B0004020202020204" pitchFamily="34" charset="0"/>
              </a:rPr>
              <a:t> PLTS </a:t>
            </a:r>
            <a:r>
              <a:rPr lang="en-ID" sz="1400" b="0" i="0" dirty="0" err="1">
                <a:solidFill>
                  <a:srgbClr val="374151"/>
                </a:solidFill>
                <a:effectLst/>
                <a:latin typeface="Aptos" panose="020B0004020202020204" pitchFamily="34" charset="0"/>
              </a:rPr>
              <a:t>secara</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terintegrasi</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dengan</a:t>
            </a:r>
            <a:r>
              <a:rPr lang="en-ID" sz="1400" b="0" i="0" dirty="0">
                <a:solidFill>
                  <a:srgbClr val="374151"/>
                </a:solidFill>
                <a:effectLst/>
                <a:latin typeface="Aptos" panose="020B0004020202020204" pitchFamily="34" charset="0"/>
              </a:rPr>
              <a:t> yang </a:t>
            </a:r>
            <a:r>
              <a:rPr lang="en-ID" sz="1400" b="0" i="0" dirty="0" err="1">
                <a:solidFill>
                  <a:srgbClr val="374151"/>
                </a:solidFill>
                <a:effectLst/>
                <a:latin typeface="Aptos" panose="020B0004020202020204" pitchFamily="34" charset="0"/>
              </a:rPr>
              <a:t>direncanakan</a:t>
            </a:r>
            <a:r>
              <a:rPr lang="en-ID" sz="1400" b="0" i="0" dirty="0">
                <a:solidFill>
                  <a:srgbClr val="374151"/>
                </a:solidFill>
                <a:effectLst/>
                <a:latin typeface="Aptos" panose="020B0004020202020204" pitchFamily="34" charset="0"/>
              </a:rPr>
              <a:t>. HMI dan IoT juga </a:t>
            </a:r>
            <a:r>
              <a:rPr lang="en-ID" sz="1400" b="0" i="0" dirty="0" err="1">
                <a:solidFill>
                  <a:srgbClr val="374151"/>
                </a:solidFill>
                <a:effectLst/>
                <a:latin typeface="Aptos" panose="020B0004020202020204" pitchFamily="34" charset="0"/>
              </a:rPr>
              <a:t>telah</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berhasil</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menampilkan</a:t>
            </a:r>
            <a:r>
              <a:rPr lang="en-ID" sz="1400" b="0" i="0" dirty="0">
                <a:solidFill>
                  <a:srgbClr val="374151"/>
                </a:solidFill>
                <a:effectLst/>
                <a:latin typeface="Aptos" panose="020B0004020202020204" pitchFamily="34" charset="0"/>
              </a:rPr>
              <a:t> data </a:t>
            </a:r>
            <a:r>
              <a:rPr lang="en-ID" sz="1400" b="0" i="0" dirty="0" err="1">
                <a:solidFill>
                  <a:srgbClr val="374151"/>
                </a:solidFill>
                <a:effectLst/>
                <a:latin typeface="Aptos" panose="020B0004020202020204" pitchFamily="34" charset="0"/>
              </a:rPr>
              <a:t>dari</a:t>
            </a:r>
            <a:r>
              <a:rPr lang="en-ID" sz="1400" b="0" i="0" dirty="0">
                <a:solidFill>
                  <a:srgbClr val="374151"/>
                </a:solidFill>
                <a:effectLst/>
                <a:latin typeface="Aptos" panose="020B0004020202020204" pitchFamily="34" charset="0"/>
              </a:rPr>
              <a:t> parameter PLTS stand alone yang </a:t>
            </a:r>
            <a:r>
              <a:rPr lang="en-ID" sz="1400" b="0" i="0" dirty="0" err="1">
                <a:solidFill>
                  <a:srgbClr val="374151"/>
                </a:solidFill>
                <a:effectLst/>
                <a:latin typeface="Aptos" panose="020B0004020202020204" pitchFamily="34" charset="0"/>
              </a:rPr>
              <a:t>dimonitor</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secara</a:t>
            </a:r>
            <a:r>
              <a:rPr lang="en-ID" sz="1400" b="0" i="0" dirty="0">
                <a:solidFill>
                  <a:srgbClr val="374151"/>
                </a:solidFill>
                <a:effectLst/>
                <a:latin typeface="Aptos" panose="020B0004020202020204" pitchFamily="34" charset="0"/>
              </a:rPr>
              <a:t> real-time </a:t>
            </a:r>
            <a:r>
              <a:rPr lang="en-ID" sz="1400" b="0" i="0" dirty="0" err="1">
                <a:solidFill>
                  <a:srgbClr val="374151"/>
                </a:solidFill>
                <a:effectLst/>
                <a:latin typeface="Aptos" panose="020B0004020202020204" pitchFamily="34" charset="0"/>
              </a:rPr>
              <a:t>dengan</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nilai</a:t>
            </a:r>
            <a:r>
              <a:rPr lang="en-ID" sz="1400" b="0" i="0" dirty="0">
                <a:solidFill>
                  <a:srgbClr val="374151"/>
                </a:solidFill>
                <a:effectLst/>
                <a:latin typeface="Aptos" panose="020B0004020202020204" pitchFamily="34" charset="0"/>
              </a:rPr>
              <a:t> yang </a:t>
            </a:r>
            <a:r>
              <a:rPr lang="en-ID" sz="1400" b="0" i="0" dirty="0" err="1">
                <a:solidFill>
                  <a:srgbClr val="374151"/>
                </a:solidFill>
                <a:effectLst/>
                <a:latin typeface="Aptos" panose="020B0004020202020204" pitchFamily="34" charset="0"/>
              </a:rPr>
              <a:t>sesuai</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dengan</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nilai</a:t>
            </a:r>
            <a:r>
              <a:rPr lang="en-ID" sz="1400" b="0" i="0" dirty="0">
                <a:solidFill>
                  <a:srgbClr val="374151"/>
                </a:solidFill>
                <a:effectLst/>
                <a:latin typeface="Aptos" panose="020B0004020202020204" pitchFamily="34" charset="0"/>
              </a:rPr>
              <a:t> yang </a:t>
            </a:r>
            <a:r>
              <a:rPr lang="en-ID" sz="1400" b="0" i="0" dirty="0" err="1">
                <a:solidFill>
                  <a:srgbClr val="374151"/>
                </a:solidFill>
                <a:effectLst/>
                <a:latin typeface="Aptos" panose="020B0004020202020204" pitchFamily="34" charset="0"/>
              </a:rPr>
              <a:t>terbaca</a:t>
            </a:r>
            <a:r>
              <a:rPr lang="en-ID" sz="1400" b="0" i="0" dirty="0">
                <a:solidFill>
                  <a:srgbClr val="374151"/>
                </a:solidFill>
                <a:effectLst/>
                <a:latin typeface="Aptos" panose="020B0004020202020204" pitchFamily="34" charset="0"/>
              </a:rPr>
              <a:t> pada </a:t>
            </a:r>
            <a:r>
              <a:rPr lang="en-ID" sz="1400" b="0" i="0" dirty="0" err="1">
                <a:solidFill>
                  <a:srgbClr val="374151"/>
                </a:solidFill>
                <a:effectLst/>
                <a:latin typeface="Aptos" panose="020B0004020202020204" pitchFamily="34" charset="0"/>
              </a:rPr>
              <a:t>alat</a:t>
            </a:r>
            <a:r>
              <a:rPr lang="en-ID" sz="1400" b="0" i="0" dirty="0">
                <a:solidFill>
                  <a:srgbClr val="374151"/>
                </a:solidFill>
                <a:effectLst/>
                <a:latin typeface="Aptos" panose="020B0004020202020204" pitchFamily="34" charset="0"/>
              </a:rPr>
              <a:t> </a:t>
            </a:r>
            <a:r>
              <a:rPr lang="en-ID" sz="1400" b="0" i="0" dirty="0" err="1">
                <a:solidFill>
                  <a:srgbClr val="374151"/>
                </a:solidFill>
                <a:effectLst/>
                <a:latin typeface="Aptos" panose="020B0004020202020204" pitchFamily="34" charset="0"/>
              </a:rPr>
              <a:t>ukur</a:t>
            </a:r>
            <a:r>
              <a:rPr lang="en-ID" sz="1400" dirty="0">
                <a:solidFill>
                  <a:srgbClr val="374151"/>
                </a:solidFill>
                <a:latin typeface="Aptos" panose="020B0004020202020204" pitchFamily="34" charset="0"/>
              </a:rPr>
              <a:t>.</a:t>
            </a:r>
            <a:br>
              <a:rPr lang="en-ID" sz="1400" dirty="0">
                <a:solidFill>
                  <a:srgbClr val="374151"/>
                </a:solidFill>
                <a:latin typeface="Aptos" panose="020B0004020202020204" pitchFamily="34" charset="0"/>
              </a:rPr>
            </a:br>
            <a:endParaRPr kumimoji="0" lang="en-US" altLang="en-US" sz="1400" b="0" i="0" u="none" strike="noStrike" cap="none" normalizeH="0" baseline="0" dirty="0">
              <a:ln>
                <a:noFill/>
              </a:ln>
              <a:solidFill>
                <a:schemeClr val="tx1"/>
              </a:solidFill>
              <a:effectLst/>
              <a:latin typeface="Aptos" panose="020B0004020202020204" pitchFamily="34" charset="0"/>
            </a:endParaRPr>
          </a:p>
        </p:txBody>
      </p:sp>
    </p:spTree>
    <p:extLst>
      <p:ext uri="{BB962C8B-B14F-4D97-AF65-F5344CB8AC3E}">
        <p14:creationId xmlns:p14="http://schemas.microsoft.com/office/powerpoint/2010/main" val="2019129665"/>
      </p:ext>
    </p:extLst>
  </p:cSld>
  <p:clrMapOvr>
    <a:masterClrMapping/>
  </p:clrMapOvr>
</p:sld>
</file>

<file path=ppt/theme/theme1.xml><?xml version="1.0" encoding="utf-8"?>
<a:theme xmlns:a="http://schemas.openxmlformats.org/drawingml/2006/main" name="Indian Technology Company Profile by Slidesgo">
  <a:themeElements>
    <a:clrScheme name="Simple Light">
      <a:dk1>
        <a:srgbClr val="302F2F"/>
      </a:dk1>
      <a:lt1>
        <a:srgbClr val="FFFFFF"/>
      </a:lt1>
      <a:dk2>
        <a:srgbClr val="138808"/>
      </a:dk2>
      <a:lt2>
        <a:srgbClr val="FF9933"/>
      </a:lt2>
      <a:accent1>
        <a:srgbClr val="434343"/>
      </a:accent1>
      <a:accent2>
        <a:srgbClr val="666666"/>
      </a:accent2>
      <a:accent3>
        <a:srgbClr val="999999"/>
      </a:accent3>
      <a:accent4>
        <a:srgbClr val="CCCCCC"/>
      </a:accent4>
      <a:accent5>
        <a:srgbClr val="EFEFE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814</Words>
  <Application>Microsoft Office PowerPoint</Application>
  <PresentationFormat>On-screen Show (16:9)</PresentationFormat>
  <Paragraphs>34</Paragraphs>
  <Slides>11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Tahoma</vt:lpstr>
      <vt:lpstr>Arial Narrow</vt:lpstr>
      <vt:lpstr>Franklin Gothic Medium</vt:lpstr>
      <vt:lpstr>Teko</vt:lpstr>
      <vt:lpstr>Arial</vt:lpstr>
      <vt:lpstr>Sitka Display Semibold</vt:lpstr>
      <vt:lpstr>Aptos</vt:lpstr>
      <vt:lpstr>Electrolize</vt:lpstr>
      <vt:lpstr>Bebas Neue</vt:lpstr>
      <vt:lpstr>Sohne</vt:lpstr>
      <vt:lpstr>Teko Medium</vt:lpstr>
      <vt:lpstr>Indian Technology Company Profile by Slidesgo</vt:lpstr>
      <vt:lpstr>SISTEM KONTROL DAN MONOTORING PEMBANKIT LISTRIK TENAGA SSURYA BERBASIS HUMAN MACHINE INTERFACE DAN INTERNET OF THING</vt:lpstr>
      <vt:lpstr>Latar Belakang</vt:lpstr>
      <vt:lpstr>Latar Belakang</vt:lpstr>
      <vt:lpstr>Rumusan Masalah</vt:lpstr>
      <vt:lpstr>01</vt:lpstr>
      <vt:lpstr>01</vt:lpstr>
      <vt:lpstr>Metode penelitian yang digunakan dalam jurnal ini adalah penelitian eksperimental dengan pengujian system kendali dan monitoring (PLTS) stand alone berbasis HMI dan IoT. Penelitian ini melibatkan pengembangan sistem kendali dan monitoring (PLTS) berbasis antarmuka manusia mesin (HMI) dan Internet of Things(IoT), serta pengujian sistem tersebut di laboratorium. Metode penelitian ini melibatkan penggunaan PLC S7 1200 sebagai prosesor utama untuk pembacaan data dari sensor yang digunakan, dengan menerapkan delapan buah panel surya 50 WP yang dihubungkan secara parallel. Selain itu, penelitian ini juga menggunakan software TIA Portal V.17 untuk deprogram PLC dan HMI  </vt:lpstr>
      <vt:lpstr>Pengembangan sistem kontrol dan monitoring PLTS berbasis HMI dan IoT dapat meningkatkan efisiensi dan kinerja PLTS melalui penggunaan PLC sebagai prosesor utama untuk pembacaan data dari sensor yang digunakan. Sistem ini memungkinkan pengguna untuk memantau dan mengendalikan PLTS secara efisien melalui antarmuka HMI dan konektivitas IoT. Dengan demikian, sistem ini dapat memungkinkan pengguna untuk memonitor dan mengontrol operasional PLTS secara efektif, melakukan proteksi, dan meningkatkan produktivitas energi terbarukan . Penggunaan HMI dan IoT juga memungkinkan pengguna untuk memantau parameter PLTS secara real-time dengan nilai yang sesuai dengan nilai yang terbaca pada alat ukur. Hal ini dapat membantu dalam mengoptimalkan kinerja PLTS dan memastikan efisiensi operasionalnya. Dengan demikian, pengembangan sistem kontrol dan monitoring PLTS berbasis HMI dan IoT dapat memberikan kontribusi dalam meningkatkan efisiensi dan kinerja PLTS secara keseluruhan.</vt:lpstr>
      <vt:lpstr>Sistem kendali yang dipusatkan di HMI dapat mengendalikan PLTS secara terintegrasi dengan menggunakan PLC S7 1200 sebagai prosesor utama untuk pembacaan data dari sensor yang digunakan. Hasil pengujian menunjukkan bahwa sistem kendali yang dipusatkan di HMI telah mampu mengendalikan PLTS secara terintegrasi dengan yang direncanakan. HMI dan IoT juga telah berhasil menampilkan data dari parameter PLTS stand alone yang dimonitor secara real-time dengan nilai yang sesuai dengan nilai yang terbaca pada alat ukur. </vt:lpstr>
      <vt:lpstr> Kesimpulan dari penelitian ini adalah bahwa pengembangan sistem kontrol dan monitoring Pembangkit Listrik Tenaga Surya (PLTS) berbasis Human Machine Interface (HMI) dan Internet of Things (IoT) dapat meningkatkan efisiensi, kinerja, dan keandalan PLTS secara signifikan. Sistem ini memungkinkan pengguna untuk memantau dan mengendalikan operasional PLTS secara efektif, melakukan proteksi, dan meningkatkan produktivitas energi terbarukan.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KONTROL DAN MONOTORING PEMBANKIT LISTRIK TENAGA SSURYA BERBASIS HUMAN MACHINE INTERFACE DAN INTERNET OF THING</dc:title>
  <dc:creator>andrean dwi sahara</dc:creator>
  <cp:lastModifiedBy>andrean dwi sahara</cp:lastModifiedBy>
  <cp:revision>3</cp:revision>
  <dcterms:modified xsi:type="dcterms:W3CDTF">2023-12-15T02:31:03Z</dcterms:modified>
</cp:coreProperties>
</file>