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2" r:id="rId6"/>
    <p:sldId id="267" r:id="rId7"/>
    <p:sldId id="268" r:id="rId8"/>
    <p:sldId id="264" r:id="rId9"/>
    <p:sldId id="265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อีฟดอวอิ้ง Bold" panose="020B0604020202020204" charset="-3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3861" autoAdjust="0"/>
  </p:normalViewPr>
  <p:slideViewPr>
    <p:cSldViewPr>
      <p:cViewPr varScale="1">
        <p:scale>
          <a:sx n="74" d="100"/>
          <a:sy n="74" d="100"/>
        </p:scale>
        <p:origin x="118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BFA60-E35D-479B-92F5-234190FF6EC8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C2652-932F-4B03-B1C4-D5458A496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97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C2652-932F-4B03-B1C4-D5458A4963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15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elearning.unbin.ac.id/student/course/view_section/FK31423i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667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3632647" y="2508316"/>
            <a:ext cx="11154556" cy="5270368"/>
          </a:xfrm>
          <a:custGeom>
            <a:avLst/>
            <a:gdLst/>
            <a:ahLst/>
            <a:cxnLst/>
            <a:rect l="l" t="t" r="r" b="b"/>
            <a:pathLst>
              <a:path w="11154556" h="5270368">
                <a:moveTo>
                  <a:pt x="0" y="0"/>
                </a:moveTo>
                <a:lnTo>
                  <a:pt x="11154556" y="0"/>
                </a:lnTo>
                <a:lnTo>
                  <a:pt x="11154556" y="5270368"/>
                </a:lnTo>
                <a:lnTo>
                  <a:pt x="0" y="52703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164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6301095">
            <a:off x="14165039" y="4789943"/>
            <a:ext cx="2093777" cy="1986471"/>
          </a:xfrm>
          <a:custGeom>
            <a:avLst/>
            <a:gdLst/>
            <a:ahLst/>
            <a:cxnLst/>
            <a:rect l="l" t="t" r="r" b="b"/>
            <a:pathLst>
              <a:path w="2093777" h="1986471">
                <a:moveTo>
                  <a:pt x="0" y="0"/>
                </a:moveTo>
                <a:lnTo>
                  <a:pt x="2093777" y="0"/>
                </a:lnTo>
                <a:lnTo>
                  <a:pt x="2093777" y="1986471"/>
                </a:lnTo>
                <a:lnTo>
                  <a:pt x="0" y="19864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721997">
            <a:off x="2304281" y="3326868"/>
            <a:ext cx="2117264" cy="2375612"/>
          </a:xfrm>
          <a:custGeom>
            <a:avLst/>
            <a:gdLst/>
            <a:ahLst/>
            <a:cxnLst/>
            <a:rect l="l" t="t" r="r" b="b"/>
            <a:pathLst>
              <a:path w="2117264" h="2375612">
                <a:moveTo>
                  <a:pt x="0" y="0"/>
                </a:moveTo>
                <a:lnTo>
                  <a:pt x="2117265" y="0"/>
                </a:lnTo>
                <a:lnTo>
                  <a:pt x="2117265" y="2375613"/>
                </a:lnTo>
                <a:lnTo>
                  <a:pt x="0" y="23756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635537" y="4721051"/>
            <a:ext cx="2445185" cy="2124254"/>
          </a:xfrm>
          <a:custGeom>
            <a:avLst/>
            <a:gdLst/>
            <a:ahLst/>
            <a:cxnLst/>
            <a:rect l="l" t="t" r="r" b="b"/>
            <a:pathLst>
              <a:path w="2445185" h="2124254">
                <a:moveTo>
                  <a:pt x="0" y="0"/>
                </a:moveTo>
                <a:lnTo>
                  <a:pt x="2445185" y="0"/>
                </a:lnTo>
                <a:lnTo>
                  <a:pt x="2445185" y="2124255"/>
                </a:lnTo>
                <a:lnTo>
                  <a:pt x="0" y="21242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6646159" y="8317865"/>
            <a:ext cx="4995683" cy="1248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9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Dimas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Purbaya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3229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16210020</a:t>
            </a:r>
          </a:p>
          <a:p>
            <a:pPr algn="ctr">
              <a:lnSpc>
                <a:spcPts val="3229"/>
              </a:lnSpc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781800" y="956323"/>
            <a:ext cx="5638800" cy="838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29"/>
              </a:lnSpc>
            </a:pPr>
            <a:r>
              <a:rPr lang="en-US" sz="40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Metodologi</a:t>
            </a:r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40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Penelitian</a:t>
            </a:r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[ </a:t>
            </a:r>
            <a:r>
              <a:rPr lang="en-US" sz="4000" b="0" i="1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Research Methodology</a:t>
            </a:r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]</a:t>
            </a:r>
            <a:endParaRPr lang="en-US" sz="3799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216DF4A4-6C61-1E12-F1A2-D92E8DEB1BAA}"/>
              </a:ext>
            </a:extLst>
          </p:cNvPr>
          <p:cNvSpPr txBox="1"/>
          <p:nvPr/>
        </p:nvSpPr>
        <p:spPr>
          <a:xfrm>
            <a:off x="4648200" y="2753794"/>
            <a:ext cx="8991600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29"/>
              </a:lnSpc>
            </a:pPr>
            <a:r>
              <a:rPr lang="id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ANALISIS DAN OPTIMALISASI JARINGANG MENGGUAKAN TEKNIN LOAD BALANCING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9F23C7-5D47-99A4-B13E-A3A2352CE0B9}"/>
              </a:ext>
            </a:extLst>
          </p:cNvPr>
          <p:cNvSpPr txBox="1"/>
          <p:nvPr/>
        </p:nvSpPr>
        <p:spPr>
          <a:xfrm>
            <a:off x="5290422" y="4113713"/>
            <a:ext cx="6408250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29"/>
              </a:lnSpc>
            </a:pPr>
            <a:r>
              <a:rPr lang="id-ID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Dedy, Haryanto, Imam Riadi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7E575B-6FAC-D3C0-AB36-2B4715DA2786}"/>
              </a:ext>
            </a:extLst>
          </p:cNvPr>
          <p:cNvSpPr txBox="1"/>
          <p:nvPr/>
        </p:nvSpPr>
        <p:spPr>
          <a:xfrm>
            <a:off x="5290422" y="5081316"/>
            <a:ext cx="6408250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29"/>
              </a:lnSpc>
            </a:pPr>
            <a:r>
              <a:rPr lang="id-ID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Jurnal Sarjana Teknik Informatika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09B488-2A2E-506D-E41A-50EC78F7746B}"/>
              </a:ext>
            </a:extLst>
          </p:cNvPr>
          <p:cNvSpPr txBox="1"/>
          <p:nvPr/>
        </p:nvSpPr>
        <p:spPr>
          <a:xfrm>
            <a:off x="11624111" y="7051683"/>
            <a:ext cx="3031242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29"/>
              </a:lnSpc>
            </a:pPr>
            <a:r>
              <a:rPr lang="id-ID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e-ISSN: 2338-5197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888" b="-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762000" y="2031952"/>
            <a:ext cx="16611600" cy="7835948"/>
          </a:xfrm>
          <a:custGeom>
            <a:avLst/>
            <a:gdLst/>
            <a:ahLst/>
            <a:cxnLst/>
            <a:rect l="l" t="t" r="r" b="b"/>
            <a:pathLst>
              <a:path w="12599571" h="6981046">
                <a:moveTo>
                  <a:pt x="0" y="0"/>
                </a:moveTo>
                <a:lnTo>
                  <a:pt x="12599572" y="0"/>
                </a:lnTo>
                <a:lnTo>
                  <a:pt x="12599572" y="6981046"/>
                </a:lnTo>
                <a:lnTo>
                  <a:pt x="0" y="69810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766" b="-2407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2621223">
            <a:off x="8061754" y="1066301"/>
            <a:ext cx="2164492" cy="2299593"/>
          </a:xfrm>
          <a:custGeom>
            <a:avLst/>
            <a:gdLst/>
            <a:ahLst/>
            <a:cxnLst/>
            <a:rect l="l" t="t" r="r" b="b"/>
            <a:pathLst>
              <a:path w="2164492" h="2299593">
                <a:moveTo>
                  <a:pt x="0" y="0"/>
                </a:moveTo>
                <a:lnTo>
                  <a:pt x="2164492" y="0"/>
                </a:lnTo>
                <a:lnTo>
                  <a:pt x="2164492" y="2299593"/>
                </a:lnTo>
                <a:lnTo>
                  <a:pt x="0" y="22995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964764" y="2031952"/>
            <a:ext cx="5602452" cy="7261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8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PENDAHULUAN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14400" y="3009900"/>
            <a:ext cx="15493414" cy="63055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10210" lvl="1" algn="just">
              <a:lnSpc>
                <a:spcPts val="3799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pengelola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sangat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pertumbuhannya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mengunakan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menghubungkan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lain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diandalkan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kecanggihan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Salah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perkembangan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Kemudahan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unggulan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lembaga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balancing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bandwidth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ISP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pengelolan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manajemen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satuketergantungan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berpotensi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mengalami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gangugan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down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pelanggannya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down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backup bandwidth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kelancaran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ketersediaan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Dimungkinkan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pengoptimalan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bandwidth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Pengoptimalan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pemanfaatan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balancing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keseimbangan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trafik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penuh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backup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jalur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lain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berasal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ISP backup. </a:t>
            </a:r>
          </a:p>
          <a:p>
            <a:pPr marL="410210" lvl="1" algn="just">
              <a:lnSpc>
                <a:spcPts val="3799"/>
              </a:lnSpc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1562099"/>
            <a:ext cx="17907000" cy="8267113"/>
          </a:xfrm>
          <a:custGeom>
            <a:avLst/>
            <a:gdLst/>
            <a:ahLst/>
            <a:cxnLst/>
            <a:rect l="l" t="t" r="r" b="b"/>
            <a:pathLst>
              <a:path w="12599571" h="6680566">
                <a:moveTo>
                  <a:pt x="0" y="0"/>
                </a:moveTo>
                <a:lnTo>
                  <a:pt x="12599572" y="0"/>
                </a:lnTo>
                <a:lnTo>
                  <a:pt x="12599572" y="6680566"/>
                </a:lnTo>
                <a:lnTo>
                  <a:pt x="0" y="66805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8883" b="-2516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5521701" y="419099"/>
            <a:ext cx="2214040" cy="2303293"/>
          </a:xfrm>
          <a:custGeom>
            <a:avLst/>
            <a:gdLst/>
            <a:ahLst/>
            <a:cxnLst/>
            <a:rect l="l" t="t" r="r" b="b"/>
            <a:pathLst>
              <a:path w="2214040" h="2303293">
                <a:moveTo>
                  <a:pt x="0" y="0"/>
                </a:moveTo>
                <a:lnTo>
                  <a:pt x="2214040" y="0"/>
                </a:lnTo>
                <a:lnTo>
                  <a:pt x="2214040" y="2303293"/>
                </a:lnTo>
                <a:lnTo>
                  <a:pt x="0" y="23032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Freeform 5"/>
          <p:cNvSpPr/>
          <p:nvPr/>
        </p:nvSpPr>
        <p:spPr>
          <a:xfrm>
            <a:off x="1409700" y="7730482"/>
            <a:ext cx="2687818" cy="2398878"/>
          </a:xfrm>
          <a:custGeom>
            <a:avLst/>
            <a:gdLst/>
            <a:ahLst/>
            <a:cxnLst/>
            <a:rect l="l" t="t" r="r" b="b"/>
            <a:pathLst>
              <a:path w="2687818" h="2398878">
                <a:moveTo>
                  <a:pt x="0" y="0"/>
                </a:moveTo>
                <a:lnTo>
                  <a:pt x="2687818" y="0"/>
                </a:lnTo>
                <a:lnTo>
                  <a:pt x="2687818" y="2398878"/>
                </a:lnTo>
                <a:lnTo>
                  <a:pt x="0" y="23988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3614878" y="823803"/>
            <a:ext cx="11134444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0"/>
              </a:lnSpc>
            </a:pPr>
            <a:r>
              <a:rPr lang="en-US" sz="8000" dirty="0"/>
              <a:t>LANDASAN TEORI</a:t>
            </a:r>
            <a:endParaRPr lang="en-US" sz="8000" dirty="0">
              <a:solidFill>
                <a:srgbClr val="FFFFFF"/>
              </a:solidFill>
              <a:latin typeface="อีฟดอวอิ้ง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24000" y="2085753"/>
            <a:ext cx="15468600" cy="6517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29"/>
              </a:lnSpc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3229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berhubungan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diantara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misalnya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CDROM, Printer,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Pertukaran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berkomunikasi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terhubung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dimungkinkan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berhubungan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saluran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telepon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gelombang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radio,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satelit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infrared. LAN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seringkali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tunggal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tradisional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beroperasi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kecepatan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 Mbps (Mega Bits per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rendah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puluhan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 second)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LAN-LAN modem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beroperasi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kecepatan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ratusan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megabit per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Ethernet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dikembangkan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Xerox.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koneksi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Intermediate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Repeater, Bridge, dan Switch)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terkoneksi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LAN juga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terkoneksi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 (Wide Area Network),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 (Metropolitan Area Network) lain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3229"/>
              </a:lnSpc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Loadbalancing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3229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sebenarnya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fleksibel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diciptakan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Cara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prosesnya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berbeda-beda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paling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mengandalkan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Virtual server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Virtual IP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Virtual server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Virtual IP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dikatakan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sekelompok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bertugas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jembatan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penghubung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pengakses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sekelompok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dibelakangnya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menyesuaikan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karakteristik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server-server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belakangnya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Solusi Load balancing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bandwidth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dibackbone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(primary)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bandwidth backup. Jadi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dibutuhkan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backbone backup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primary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sisirouting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lastmile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penyedia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jasanya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24000" y="1812927"/>
            <a:ext cx="14097000" cy="2145799"/>
          </a:xfrm>
          <a:custGeom>
            <a:avLst/>
            <a:gdLst/>
            <a:ahLst/>
            <a:cxnLst/>
            <a:rect l="l" t="t" r="r" b="b"/>
            <a:pathLst>
              <a:path w="6950536" h="1512300">
                <a:moveTo>
                  <a:pt x="0" y="0"/>
                </a:moveTo>
                <a:lnTo>
                  <a:pt x="6950536" y="0"/>
                </a:lnTo>
                <a:lnTo>
                  <a:pt x="6950536" y="1512299"/>
                </a:lnTo>
                <a:lnTo>
                  <a:pt x="0" y="15122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4528" t="-83417" r="-36746" b="-45289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524000" y="4387350"/>
            <a:ext cx="14097000" cy="1512300"/>
          </a:xfrm>
          <a:custGeom>
            <a:avLst/>
            <a:gdLst/>
            <a:ahLst/>
            <a:cxnLst/>
            <a:rect l="l" t="t" r="r" b="b"/>
            <a:pathLst>
              <a:path w="6950536" h="1512300">
                <a:moveTo>
                  <a:pt x="0" y="0"/>
                </a:moveTo>
                <a:lnTo>
                  <a:pt x="6950536" y="0"/>
                </a:lnTo>
                <a:lnTo>
                  <a:pt x="6950536" y="1512300"/>
                </a:lnTo>
                <a:lnTo>
                  <a:pt x="0" y="15123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4528" t="-83417" r="-36746" b="-45289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524000" y="6328275"/>
            <a:ext cx="14097000" cy="1512300"/>
          </a:xfrm>
          <a:custGeom>
            <a:avLst/>
            <a:gdLst/>
            <a:ahLst/>
            <a:cxnLst/>
            <a:rect l="l" t="t" r="r" b="b"/>
            <a:pathLst>
              <a:path w="6950536" h="1512300">
                <a:moveTo>
                  <a:pt x="0" y="0"/>
                </a:moveTo>
                <a:lnTo>
                  <a:pt x="6950536" y="0"/>
                </a:lnTo>
                <a:lnTo>
                  <a:pt x="6950536" y="1512299"/>
                </a:lnTo>
                <a:lnTo>
                  <a:pt x="0" y="15122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4528" t="-83417" r="-36746" b="-45289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2341510">
            <a:off x="11835020" y="2836992"/>
            <a:ext cx="2851129" cy="2708572"/>
          </a:xfrm>
          <a:custGeom>
            <a:avLst/>
            <a:gdLst/>
            <a:ahLst/>
            <a:cxnLst/>
            <a:rect l="l" t="t" r="r" b="b"/>
            <a:pathLst>
              <a:path w="2851129" h="2708572">
                <a:moveTo>
                  <a:pt x="0" y="0"/>
                </a:moveTo>
                <a:lnTo>
                  <a:pt x="2851129" y="0"/>
                </a:lnTo>
                <a:lnTo>
                  <a:pt x="2851129" y="2708572"/>
                </a:lnTo>
                <a:lnTo>
                  <a:pt x="0" y="27085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523999" y="8269198"/>
            <a:ext cx="14249399" cy="1979701"/>
          </a:xfrm>
          <a:custGeom>
            <a:avLst/>
            <a:gdLst/>
            <a:ahLst/>
            <a:cxnLst/>
            <a:rect l="l" t="t" r="r" b="b"/>
            <a:pathLst>
              <a:path w="6950536" h="1512300">
                <a:moveTo>
                  <a:pt x="0" y="0"/>
                </a:moveTo>
                <a:lnTo>
                  <a:pt x="6950536" y="0"/>
                </a:lnTo>
                <a:lnTo>
                  <a:pt x="6950536" y="1512300"/>
                </a:lnTo>
                <a:lnTo>
                  <a:pt x="0" y="15123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4528" t="-83417" r="-36746" b="-45289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593043">
            <a:off x="-141253" y="7927016"/>
            <a:ext cx="1844607" cy="2179743"/>
          </a:xfrm>
          <a:custGeom>
            <a:avLst/>
            <a:gdLst/>
            <a:ahLst/>
            <a:cxnLst/>
            <a:rect l="l" t="t" r="r" b="b"/>
            <a:pathLst>
              <a:path w="1844607" h="2179743">
                <a:moveTo>
                  <a:pt x="0" y="0"/>
                </a:moveTo>
                <a:lnTo>
                  <a:pt x="1844608" y="0"/>
                </a:lnTo>
                <a:lnTo>
                  <a:pt x="1844608" y="2179743"/>
                </a:lnTo>
                <a:lnTo>
                  <a:pt x="0" y="21797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9" name="TextBox 9"/>
          <p:cNvSpPr txBox="1"/>
          <p:nvPr/>
        </p:nvSpPr>
        <p:spPr>
          <a:xfrm>
            <a:off x="3576778" y="1123950"/>
            <a:ext cx="11134444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0"/>
              </a:lnSpc>
            </a:pPr>
            <a:r>
              <a:rPr lang="en-US" sz="8000" dirty="0"/>
              <a:t>METODE PENELITIAN</a:t>
            </a:r>
            <a:endParaRPr lang="en-US" sz="8000" dirty="0">
              <a:solidFill>
                <a:srgbClr val="FFFFFF"/>
              </a:solidFill>
              <a:latin typeface="อีฟดอวอิ้ง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362200" y="1845029"/>
            <a:ext cx="13030200" cy="1641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29"/>
              </a:lnSpc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Pencarian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pPr algn="ctr">
              <a:lnSpc>
                <a:spcPts val="3229"/>
              </a:lnSpc>
            </a:pPr>
            <a:r>
              <a:rPr lang="nn-NO" sz="2800" dirty="0"/>
              <a:t>Pencarian data dilakukan dengan 3 proses yang pertama Mengamati jaringan Internet yang ada di kampus 3 UAD Yogyakarta, serta kondisi layanan Internet yang saat ini di gunakan di uad kampus 3 Yogyakarta. Selanjutnya merancang sistem load balancing. 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24001" y="4387350"/>
            <a:ext cx="13187222" cy="1630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29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3229"/>
              </a:lnSpc>
            </a:pPr>
            <a:r>
              <a:rPr lang="en-US" sz="2800" dirty="0" err="1"/>
              <a:t>Analisis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melihat</a:t>
            </a:r>
            <a:r>
              <a:rPr lang="en-US" sz="2800" dirty="0"/>
              <a:t> </a:t>
            </a:r>
            <a:r>
              <a:rPr lang="en-US" sz="2800" dirty="0" err="1"/>
              <a:t>rancangan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 yang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saat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.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analisis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dilihat</a:t>
            </a:r>
            <a:r>
              <a:rPr lang="en-US" sz="2800" dirty="0"/>
              <a:t> </a:t>
            </a:r>
            <a:r>
              <a:rPr lang="en-US" sz="2800" dirty="0" err="1"/>
              <a:t>bentuk</a:t>
            </a:r>
            <a:r>
              <a:rPr lang="en-US" sz="2800" dirty="0"/>
              <a:t> </a:t>
            </a:r>
            <a:r>
              <a:rPr lang="en-US" sz="2800" dirty="0" err="1"/>
              <a:t>topologi</a:t>
            </a:r>
            <a:r>
              <a:rPr lang="en-US" sz="2800" dirty="0"/>
              <a:t> </a:t>
            </a:r>
            <a:r>
              <a:rPr lang="en-US" sz="2800" dirty="0" err="1"/>
              <a:t>jaringan</a:t>
            </a:r>
            <a:r>
              <a:rPr lang="en-US" sz="2800" dirty="0"/>
              <a:t> yang </a:t>
            </a:r>
            <a:r>
              <a:rPr lang="en-US" sz="2800" dirty="0" err="1"/>
              <a:t>digunakan</a:t>
            </a:r>
            <a:r>
              <a:rPr lang="en-US" sz="2800" dirty="0"/>
              <a:t> dan </a:t>
            </a:r>
            <a:r>
              <a:rPr lang="en-US" sz="2800" dirty="0" err="1"/>
              <a:t>kebiijakan</a:t>
            </a:r>
            <a:r>
              <a:rPr lang="en-US" sz="2800" dirty="0"/>
              <a:t> </a:t>
            </a:r>
            <a:r>
              <a:rPr lang="en-US" sz="2800" dirty="0" err="1"/>
              <a:t>kebijakan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pengaturan</a:t>
            </a:r>
            <a:r>
              <a:rPr lang="en-US" sz="2800" dirty="0"/>
              <a:t> yang </a:t>
            </a:r>
            <a:r>
              <a:rPr lang="en-US" sz="2800" dirty="0" err="1"/>
              <a:t>dilakuan</a:t>
            </a:r>
            <a:r>
              <a:rPr lang="en-US" sz="2800" dirty="0"/>
              <a:t> pada </a:t>
            </a:r>
            <a:r>
              <a:rPr lang="en-US" sz="2800" dirty="0" err="1"/>
              <a:t>jaringan</a:t>
            </a:r>
            <a:r>
              <a:rPr lang="en-US" sz="2800" dirty="0"/>
              <a:t> </a:t>
            </a:r>
            <a:r>
              <a:rPr lang="en-US" sz="2800" dirty="0" err="1"/>
              <a:t>kampus</a:t>
            </a:r>
            <a:r>
              <a:rPr lang="en-US" sz="2800" dirty="0"/>
              <a:t> 3 </a:t>
            </a:r>
            <a:r>
              <a:rPr lang="en-US" sz="2800" dirty="0" err="1"/>
              <a:t>uad</a:t>
            </a:r>
            <a:r>
              <a:rPr lang="en-US" sz="2800" dirty="0"/>
              <a:t> Yogyakarta.</a:t>
            </a:r>
            <a:endParaRPr lang="en-US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562100" y="6199100"/>
            <a:ext cx="14096999" cy="1641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29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Perancangan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3229"/>
              </a:lnSpc>
            </a:pPr>
            <a:r>
              <a:rPr lang="en-US" sz="2800" dirty="0" err="1"/>
              <a:t>Perancangan</a:t>
            </a:r>
            <a:r>
              <a:rPr lang="en-US" sz="2800" dirty="0"/>
              <a:t> load balancing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analisis</a:t>
            </a:r>
            <a:r>
              <a:rPr lang="en-US" sz="2800" dirty="0"/>
              <a:t> yang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ditahapan</a:t>
            </a:r>
            <a:r>
              <a:rPr lang="en-US" sz="2800" dirty="0"/>
              <a:t> </a:t>
            </a:r>
            <a:r>
              <a:rPr lang="en-US" sz="2800" dirty="0" err="1"/>
              <a:t>sebelumnya</a:t>
            </a:r>
            <a:r>
              <a:rPr lang="en-US" sz="2800" dirty="0"/>
              <a:t>. </a:t>
            </a:r>
            <a:r>
              <a:rPr lang="en-US" sz="2800" dirty="0" err="1"/>
              <a:t>Perancangan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menghasilkan</a:t>
            </a:r>
            <a:r>
              <a:rPr lang="en-US" sz="2800" dirty="0"/>
              <a:t> </a:t>
            </a:r>
            <a:r>
              <a:rPr lang="en-US" sz="2800" dirty="0" err="1"/>
              <a:t>skema</a:t>
            </a:r>
            <a:r>
              <a:rPr lang="en-US" sz="2800" dirty="0"/>
              <a:t> yang </a:t>
            </a:r>
            <a:r>
              <a:rPr lang="en-US" sz="2800" dirty="0" err="1"/>
              <a:t>cocok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load balancing yang </a:t>
            </a:r>
            <a:r>
              <a:rPr lang="en-US" sz="2800" dirty="0" err="1"/>
              <a:t>diterapakan</a:t>
            </a:r>
            <a:r>
              <a:rPr lang="en-US" sz="2800" dirty="0"/>
              <a:t> </a:t>
            </a:r>
            <a:r>
              <a:rPr lang="en-US" sz="2800" dirty="0" err="1"/>
              <a:t>apakah</a:t>
            </a:r>
            <a:r>
              <a:rPr lang="en-US" sz="2800" dirty="0"/>
              <a:t> </a:t>
            </a:r>
            <a:r>
              <a:rPr lang="en-US" sz="2800" dirty="0" err="1"/>
              <a:t>hannya</a:t>
            </a:r>
            <a:r>
              <a:rPr lang="en-US" sz="2800" dirty="0"/>
              <a:t> pada </a:t>
            </a:r>
            <a:r>
              <a:rPr lang="en-US" sz="2800" dirty="0" err="1"/>
              <a:t>jalur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keseluruhan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jalur</a:t>
            </a:r>
            <a:r>
              <a:rPr lang="en-US" sz="2800" dirty="0"/>
              <a:t> yang </a:t>
            </a:r>
            <a:r>
              <a:rPr lang="en-US" sz="2800" dirty="0" err="1"/>
              <a:t>ada</a:t>
            </a:r>
            <a:r>
              <a:rPr lang="en-US" sz="2800" dirty="0"/>
              <a:t>. </a:t>
            </a:r>
            <a:endParaRPr lang="en-US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14500" y="8233604"/>
            <a:ext cx="13715999" cy="2015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29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3229"/>
              </a:lnSpc>
            </a:pPr>
            <a:r>
              <a:rPr lang="en-US" sz="2400" dirty="0" err="1"/>
              <a:t>Tahap</a:t>
            </a:r>
            <a:r>
              <a:rPr lang="en-US" sz="2400" dirty="0"/>
              <a:t> </a:t>
            </a:r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perancangan</a:t>
            </a:r>
            <a:r>
              <a:rPr lang="en-US" sz="2400" dirty="0"/>
              <a:t> </a:t>
            </a:r>
            <a:r>
              <a:rPr lang="en-US" sz="2400" dirty="0" err="1"/>
              <a:t>berhasil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load balancing 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. </a:t>
            </a:r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dirty="0" err="1"/>
              <a:t>meliputi</a:t>
            </a:r>
            <a:r>
              <a:rPr lang="en-US" sz="2400" dirty="0"/>
              <a:t> </a:t>
            </a:r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dirty="0" err="1"/>
              <a:t>keberhasilan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utama</a:t>
            </a:r>
            <a:r>
              <a:rPr lang="en-US" sz="2400" dirty="0"/>
              <a:t> </a:t>
            </a:r>
            <a:r>
              <a:rPr lang="en-US" sz="2400" dirty="0" err="1"/>
              <a:t>dimana</a:t>
            </a:r>
            <a:r>
              <a:rPr lang="en-US" sz="2400" dirty="0"/>
              <a:t> load balancing </a:t>
            </a:r>
            <a:r>
              <a:rPr lang="en-US" sz="2400" dirty="0" err="1"/>
              <a:t>sendiriakan</a:t>
            </a:r>
            <a:r>
              <a:rPr lang="en-US" sz="2400" dirty="0"/>
              <a:t> </a:t>
            </a:r>
            <a:r>
              <a:rPr lang="en-US" sz="2400" dirty="0" err="1"/>
              <a:t>berhasil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koneksi</a:t>
            </a:r>
            <a:r>
              <a:rPr lang="en-US" sz="2400" dirty="0"/>
              <a:t> </a:t>
            </a:r>
            <a:r>
              <a:rPr lang="en-US" sz="2400" dirty="0" err="1"/>
              <a:t>utama</a:t>
            </a:r>
            <a:r>
              <a:rPr lang="en-US" sz="2400" dirty="0"/>
              <a:t> </a:t>
            </a:r>
            <a:r>
              <a:rPr lang="en-US" sz="2400" dirty="0" err="1"/>
              <a:t>mati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koneksi</a:t>
            </a:r>
            <a:r>
              <a:rPr lang="en-US" sz="2400" dirty="0"/>
              <a:t> </a:t>
            </a:r>
            <a:r>
              <a:rPr lang="en-US" sz="2400" dirty="0" err="1"/>
              <a:t>cadangan</a:t>
            </a:r>
            <a:r>
              <a:rPr lang="en-US" sz="2400" dirty="0"/>
              <a:t> </a:t>
            </a:r>
            <a:r>
              <a:rPr lang="en-US" sz="2400" dirty="0" err="1"/>
              <a:t>berjalan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menganti</a:t>
            </a:r>
            <a:r>
              <a:rPr lang="en-US" sz="2400" dirty="0"/>
              <a:t> </a:t>
            </a:r>
            <a:r>
              <a:rPr lang="en-US" sz="2400" dirty="0" err="1"/>
              <a:t>koneksi</a:t>
            </a:r>
            <a:r>
              <a:rPr lang="en-US" sz="2400" dirty="0"/>
              <a:t> </a:t>
            </a:r>
            <a:r>
              <a:rPr lang="en-US" sz="2400" dirty="0" err="1"/>
              <a:t>utama</a:t>
            </a:r>
            <a:r>
              <a:rPr lang="en-US" sz="2400" dirty="0"/>
              <a:t>. </a:t>
            </a:r>
            <a:r>
              <a:rPr lang="en-US" sz="2400" dirty="0" err="1"/>
              <a:t>Pengujian</a:t>
            </a:r>
            <a:r>
              <a:rPr lang="en-US" sz="2400" dirty="0"/>
              <a:t> yang lain </a:t>
            </a:r>
            <a:r>
              <a:rPr lang="en-US" sz="2400" dirty="0" err="1"/>
              <a:t>berkaitan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keseimbangan</a:t>
            </a:r>
            <a:r>
              <a:rPr lang="en-US" sz="2400" dirty="0"/>
              <a:t> </a:t>
            </a:r>
            <a:r>
              <a:rPr lang="en-US" sz="2400" dirty="0" err="1"/>
              <a:t>coneksi</a:t>
            </a:r>
            <a:r>
              <a:rPr lang="en-US" sz="2400" dirty="0"/>
              <a:t> dan </a:t>
            </a:r>
            <a:r>
              <a:rPr lang="en-US" sz="2400" dirty="0" err="1"/>
              <a:t>ip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. </a:t>
            </a: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60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57200" y="12342"/>
            <a:ext cx="11134444" cy="762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 DAN PEMBAHASAN</a:t>
            </a:r>
            <a:endParaRPr lang="en-US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A38565-562E-1D29-D946-BF617A57F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04" y="1181100"/>
            <a:ext cx="11575821" cy="85149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399691" y="133154"/>
            <a:ext cx="11134444" cy="762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 DAN PEMBAHASAN</a:t>
            </a:r>
            <a:endParaRPr lang="en-US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F190DA-799C-17DB-83D4-CED78D11E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790700"/>
            <a:ext cx="8332627" cy="691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83704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6172200" y="230260"/>
            <a:ext cx="11134444" cy="762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 DAN PEMBAHASAN</a:t>
            </a:r>
            <a:endParaRPr lang="en-US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2B34D8-3302-73FF-B442-E2862B649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505878"/>
            <a:ext cx="7773062" cy="826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4496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457200" y="1333500"/>
            <a:ext cx="17526000" cy="8268574"/>
          </a:xfrm>
          <a:custGeom>
            <a:avLst/>
            <a:gdLst/>
            <a:ahLst/>
            <a:cxnLst/>
            <a:rect l="l" t="t" r="r" b="b"/>
            <a:pathLst>
              <a:path w="14456195" h="8009746">
                <a:moveTo>
                  <a:pt x="0" y="0"/>
                </a:moveTo>
                <a:lnTo>
                  <a:pt x="14456196" y="0"/>
                </a:lnTo>
                <a:lnTo>
                  <a:pt x="14456196" y="8009746"/>
                </a:lnTo>
                <a:lnTo>
                  <a:pt x="0" y="80097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3766" b="-2407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723900" y="1932635"/>
            <a:ext cx="16802100" cy="44468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pengamatan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didapati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diterapkannya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balancing pada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kampus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manajemen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bandwidth.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ISP yang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kampus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berasal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PT Telkom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Indonesai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pengamatan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Uji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menerapakan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balancing di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kampus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Yogyakarta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ISP yang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ISP yang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penerapannya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merubah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internal UAD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kampus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Yogyakarta. Dari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percobaan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disimpulkan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balancing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berjalan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koneksi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backup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berjalan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sendirinya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koneksi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dua..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424378" y="266700"/>
            <a:ext cx="11134444" cy="894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0"/>
              </a:lnSpc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4285966" y="3234102"/>
            <a:ext cx="9716068" cy="4636364"/>
          </a:xfrm>
          <a:custGeom>
            <a:avLst/>
            <a:gdLst/>
            <a:ahLst/>
            <a:cxnLst/>
            <a:rect l="l" t="t" r="r" b="b"/>
            <a:pathLst>
              <a:path w="9716068" h="4636364">
                <a:moveTo>
                  <a:pt x="0" y="0"/>
                </a:moveTo>
                <a:lnTo>
                  <a:pt x="9716068" y="0"/>
                </a:lnTo>
                <a:lnTo>
                  <a:pt x="9716068" y="4636364"/>
                </a:lnTo>
                <a:lnTo>
                  <a:pt x="0" y="46363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4528" t="-74543" r="-36746" b="-11559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5839308" y="5350604"/>
            <a:ext cx="7571891" cy="8944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00"/>
              </a:lnSpc>
            </a:pPr>
            <a:r>
              <a:rPr lang="en-US" sz="8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Terima</a:t>
            </a:r>
            <a:r>
              <a:rPr lang="en-US" sz="8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Kasih</a:t>
            </a:r>
          </a:p>
        </p:txBody>
      </p:sp>
      <p:sp>
        <p:nvSpPr>
          <p:cNvPr id="5" name="Freeform 5"/>
          <p:cNvSpPr/>
          <p:nvPr/>
        </p:nvSpPr>
        <p:spPr>
          <a:xfrm rot="-1991894">
            <a:off x="4578771" y="2513535"/>
            <a:ext cx="1246581" cy="1441135"/>
          </a:xfrm>
          <a:custGeom>
            <a:avLst/>
            <a:gdLst/>
            <a:ahLst/>
            <a:cxnLst/>
            <a:rect l="l" t="t" r="r" b="b"/>
            <a:pathLst>
              <a:path w="1246581" h="1441135">
                <a:moveTo>
                  <a:pt x="0" y="0"/>
                </a:moveTo>
                <a:lnTo>
                  <a:pt x="1246581" y="0"/>
                </a:lnTo>
                <a:lnTo>
                  <a:pt x="1246581" y="1441134"/>
                </a:lnTo>
                <a:lnTo>
                  <a:pt x="0" y="14411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836</Words>
  <Application>Microsoft Office PowerPoint</Application>
  <PresentationFormat>Custom</PresentationFormat>
  <Paragraphs>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อีฟดอวอิ้ง Bold</vt:lpstr>
      <vt:lpstr>Times New Roman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Tugas Kelompok Minimalis Estetik Biru Langit dan Awan</dc:title>
  <dc:creator>HP</dc:creator>
  <cp:lastModifiedBy>A B</cp:lastModifiedBy>
  <cp:revision>4</cp:revision>
  <dcterms:created xsi:type="dcterms:W3CDTF">2006-08-16T00:00:00Z</dcterms:created>
  <dcterms:modified xsi:type="dcterms:W3CDTF">2023-12-15T03:08:07Z</dcterms:modified>
  <dc:identifier>DAF1-eylmsM</dc:identifier>
</cp:coreProperties>
</file>