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7" r:id="rId7"/>
    <p:sldId id="268" r:id="rId8"/>
    <p:sldId id="264" r:id="rId9"/>
    <p:sldId id="269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อีฟดอวอิ้ง Bold" panose="020B0604020202020204" charset="-3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861" autoAdjust="0"/>
  </p:normalViewPr>
  <p:slideViewPr>
    <p:cSldViewPr>
      <p:cViewPr varScale="1">
        <p:scale>
          <a:sx n="48" d="100"/>
          <a:sy n="48" d="100"/>
        </p:scale>
        <p:origin x="10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FA60-E35D-479B-92F5-234190FF6EC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C2652-932F-4B03-B1C4-D5458A49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652-932F-4B03-B1C4-D5458A496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elearning.unbin.ac.id/student/course/view_section/FK31423i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66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566722" y="2508316"/>
            <a:ext cx="11154556" cy="5270368"/>
          </a:xfrm>
          <a:custGeom>
            <a:avLst/>
            <a:gdLst/>
            <a:ahLst/>
            <a:cxnLst/>
            <a:rect l="l" t="t" r="r" b="b"/>
            <a:pathLst>
              <a:path w="11154556" h="5270368">
                <a:moveTo>
                  <a:pt x="0" y="0"/>
                </a:moveTo>
                <a:lnTo>
                  <a:pt x="11154556" y="0"/>
                </a:lnTo>
                <a:lnTo>
                  <a:pt x="11154556" y="5270368"/>
                </a:lnTo>
                <a:lnTo>
                  <a:pt x="0" y="52703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645"/>
            </a:stretch>
          </a:blipFill>
        </p:spPr>
      </p:sp>
      <p:sp>
        <p:nvSpPr>
          <p:cNvPr id="4" name="Freeform 4"/>
          <p:cNvSpPr/>
          <p:nvPr/>
        </p:nvSpPr>
        <p:spPr>
          <a:xfrm rot="6301095">
            <a:off x="14165039" y="4789943"/>
            <a:ext cx="2093777" cy="1986471"/>
          </a:xfrm>
          <a:custGeom>
            <a:avLst/>
            <a:gdLst/>
            <a:ahLst/>
            <a:cxnLst/>
            <a:rect l="l" t="t" r="r" b="b"/>
            <a:pathLst>
              <a:path w="2093777" h="1986471">
                <a:moveTo>
                  <a:pt x="0" y="0"/>
                </a:moveTo>
                <a:lnTo>
                  <a:pt x="2093777" y="0"/>
                </a:lnTo>
                <a:lnTo>
                  <a:pt x="2093777" y="1986471"/>
                </a:lnTo>
                <a:lnTo>
                  <a:pt x="0" y="19864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21997">
            <a:off x="2304281" y="3326868"/>
            <a:ext cx="2117264" cy="2375612"/>
          </a:xfrm>
          <a:custGeom>
            <a:avLst/>
            <a:gdLst/>
            <a:ahLst/>
            <a:cxnLst/>
            <a:rect l="l" t="t" r="r" b="b"/>
            <a:pathLst>
              <a:path w="2117264" h="2375612">
                <a:moveTo>
                  <a:pt x="0" y="0"/>
                </a:moveTo>
                <a:lnTo>
                  <a:pt x="2117265" y="0"/>
                </a:lnTo>
                <a:lnTo>
                  <a:pt x="2117265" y="2375613"/>
                </a:lnTo>
                <a:lnTo>
                  <a:pt x="0" y="23756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5537" y="4721051"/>
            <a:ext cx="2445185" cy="2124254"/>
          </a:xfrm>
          <a:custGeom>
            <a:avLst/>
            <a:gdLst/>
            <a:ahLst/>
            <a:cxnLst/>
            <a:rect l="l" t="t" r="r" b="b"/>
            <a:pathLst>
              <a:path w="2445185" h="2124254">
                <a:moveTo>
                  <a:pt x="0" y="0"/>
                </a:moveTo>
                <a:lnTo>
                  <a:pt x="2445185" y="0"/>
                </a:lnTo>
                <a:lnTo>
                  <a:pt x="2445185" y="2124255"/>
                </a:lnTo>
                <a:lnTo>
                  <a:pt x="0" y="2124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818823" y="3002514"/>
            <a:ext cx="8915402" cy="314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6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ANALISIS DAN OPTIMALISASI JARINGAN MENGGUNAKAN TEKNIK LOAD BALANCING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46159" y="8317865"/>
            <a:ext cx="4995683" cy="12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Dimas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Purbaya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229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16210020</a:t>
            </a:r>
          </a:p>
          <a:p>
            <a:pPr algn="ctr">
              <a:lnSpc>
                <a:spcPts val="3229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81800" y="956323"/>
            <a:ext cx="5638800" cy="838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Metodologi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Penelitian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 </a:t>
            </a:r>
            <a:r>
              <a:rPr lang="en-US" sz="4000" b="0" i="1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Methodology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]</a:t>
            </a:r>
            <a:endParaRPr lang="en-US" sz="3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85966" y="3234102"/>
            <a:ext cx="9716068" cy="4636364"/>
          </a:xfrm>
          <a:custGeom>
            <a:avLst/>
            <a:gdLst/>
            <a:ahLst/>
            <a:cxnLst/>
            <a:rect l="l" t="t" r="r" b="b"/>
            <a:pathLst>
              <a:path w="9716068" h="4636364">
                <a:moveTo>
                  <a:pt x="0" y="0"/>
                </a:moveTo>
                <a:lnTo>
                  <a:pt x="9716068" y="0"/>
                </a:lnTo>
                <a:lnTo>
                  <a:pt x="9716068" y="4636364"/>
                </a:lnTo>
                <a:lnTo>
                  <a:pt x="0" y="463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528" t="-74543" r="-36746" b="-11559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839308" y="5350604"/>
            <a:ext cx="7571891" cy="89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8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Kasih</a:t>
            </a:r>
          </a:p>
        </p:txBody>
      </p:sp>
      <p:sp>
        <p:nvSpPr>
          <p:cNvPr id="5" name="Freeform 5"/>
          <p:cNvSpPr/>
          <p:nvPr/>
        </p:nvSpPr>
        <p:spPr>
          <a:xfrm rot="-1991894">
            <a:off x="4578771" y="2513535"/>
            <a:ext cx="1246581" cy="1441135"/>
          </a:xfrm>
          <a:custGeom>
            <a:avLst/>
            <a:gdLst/>
            <a:ahLst/>
            <a:cxnLst/>
            <a:rect l="l" t="t" r="r" b="b"/>
            <a:pathLst>
              <a:path w="1246581" h="1441135">
                <a:moveTo>
                  <a:pt x="0" y="0"/>
                </a:moveTo>
                <a:lnTo>
                  <a:pt x="1246581" y="0"/>
                </a:lnTo>
                <a:lnTo>
                  <a:pt x="1246581" y="1441134"/>
                </a:lnTo>
                <a:lnTo>
                  <a:pt x="0" y="1441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888" b="-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62000" y="2031952"/>
            <a:ext cx="16611600" cy="7835948"/>
          </a:xfrm>
          <a:custGeom>
            <a:avLst/>
            <a:gdLst/>
            <a:ahLst/>
            <a:cxnLst/>
            <a:rect l="l" t="t" r="r" b="b"/>
            <a:pathLst>
              <a:path w="12599571" h="6981046">
                <a:moveTo>
                  <a:pt x="0" y="0"/>
                </a:moveTo>
                <a:lnTo>
                  <a:pt x="12599572" y="0"/>
                </a:lnTo>
                <a:lnTo>
                  <a:pt x="12599572" y="6981046"/>
                </a:lnTo>
                <a:lnTo>
                  <a:pt x="0" y="69810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66" b="-24077"/>
            </a:stretch>
          </a:blipFill>
        </p:spPr>
      </p:sp>
      <p:sp>
        <p:nvSpPr>
          <p:cNvPr id="4" name="Freeform 4"/>
          <p:cNvSpPr/>
          <p:nvPr/>
        </p:nvSpPr>
        <p:spPr>
          <a:xfrm rot="-2621223">
            <a:off x="8061754" y="1066301"/>
            <a:ext cx="2164492" cy="2299593"/>
          </a:xfrm>
          <a:custGeom>
            <a:avLst/>
            <a:gdLst/>
            <a:ahLst/>
            <a:cxnLst/>
            <a:rect l="l" t="t" r="r" b="b"/>
            <a:pathLst>
              <a:path w="2164492" h="2299593">
                <a:moveTo>
                  <a:pt x="0" y="0"/>
                </a:moveTo>
                <a:lnTo>
                  <a:pt x="2164492" y="0"/>
                </a:lnTo>
                <a:lnTo>
                  <a:pt x="2164492" y="2299593"/>
                </a:lnTo>
                <a:lnTo>
                  <a:pt x="0" y="22995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64764" y="2031952"/>
            <a:ext cx="5602452" cy="72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3009900"/>
            <a:ext cx="15493414" cy="63055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0210" lvl="1" algn="just">
              <a:lnSpc>
                <a:spcPts val="3799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sangat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pertumbuhannya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lain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diandalkan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kecanggihan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Salah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unggulan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satuketergantungan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berpotensi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gangugan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bandwidth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kelancaran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ketersediaan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Dimungkinkan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pengoptimalan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Pengoptimalan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pemanfaatan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keseimbangan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backup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lain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backup. </a:t>
            </a:r>
          </a:p>
          <a:p>
            <a:pPr marL="410210" lvl="1" algn="just">
              <a:lnSpc>
                <a:spcPts val="3799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562099"/>
            <a:ext cx="17907000" cy="8267113"/>
          </a:xfrm>
          <a:custGeom>
            <a:avLst/>
            <a:gdLst/>
            <a:ahLst/>
            <a:cxnLst/>
            <a:rect l="l" t="t" r="r" b="b"/>
            <a:pathLst>
              <a:path w="12599571" h="6680566">
                <a:moveTo>
                  <a:pt x="0" y="0"/>
                </a:moveTo>
                <a:lnTo>
                  <a:pt x="12599572" y="0"/>
                </a:lnTo>
                <a:lnTo>
                  <a:pt x="12599572" y="6680566"/>
                </a:lnTo>
                <a:lnTo>
                  <a:pt x="0" y="6680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883" b="-25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21701" y="419099"/>
            <a:ext cx="2214040" cy="2303293"/>
          </a:xfrm>
          <a:custGeom>
            <a:avLst/>
            <a:gdLst/>
            <a:ahLst/>
            <a:cxnLst/>
            <a:rect l="l" t="t" r="r" b="b"/>
            <a:pathLst>
              <a:path w="2214040" h="2303293">
                <a:moveTo>
                  <a:pt x="0" y="0"/>
                </a:moveTo>
                <a:lnTo>
                  <a:pt x="2214040" y="0"/>
                </a:lnTo>
                <a:lnTo>
                  <a:pt x="2214040" y="2303293"/>
                </a:lnTo>
                <a:lnTo>
                  <a:pt x="0" y="23032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5"/>
          <p:cNvSpPr/>
          <p:nvPr/>
        </p:nvSpPr>
        <p:spPr>
          <a:xfrm>
            <a:off x="1409700" y="7730482"/>
            <a:ext cx="2687818" cy="2398878"/>
          </a:xfrm>
          <a:custGeom>
            <a:avLst/>
            <a:gdLst/>
            <a:ahLst/>
            <a:cxnLst/>
            <a:rect l="l" t="t" r="r" b="b"/>
            <a:pathLst>
              <a:path w="2687818" h="2398878">
                <a:moveTo>
                  <a:pt x="0" y="0"/>
                </a:moveTo>
                <a:lnTo>
                  <a:pt x="2687818" y="0"/>
                </a:lnTo>
                <a:lnTo>
                  <a:pt x="2687818" y="2398878"/>
                </a:lnTo>
                <a:lnTo>
                  <a:pt x="0" y="2398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14878" y="823803"/>
            <a:ext cx="11134444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8000" dirty="0"/>
              <a:t>LANDASAN TEORI</a:t>
            </a:r>
            <a:endParaRPr lang="en-US" sz="8000" dirty="0">
              <a:solidFill>
                <a:srgbClr val="FFFFFF"/>
              </a:solidFill>
              <a:latin typeface="อีฟดอวอิ้ง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24000" y="2085753"/>
            <a:ext cx="15468600" cy="6517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229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CDROM, Printer,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Pertukaran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dimungkinkan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telepon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satelit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infrared. LAN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Mbps (Mega Bits 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puluhan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 second)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LAN-LAN modem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ratusan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megabit 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Ethernet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Xerox.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Intermediate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Repeater, Bridge, dan Switch)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terkoneksi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LAN juga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terkoneksi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 (Wide Area Network),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 (Metropolitan Area Network) lain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22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Loadbalancing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229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diciptakan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prosesnya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berbeda-beda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mengandalkan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IP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sekelompok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jembatan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penghubung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pengakses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sekelompok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dibelakangnya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menyesuaikan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server-server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Solusi Load balancing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dibackbone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(primary)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 backup. Jadi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backbone backup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sisirouting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lastmile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jasanya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4000" y="1812927"/>
            <a:ext cx="14097000" cy="2145799"/>
          </a:xfrm>
          <a:custGeom>
            <a:avLst/>
            <a:gdLst/>
            <a:ahLst/>
            <a:cxnLst/>
            <a:rect l="l" t="t" r="r" b="b"/>
            <a:pathLst>
              <a:path w="6950536" h="1512300">
                <a:moveTo>
                  <a:pt x="0" y="0"/>
                </a:moveTo>
                <a:lnTo>
                  <a:pt x="6950536" y="0"/>
                </a:lnTo>
                <a:lnTo>
                  <a:pt x="6950536" y="1512299"/>
                </a:lnTo>
                <a:lnTo>
                  <a:pt x="0" y="1512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528" t="-83417" r="-36746" b="-45289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4000" y="4387350"/>
            <a:ext cx="14097000" cy="1512300"/>
          </a:xfrm>
          <a:custGeom>
            <a:avLst/>
            <a:gdLst/>
            <a:ahLst/>
            <a:cxnLst/>
            <a:rect l="l" t="t" r="r" b="b"/>
            <a:pathLst>
              <a:path w="6950536" h="1512300">
                <a:moveTo>
                  <a:pt x="0" y="0"/>
                </a:moveTo>
                <a:lnTo>
                  <a:pt x="6950536" y="0"/>
                </a:lnTo>
                <a:lnTo>
                  <a:pt x="6950536" y="1512300"/>
                </a:lnTo>
                <a:lnTo>
                  <a:pt x="0" y="1512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528" t="-83417" r="-36746" b="-45289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4000" y="6328275"/>
            <a:ext cx="14097000" cy="1512300"/>
          </a:xfrm>
          <a:custGeom>
            <a:avLst/>
            <a:gdLst/>
            <a:ahLst/>
            <a:cxnLst/>
            <a:rect l="l" t="t" r="r" b="b"/>
            <a:pathLst>
              <a:path w="6950536" h="1512300">
                <a:moveTo>
                  <a:pt x="0" y="0"/>
                </a:moveTo>
                <a:lnTo>
                  <a:pt x="6950536" y="0"/>
                </a:lnTo>
                <a:lnTo>
                  <a:pt x="6950536" y="1512299"/>
                </a:lnTo>
                <a:lnTo>
                  <a:pt x="0" y="1512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528" t="-83417" r="-36746" b="-452892"/>
            </a:stretch>
          </a:blipFill>
        </p:spPr>
      </p:sp>
      <p:sp>
        <p:nvSpPr>
          <p:cNvPr id="6" name="Freeform 6"/>
          <p:cNvSpPr/>
          <p:nvPr/>
        </p:nvSpPr>
        <p:spPr>
          <a:xfrm rot="-2341510">
            <a:off x="11835020" y="2836992"/>
            <a:ext cx="2851129" cy="2708572"/>
          </a:xfrm>
          <a:custGeom>
            <a:avLst/>
            <a:gdLst/>
            <a:ahLst/>
            <a:cxnLst/>
            <a:rect l="l" t="t" r="r" b="b"/>
            <a:pathLst>
              <a:path w="2851129" h="2708572">
                <a:moveTo>
                  <a:pt x="0" y="0"/>
                </a:moveTo>
                <a:lnTo>
                  <a:pt x="2851129" y="0"/>
                </a:lnTo>
                <a:lnTo>
                  <a:pt x="2851129" y="2708572"/>
                </a:lnTo>
                <a:lnTo>
                  <a:pt x="0" y="2708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23999" y="8269198"/>
            <a:ext cx="14249399" cy="1979701"/>
          </a:xfrm>
          <a:custGeom>
            <a:avLst/>
            <a:gdLst/>
            <a:ahLst/>
            <a:cxnLst/>
            <a:rect l="l" t="t" r="r" b="b"/>
            <a:pathLst>
              <a:path w="6950536" h="1512300">
                <a:moveTo>
                  <a:pt x="0" y="0"/>
                </a:moveTo>
                <a:lnTo>
                  <a:pt x="6950536" y="0"/>
                </a:lnTo>
                <a:lnTo>
                  <a:pt x="6950536" y="1512300"/>
                </a:lnTo>
                <a:lnTo>
                  <a:pt x="0" y="1512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528" t="-83417" r="-36746" b="-452892"/>
            </a:stretch>
          </a:blipFill>
        </p:spPr>
      </p:sp>
      <p:sp>
        <p:nvSpPr>
          <p:cNvPr id="8" name="Freeform 8"/>
          <p:cNvSpPr/>
          <p:nvPr/>
        </p:nvSpPr>
        <p:spPr>
          <a:xfrm rot="-593043">
            <a:off x="-141253" y="7927016"/>
            <a:ext cx="1844607" cy="2179743"/>
          </a:xfrm>
          <a:custGeom>
            <a:avLst/>
            <a:gdLst/>
            <a:ahLst/>
            <a:cxnLst/>
            <a:rect l="l" t="t" r="r" b="b"/>
            <a:pathLst>
              <a:path w="1844607" h="2179743">
                <a:moveTo>
                  <a:pt x="0" y="0"/>
                </a:moveTo>
                <a:lnTo>
                  <a:pt x="1844608" y="0"/>
                </a:lnTo>
                <a:lnTo>
                  <a:pt x="1844608" y="2179743"/>
                </a:lnTo>
                <a:lnTo>
                  <a:pt x="0" y="21797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9" name="TextBox 9"/>
          <p:cNvSpPr txBox="1"/>
          <p:nvPr/>
        </p:nvSpPr>
        <p:spPr>
          <a:xfrm>
            <a:off x="3576778" y="1123950"/>
            <a:ext cx="11134444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8000" dirty="0"/>
              <a:t>METODE PENELITIAN</a:t>
            </a:r>
            <a:endParaRPr lang="en-US" sz="8000" dirty="0">
              <a:solidFill>
                <a:srgbClr val="FFFFFF"/>
              </a:solidFill>
              <a:latin typeface="อีฟดอวอิ้ง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62200" y="1845029"/>
            <a:ext cx="13030200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algn="ctr">
              <a:lnSpc>
                <a:spcPts val="3229"/>
              </a:lnSpc>
            </a:pPr>
            <a:r>
              <a:rPr lang="nn-NO" sz="2800" dirty="0"/>
              <a:t>Pencarian data dilakukan dengan 3 proses yang pertama Mengamati jaringan Internet yang ada di kampus 3 UAD Yogyakarta, serta kondisi layanan Internet yang saat ini di gunakan di uad kampus 3 Yogyakarta. Selanjutnya merancang sistem load balancing.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24001" y="4387350"/>
            <a:ext cx="13187222" cy="1630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229"/>
              </a:lnSpc>
            </a:pP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rancangan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.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dilihat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topologi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dan </a:t>
            </a:r>
            <a:r>
              <a:rPr lang="en-US" sz="2800" dirty="0" err="1"/>
              <a:t>kebiijakan</a:t>
            </a:r>
            <a:r>
              <a:rPr lang="en-US" sz="2800" dirty="0"/>
              <a:t> </a:t>
            </a:r>
            <a:r>
              <a:rPr lang="en-US" sz="2800" dirty="0" err="1"/>
              <a:t>kebijakan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pengaturan</a:t>
            </a:r>
            <a:r>
              <a:rPr lang="en-US" sz="2800" dirty="0"/>
              <a:t> yang </a:t>
            </a:r>
            <a:r>
              <a:rPr lang="en-US" sz="2800" dirty="0" err="1"/>
              <a:t>dilakuan</a:t>
            </a:r>
            <a:r>
              <a:rPr lang="en-US" sz="2800" dirty="0"/>
              <a:t> pada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kampus</a:t>
            </a:r>
            <a:r>
              <a:rPr lang="en-US" sz="2800" dirty="0"/>
              <a:t> 3 </a:t>
            </a:r>
            <a:r>
              <a:rPr lang="en-US" sz="2800" dirty="0" err="1"/>
              <a:t>uad</a:t>
            </a:r>
            <a:r>
              <a:rPr lang="en-US" sz="2800" dirty="0"/>
              <a:t> Yogyakarta.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62100" y="6199100"/>
            <a:ext cx="14096999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229"/>
              </a:lnSpc>
            </a:pPr>
            <a:r>
              <a:rPr lang="en-US" sz="2800" dirty="0" err="1"/>
              <a:t>Perancangan</a:t>
            </a:r>
            <a:r>
              <a:rPr lang="en-US" sz="2800" dirty="0"/>
              <a:t> load balancing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ditahapan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. </a:t>
            </a:r>
            <a:r>
              <a:rPr lang="en-US" sz="2800" dirty="0" err="1"/>
              <a:t>Perancangan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skema</a:t>
            </a:r>
            <a:r>
              <a:rPr lang="en-US" sz="2800" dirty="0"/>
              <a:t> yang </a:t>
            </a:r>
            <a:r>
              <a:rPr lang="en-US" sz="2800" dirty="0" err="1"/>
              <a:t>cocok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load balancing yang </a:t>
            </a:r>
            <a:r>
              <a:rPr lang="en-US" sz="2800" dirty="0" err="1"/>
              <a:t>diterapakan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hannya</a:t>
            </a:r>
            <a:r>
              <a:rPr lang="en-US" sz="2800" dirty="0"/>
              <a:t> pada </a:t>
            </a:r>
            <a:r>
              <a:rPr lang="en-US" sz="2800" dirty="0" err="1"/>
              <a:t>jalur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jalur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. 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14500" y="8233604"/>
            <a:ext cx="13715999" cy="201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229"/>
              </a:lnSpc>
            </a:pP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load balancing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.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meliputi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keberhasilan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load balancing </a:t>
            </a:r>
            <a:r>
              <a:rPr lang="en-US" sz="2400" dirty="0" err="1"/>
              <a:t>sendiriakan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mati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dirty="0" err="1"/>
              <a:t>cadangan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menganti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. </a:t>
            </a:r>
            <a:r>
              <a:rPr lang="en-US" sz="2400" dirty="0" err="1"/>
              <a:t>Pengujian</a:t>
            </a:r>
            <a:r>
              <a:rPr lang="en-US" sz="2400" dirty="0"/>
              <a:t> yang lain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keseimbangan</a:t>
            </a:r>
            <a:r>
              <a:rPr lang="en-US" sz="2400" dirty="0"/>
              <a:t> </a:t>
            </a:r>
            <a:r>
              <a:rPr lang="en-US" sz="2400" dirty="0" err="1"/>
              <a:t>coneksi</a:t>
            </a:r>
            <a:r>
              <a:rPr lang="en-US" sz="2400" dirty="0"/>
              <a:t> dan </a:t>
            </a:r>
            <a:r>
              <a:rPr lang="en-US" sz="2400" dirty="0" err="1"/>
              <a:t>ip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. 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5936" y="32672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0421" y="916338"/>
            <a:ext cx="11134444" cy="76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8001000" y="326727"/>
            <a:ext cx="10519987" cy="9960273"/>
          </a:xfrm>
          <a:custGeom>
            <a:avLst/>
            <a:gdLst/>
            <a:ahLst/>
            <a:cxnLst/>
            <a:rect l="l" t="t" r="r" b="b"/>
            <a:pathLst>
              <a:path w="7986345" h="5622853">
                <a:moveTo>
                  <a:pt x="0" y="0"/>
                </a:moveTo>
                <a:lnTo>
                  <a:pt x="7986345" y="0"/>
                </a:lnTo>
                <a:lnTo>
                  <a:pt x="7986345" y="5622853"/>
                </a:lnTo>
                <a:lnTo>
                  <a:pt x="0" y="56228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7763" t="-17091" b="-5404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586912" y="571500"/>
            <a:ext cx="9535152" cy="9408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Gambar 1: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</a:t>
            </a:r>
          </a:p>
          <a:p>
            <a:pPr algn="ctr">
              <a:lnSpc>
                <a:spcPts val="3229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pengambaran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UAD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Sedangangkan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lain. Langkah-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Interface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dan dua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output. Input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ether1 dan ether2. Interface pada ether1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 PT Telkom Indonesia Interface pada ether2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modem axis.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ether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input pada ether1 dan ether2. Ether1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UAD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ether3 dan ether4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Ether1 dan ether2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dijadikan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168.192.0.2/24 interface ether1 dan 168.192.1.2/24. Mangle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load balancing.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PCC (Per Connection Classifier).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mengelompokan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lalulintas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Pengelompokan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dibedakan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src-addresss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dst-addresss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-port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-port. Router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mengingat-ingat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gateway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dilewati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diawal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paket-paket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dilewatkan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gateway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38565-562E-1D29-D946-BF617A57F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87" y="2781300"/>
            <a:ext cx="7996614" cy="5882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5936" y="32672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0421" y="916338"/>
            <a:ext cx="11134444" cy="76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8001000" y="326727"/>
            <a:ext cx="10519987" cy="9960273"/>
          </a:xfrm>
          <a:custGeom>
            <a:avLst/>
            <a:gdLst/>
            <a:ahLst/>
            <a:cxnLst/>
            <a:rect l="l" t="t" r="r" b="b"/>
            <a:pathLst>
              <a:path w="7986345" h="5622853">
                <a:moveTo>
                  <a:pt x="0" y="0"/>
                </a:moveTo>
                <a:lnTo>
                  <a:pt x="7986345" y="0"/>
                </a:lnTo>
                <a:lnTo>
                  <a:pt x="7986345" y="5622853"/>
                </a:lnTo>
                <a:lnTo>
                  <a:pt x="0" y="56228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7763" t="-17091" b="-5404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493417" y="1461819"/>
            <a:ext cx="9535152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Dimana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sekenario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PPC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1 dan ISP 2 yang mana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ether2atau ISP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menggantikan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ether1 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lalulintas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pemakaian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memakai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dishare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ujicoba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kali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diujicobakan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Dikondisikan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terpasang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 1 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2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 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cadangandalam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dipantau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F190DA-799C-17DB-83D4-CED78D11E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1627" y="2458816"/>
            <a:ext cx="8332627" cy="69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8370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5936" y="32672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0421" y="916338"/>
            <a:ext cx="11134444" cy="76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7754791" y="490090"/>
            <a:ext cx="10519987" cy="9960273"/>
          </a:xfrm>
          <a:custGeom>
            <a:avLst/>
            <a:gdLst/>
            <a:ahLst/>
            <a:cxnLst/>
            <a:rect l="l" t="t" r="r" b="b"/>
            <a:pathLst>
              <a:path w="7986345" h="5622853">
                <a:moveTo>
                  <a:pt x="0" y="0"/>
                </a:moveTo>
                <a:lnTo>
                  <a:pt x="7986345" y="0"/>
                </a:lnTo>
                <a:lnTo>
                  <a:pt x="7986345" y="5622853"/>
                </a:lnTo>
                <a:lnTo>
                  <a:pt x="0" y="56228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7763" t="-17091" b="-5404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228158" y="3296840"/>
            <a:ext cx="953515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pemakain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dan 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pergerakan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ether1 dan Internet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dibuktikan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dimatikan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ether2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naik,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34D8-3302-73FF-B442-E2862B649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43" y="2019300"/>
            <a:ext cx="7773062" cy="826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4496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" y="2018427"/>
            <a:ext cx="17526000" cy="8268574"/>
          </a:xfrm>
          <a:custGeom>
            <a:avLst/>
            <a:gdLst/>
            <a:ahLst/>
            <a:cxnLst/>
            <a:rect l="l" t="t" r="r" b="b"/>
            <a:pathLst>
              <a:path w="14456195" h="8009746">
                <a:moveTo>
                  <a:pt x="0" y="0"/>
                </a:moveTo>
                <a:lnTo>
                  <a:pt x="14456196" y="0"/>
                </a:lnTo>
                <a:lnTo>
                  <a:pt x="14456196" y="8009746"/>
                </a:lnTo>
                <a:lnTo>
                  <a:pt x="0" y="80097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766" b="-2407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23900" y="1932635"/>
            <a:ext cx="16802100" cy="8268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diterapkannya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pada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PT Telkom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Indonesai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Yogyakarta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merubah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UAD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Yogyakarta. Dari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dua.Optimalisasi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load balancing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UAD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seimbang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bandwdith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bandwidth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optimalisasi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 lain.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bandwith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membackup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optimalisasi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bandwidthnya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76778" y="1123950"/>
            <a:ext cx="11134444" cy="89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9550" y="2003304"/>
            <a:ext cx="17526000" cy="8268574"/>
          </a:xfrm>
          <a:custGeom>
            <a:avLst/>
            <a:gdLst/>
            <a:ahLst/>
            <a:cxnLst/>
            <a:rect l="l" t="t" r="r" b="b"/>
            <a:pathLst>
              <a:path w="14456195" h="8009746">
                <a:moveTo>
                  <a:pt x="0" y="0"/>
                </a:moveTo>
                <a:lnTo>
                  <a:pt x="14456196" y="0"/>
                </a:lnTo>
                <a:lnTo>
                  <a:pt x="14456196" y="8009746"/>
                </a:lnTo>
                <a:lnTo>
                  <a:pt x="0" y="80097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766" b="-2407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52450" y="3901505"/>
            <a:ext cx="16344900" cy="5101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Syarifal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Melwin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2005.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yogyakarta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wagito.2005.Jarigan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Impemenasi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Linux.Gaya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Media.Yogyakarta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Sukaridhoto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Sritrusta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2008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Sepuluh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Nopember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Surabaya.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Kusnawi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2009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Amikom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Yogyakarta.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Purbo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Onno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W; 2008,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Merakit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Linux,Penerbit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Andi, Yogyakarta.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[6]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Hermawan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Bambang.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2010 load balancing UIN Yogyakarta.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Mujadin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Tafaul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seebagaimanajemen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banwidth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Amikom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Yogyakarta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76778" y="1123950"/>
            <a:ext cx="11134444" cy="774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DAFTAR PUSTAKA</a:t>
            </a:r>
          </a:p>
        </p:txBody>
      </p:sp>
    </p:spTree>
    <p:extLst>
      <p:ext uri="{BB962C8B-B14F-4D97-AF65-F5344CB8AC3E}">
        <p14:creationId xmlns:p14="http://schemas.microsoft.com/office/powerpoint/2010/main" val="2530716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1563</Words>
  <Application>Microsoft Office PowerPoint</Application>
  <PresentationFormat>Custom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อีฟดอวอิ้ง Bold</vt:lpstr>
      <vt:lpstr>Times New Roman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Tugas Kelompok Minimalis Estetik Biru Langit dan Awan</dc:title>
  <dc:creator>HP</dc:creator>
  <cp:lastModifiedBy>DIMAS ADJI PURBAYA ADJI</cp:lastModifiedBy>
  <cp:revision>3</cp:revision>
  <dcterms:created xsi:type="dcterms:W3CDTF">2006-08-16T00:00:00Z</dcterms:created>
  <dcterms:modified xsi:type="dcterms:W3CDTF">2023-12-04T16:32:29Z</dcterms:modified>
  <dc:identifier>DAF1-eylmsM</dc:identifier>
</cp:coreProperties>
</file>