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9802-C25F-3056-B7B7-231EF7136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0BE51-C572-F382-0330-E6435014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F5E4-42ED-A619-3D96-7DBF50E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FAD5-CD9D-7E20-D3BA-226CF0F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497D-6835-F4D8-31D2-070EE2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47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1A76-281A-6B8E-0026-A3992852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5442-093C-1130-6A28-F103BCA1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0051-E2AD-AC6C-8A1A-DF53CB50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F608-4BD0-629F-5B4C-305BBE36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34BF-2CC5-D7DC-473C-6A0826D5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46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627D-EA60-D627-A5FD-7C3400E1E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E257E-35B8-F295-84E8-99B295C3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705F-AE8E-D4F8-9E19-32800941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A403-DC1E-1625-424E-66BA6E76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49F8-91EC-9807-E12A-5C424E9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68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8164-EE13-5220-25C3-E1D1544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C49C-B2E6-5DBC-4727-4A6B69B3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E294-4354-6CB1-03E6-2BCDCA6B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740-B912-D439-73B8-0A678DD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945F-A2FE-7165-9008-8C5407B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4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3B5-4D2E-9E76-B0D6-BEB0BDFF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37BC-E9DC-1D65-805A-5F86B41E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D448-D11C-9577-9BD7-E341FB73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DC1D-3B6E-2AC9-B0A7-080CB72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5802-C9C9-F8A1-5CBE-B96CBFEA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6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77E-A6B8-9A3E-6063-36307E0A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72D0-98A2-F6E8-D722-1E1BD491C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0B645-4571-AEA0-FD80-39C126B7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44DCC-73BF-4CF2-BC59-7A92BEE5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71EA2-9B2E-004F-F86B-8DC0FB1B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6CEE-B79F-B01D-829A-520FC3E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876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DD83-40AB-14D6-38D1-30B252CC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370B-1CE1-3E58-E4E9-93AFF9CA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BD8D-47F0-F159-A825-D881F31C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86D5C-1807-3BDA-D3C7-3A9C191DE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F6F5E-E77B-ADA4-8B2B-353CFC6B2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4AEDA-F1E3-630D-99B0-8404DAE8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A56C-C44F-0F51-60D1-56F6484D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05C2A-CCAE-B7B6-61BC-EC8C9D9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5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8076-1354-FDD8-222B-AC413C2B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70695-420D-A836-7469-F314E485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3068-92C5-0768-A40E-F6056E75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FC82F-F3BD-36DB-F8AD-CFD02530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6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5A32B-C8D3-A572-2D45-90D47BB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FBAB0-0EBD-2658-4E7E-AB4891E0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CDC0-6FB8-B5D3-85A1-DCFE6B5E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81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F50-8E3E-F0CD-4938-1951E75D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EB4C-E305-B889-D59C-6133D99F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67FB-62EA-49C2-2BA4-65867CC4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6479-5916-16E7-8B5C-5C4E4FC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CF13-34CB-5E09-08FC-CA147F48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845A-2F03-AC66-81E3-69D710C9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91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D73A-E5E7-7780-BDDB-D95EE5F8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6D105-1DC2-5C4D-90A2-758D824E0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B72A-89B1-51F9-B5C1-9643FF38A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7472-3E16-8C51-D760-70D1E2D2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D9F61-2FE8-6779-8C28-A6B7F9EB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0C00-8F99-EE25-9203-8031A0E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6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5B0A6-FA29-2FA7-4632-DED4A242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846E-024C-4627-3DA4-4A871EA9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401A-A105-AC4A-4888-1BEF200D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76D3-7F5E-4418-AB37-2AEC5DE3F413}" type="datetimeFigureOut">
              <a:rPr lang="en-ID" smtClean="0"/>
              <a:t>15/12/2023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495D-F04F-24E0-BE57-CBA8F0F0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C23F-E009-F8C0-5571-09461B521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114E-335C-4A5E-B42D-4F9404127A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1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72F-9A30-AAB9-80E0-7D4C376CC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i="1" dirty="0"/>
              <a:t>Machine Learning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Deteksi</a:t>
            </a:r>
            <a:r>
              <a:rPr lang="en-US" b="1" dirty="0"/>
              <a:t> </a:t>
            </a:r>
            <a:r>
              <a:rPr lang="en-US" b="1" dirty="0" err="1"/>
              <a:t>Bencana</a:t>
            </a:r>
            <a:r>
              <a:rPr lang="en-US" b="1" dirty="0"/>
              <a:t> </a:t>
            </a:r>
            <a:r>
              <a:rPr lang="en-US" b="1" dirty="0" err="1"/>
              <a:t>Banjir</a:t>
            </a:r>
            <a:r>
              <a:rPr lang="en-US" b="1" dirty="0"/>
              <a:t> 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6450-2E00-0FD8-FFBF-DEE52C67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146" y="3651465"/>
            <a:ext cx="9708292" cy="1655762"/>
          </a:xfrm>
        </p:spPr>
        <p:txBody>
          <a:bodyPr>
            <a:norm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 err="1"/>
              <a:t>Jurnal</a:t>
            </a:r>
            <a:r>
              <a:rPr lang="en-US" sz="1800" dirty="0"/>
              <a:t> </a:t>
            </a:r>
            <a:r>
              <a:rPr lang="en-US" sz="1800" dirty="0" err="1"/>
              <a:t>Minfo</a:t>
            </a:r>
            <a:r>
              <a:rPr lang="en-US" sz="1800" dirty="0"/>
              <a:t> </a:t>
            </a:r>
            <a:r>
              <a:rPr lang="en-US" sz="1800" dirty="0" err="1"/>
              <a:t>Polgan</a:t>
            </a:r>
            <a:r>
              <a:rPr lang="en-US" sz="1800" dirty="0"/>
              <a:t>						e-ISSN : 2797-3298</a:t>
            </a:r>
          </a:p>
          <a:p>
            <a:pPr algn="l"/>
            <a:r>
              <a:rPr lang="en-US" sz="1800" dirty="0"/>
              <a:t>Volume 11, </a:t>
            </a:r>
            <a:r>
              <a:rPr lang="en-US" sz="1800" dirty="0" err="1"/>
              <a:t>Nomor</a:t>
            </a:r>
            <a:r>
              <a:rPr lang="en-US" sz="1800" dirty="0"/>
              <a:t> 02, September 2022				p-ISSN : 2089-9424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15585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813F-C90D-97FD-B773-99744549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PENDAHULUAN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F273-3710-7DD5-63AE-9529B513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Bencana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sejumlah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 Indonesia salah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perekonomian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sangat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mengganggu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aktifitas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2019).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ditimbulkan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korban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waspada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susulan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penyebab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berlarut-larut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resiko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(Stanley et al., 2020),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tergenangnya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tertampung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drainase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Merianti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2016).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77309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2743-77E3-65B1-0B21-30C2D06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PERMASALAHAN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3083-5DA0-AA99-4682-AB8F6AC7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bencana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meminimalisir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dialami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korban.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mengenali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cerdas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en-ID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historis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banjir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kedepan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Sisingamangaraja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2018).</a:t>
            </a:r>
          </a:p>
          <a:p>
            <a:pPr algn="just"/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402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E276-9AB1-7BE2-5095-AA489387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TUJUAN PENELITIAN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CC27-5035-6B74-B46A-233EE57F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Dimana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tinjauan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tinjauan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tinjauan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Proses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merumuskan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strategi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diadopsi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SLR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publikasi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97513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2294-5465-70FA-04B2-3A4E2FFC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PENELITIAN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343A-EC04-C5F8-05E2-0ACC1C05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9602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mecapai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Systematic Literature Review.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Strategi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SLR,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database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Seleksi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Kajian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inklusi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ekslusi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Hasil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artikel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direview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(Rozi, 2020),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Triandini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04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188A-4769-6149-9E30-6F43F89F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PENELITIAN</a:t>
            </a:r>
            <a:endParaRPr lang="en-ID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301954-4BA7-FB9D-83F8-016048F14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471817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722016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66689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286468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899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Referensi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Tujuan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Hasil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Kesimpulan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dirty="0"/>
                        <a:t>(</a:t>
                      </a:r>
                      <a:r>
                        <a:rPr lang="en-ID" dirty="0" err="1"/>
                        <a:t>Fatonah</a:t>
                      </a:r>
                      <a:r>
                        <a:rPr lang="en-ID" dirty="0"/>
                        <a:t>, 2021) ‘</a:t>
                      </a:r>
                      <a:r>
                        <a:rPr lang="en-ID" dirty="0" err="1"/>
                        <a:t>Penerapan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Deteksi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Metode</a:t>
                      </a:r>
                      <a:r>
                        <a:rPr lang="en-ID" dirty="0"/>
                        <a:t> Machine Learning’, 10, pp. 119–126.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penelitian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bagaimana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mendeteksi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bulan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pihak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terkait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masyarakat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sekitar</a:t>
                      </a:r>
                      <a:r>
                        <a:rPr lang="en-ID" dirty="0"/>
                        <a:t> wilayah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mengetahui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dampak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tahun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tahun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datang</a:t>
                      </a:r>
                      <a:r>
                        <a:rPr lang="en-ID" dirty="0"/>
                        <a:t>. 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Penelitian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mencapai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tingkat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kecocokan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akurasi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sebesar</a:t>
                      </a:r>
                      <a:r>
                        <a:rPr lang="en-ID" dirty="0"/>
                        <a:t> 76,73%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menerapkan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metode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klasifikasi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algoritma</a:t>
                      </a:r>
                      <a:r>
                        <a:rPr lang="en-ID" dirty="0"/>
                        <a:t> naïve bayes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penerapan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deteksi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beberapa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tahun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rangka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mitigasi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tahun-tahun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berikutnya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rapidminner</a:t>
                      </a:r>
                      <a:r>
                        <a:rPr lang="en-ID" dirty="0"/>
                        <a:t>.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Pada </a:t>
                      </a:r>
                      <a:r>
                        <a:rPr lang="en-ID" dirty="0" err="1"/>
                        <a:t>penelitian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bagaimana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mengidentifikasi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bulan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masyarakat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sekitar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pihak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terkait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memahami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dampak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tahun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 dan di masa </a:t>
                      </a:r>
                      <a:r>
                        <a:rPr lang="en-ID" dirty="0" err="1"/>
                        <a:t>mendatang</a:t>
                      </a:r>
                      <a:r>
                        <a:rPr lang="en-ID" dirty="0"/>
                        <a:t>. 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68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35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192C-BEF1-9B49-8E57-72FC8384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PENELITIAN</a:t>
            </a:r>
            <a:endParaRPr lang="en-ID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BCE40-271D-1242-9D93-0B41F893B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2653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410681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55014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55775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621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Referensi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Tujuan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Hasil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Kesimpulan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76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(Stanley et al., n.d.) ‘</a:t>
                      </a:r>
                      <a:r>
                        <a:rPr lang="en-ID" dirty="0" err="1"/>
                        <a:t>Sistem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simulasi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deteksi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peringatan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diolah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memakai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metode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knn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berbasis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arduino</a:t>
                      </a:r>
                      <a:r>
                        <a:rPr lang="en-ID" dirty="0"/>
                        <a:t> 1,2’. </a:t>
                      </a:r>
                      <a:r>
                        <a:rPr lang="en-ID" dirty="0" err="1"/>
                        <a:t>Svm</a:t>
                      </a:r>
                      <a:r>
                        <a:rPr lang="en-ID" dirty="0"/>
                        <a:t>, B. (2019) ‘</a:t>
                      </a:r>
                      <a:r>
                        <a:rPr lang="en-ID" dirty="0" err="1"/>
                        <a:t>Prediksi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Kejadian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Ensemble Machine Learning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BP-NN dan SVM’, 7(July), pp. 93–97. </a:t>
                      </a:r>
                      <a:r>
                        <a:rPr lang="en-ID" dirty="0" err="1"/>
                        <a:t>doi</a:t>
                      </a:r>
                      <a:r>
                        <a:rPr lang="en-ID" dirty="0"/>
                        <a:t>: 10.14710/jtsiskom.7.3.2019.93- 97.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Bagaimana</a:t>
                      </a:r>
                      <a:r>
                        <a:rPr lang="en-ID" dirty="0"/>
                        <a:t> orang-orang yang </a:t>
                      </a:r>
                      <a:r>
                        <a:rPr lang="en-ID" dirty="0" err="1"/>
                        <a:t>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terkena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dampak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memprediksi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kapan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dekatnya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mereka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bertindak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. 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Teknologi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biasanya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terintegrasi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sistem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peringatan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calon</a:t>
                      </a:r>
                      <a:r>
                        <a:rPr lang="en-ID" dirty="0"/>
                        <a:t> korban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bertindak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bencana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mengurangi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kerugian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ditimbulkan</a:t>
                      </a:r>
                      <a:r>
                        <a:rPr lang="en-ID" dirty="0"/>
                        <a:t> oleh </a:t>
                      </a:r>
                      <a:r>
                        <a:rPr lang="en-ID" dirty="0" err="1"/>
                        <a:t>banjir</a:t>
                      </a:r>
                      <a:r>
                        <a:rPr lang="en-ID" dirty="0"/>
                        <a:t>.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Data yang </a:t>
                      </a:r>
                      <a:r>
                        <a:rPr lang="en-ID" dirty="0" err="1"/>
                        <a:t>dikirim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sensor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diolah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sesuai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kebutuhan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dibutuhkan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misalnya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ketika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ingin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mendeteksi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kebakaran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maka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dibutuhkan</a:t>
                      </a:r>
                      <a:r>
                        <a:rPr lang="en-ID" dirty="0"/>
                        <a:t> sensor yang </a:t>
                      </a:r>
                      <a:r>
                        <a:rPr lang="en-ID" dirty="0" err="1"/>
                        <a:t>berhubungan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seperti</a:t>
                      </a:r>
                      <a:r>
                        <a:rPr lang="en-ID" dirty="0"/>
                        <a:t> sensor </a:t>
                      </a:r>
                      <a:r>
                        <a:rPr lang="en-ID" dirty="0" err="1"/>
                        <a:t>suhu</a:t>
                      </a:r>
                      <a:r>
                        <a:rPr lang="en-ID" dirty="0"/>
                        <a:t>, sensor gas, dan sensor </a:t>
                      </a:r>
                      <a:r>
                        <a:rPr lang="en-ID" dirty="0" err="1"/>
                        <a:t>cahaya</a:t>
                      </a:r>
                      <a:r>
                        <a:rPr lang="en-ID" dirty="0"/>
                        <a:t>. Sensor sangat </a:t>
                      </a:r>
                      <a:r>
                        <a:rPr lang="en-ID" dirty="0" err="1"/>
                        <a:t>berguna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sebagai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pengganti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indera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manusia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menjalankan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fungsinya</a:t>
                      </a:r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3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995-137C-A5B9-EA9C-C61A3358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7044-D923-48F3-F455-BEABDCF1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penelusuran</a:t>
            </a:r>
            <a:r>
              <a:rPr lang="en-ID" sz="2400" dirty="0"/>
              <a:t> SLR yang </a:t>
            </a:r>
            <a:r>
              <a:rPr lang="en-ID" sz="2400" dirty="0" err="1"/>
              <a:t>dilakukan</a:t>
            </a:r>
            <a:r>
              <a:rPr lang="en-ID" sz="2400" dirty="0"/>
              <a:t>, </a:t>
            </a:r>
            <a:r>
              <a:rPr lang="en-ID" sz="2400" dirty="0" err="1"/>
              <a:t>peneliti</a:t>
            </a:r>
            <a:r>
              <a:rPr lang="en-ID" sz="2400" dirty="0"/>
              <a:t> </a:t>
            </a:r>
            <a:r>
              <a:rPr lang="en-ID" sz="2400" dirty="0" err="1"/>
              <a:t>menarik</a:t>
            </a:r>
            <a:r>
              <a:rPr lang="en-ID" sz="2400" dirty="0"/>
              <a:t> </a:t>
            </a:r>
            <a:r>
              <a:rPr lang="en-ID" sz="2400" dirty="0" err="1"/>
              <a:t>kesimpulan</a:t>
            </a:r>
            <a:r>
              <a:rPr lang="en-ID" sz="2400" dirty="0"/>
              <a:t> </a:t>
            </a:r>
            <a:r>
              <a:rPr lang="en-ID" sz="2400" dirty="0" err="1"/>
              <a:t>ialah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dibuatnya</a:t>
            </a:r>
            <a:r>
              <a:rPr lang="en-ID" sz="2400" dirty="0"/>
              <a:t>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bencana</a:t>
            </a:r>
            <a:r>
              <a:rPr lang="en-ID" sz="2400" dirty="0"/>
              <a:t> </a:t>
            </a:r>
            <a:r>
              <a:rPr lang="en-ID" sz="2400" dirty="0" err="1"/>
              <a:t>banjir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mengurangi</a:t>
            </a:r>
            <a:r>
              <a:rPr lang="en-ID" sz="2400" dirty="0"/>
              <a:t> </a:t>
            </a:r>
            <a:r>
              <a:rPr lang="en-ID" sz="2400" dirty="0" err="1"/>
              <a:t>resiko</a:t>
            </a:r>
            <a:r>
              <a:rPr lang="en-ID" sz="2400" dirty="0"/>
              <a:t> </a:t>
            </a:r>
            <a:r>
              <a:rPr lang="en-ID" sz="2400" dirty="0" err="1"/>
              <a:t>kerugian</a:t>
            </a:r>
            <a:r>
              <a:rPr lang="en-ID" sz="2400" dirty="0"/>
              <a:t>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dialami</a:t>
            </a:r>
            <a:r>
              <a:rPr lang="en-ID" sz="2400" dirty="0"/>
              <a:t>.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machine learning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mengklasifikasikan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mendeteksi</a:t>
            </a:r>
            <a:r>
              <a:rPr lang="en-ID" sz="2400" dirty="0"/>
              <a:t> </a:t>
            </a:r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banjir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42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5B6C-9B35-6DB0-2850-9D600BB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TERIMAKASIH.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13684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Penerapan Metode Machine Learning untuk Deteksi Bencana Banjir </vt:lpstr>
      <vt:lpstr>PENDAHULUAN</vt:lpstr>
      <vt:lpstr>PERMASALAHAN</vt:lpstr>
      <vt:lpstr>TUJUAN PENELITIAN</vt:lpstr>
      <vt:lpstr>METODE PENELITIAN</vt:lpstr>
      <vt:lpstr>HASIL PENELITIAN</vt:lpstr>
      <vt:lpstr>HASIL PENELITIAN</vt:lpstr>
      <vt:lpstr>KESIMPULAN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Metode Machine Learning untuk Deteksi Bencana Banjir </dc:title>
  <dc:creator>DELL LATITUDE 7280</dc:creator>
  <cp:lastModifiedBy>DELL LATITUDE 7280</cp:lastModifiedBy>
  <cp:revision>2</cp:revision>
  <dcterms:created xsi:type="dcterms:W3CDTF">2023-12-14T08:28:59Z</dcterms:created>
  <dcterms:modified xsi:type="dcterms:W3CDTF">2023-12-15T03:07:31Z</dcterms:modified>
</cp:coreProperties>
</file>