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312" r:id="rId9"/>
    <p:sldId id="314" r:id="rId10"/>
    <p:sldId id="315" r:id="rId11"/>
    <p:sldId id="263" r:id="rId12"/>
    <p:sldId id="269" r:id="rId13"/>
  </p:sldIdLst>
  <p:sldSz cx="9144000" cy="5143500" type="screen16x9"/>
  <p:notesSz cx="6858000" cy="9144000"/>
  <p:embeddedFontLst>
    <p:embeddedFont>
      <p:font typeface="Albert Sans" panose="020B0604020202020204" charset="0"/>
      <p:regular r:id="rId15"/>
      <p:bold r:id="rId16"/>
      <p:italic r:id="rId17"/>
      <p:boldItalic r:id="rId18"/>
    </p:embeddedFont>
    <p:embeddedFont>
      <p:font typeface="Anaheim" panose="020B0604020202020204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961F69-5DF4-4295-8E5D-04CF14561E48}">
  <a:tblStyle styleId="{B7961F69-5DF4-4295-8E5D-04CF14561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E40318-0066-46F6-9992-A725EBB13E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8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610e5fcc6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610e5fcc6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17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610e5fcc6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610e5fcc6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610e5fcc6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610e5fcc6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44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610e5fcc6d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610e5fcc6d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236590" y="228373"/>
            <a:ext cx="8797477" cy="4710226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01177" y="366922"/>
            <a:ext cx="8734643" cy="4630271"/>
            <a:chOff x="201177" y="366922"/>
            <a:chExt cx="8734643" cy="4630271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201177" y="471879"/>
              <a:ext cx="8734643" cy="4525314"/>
              <a:chOff x="201177" y="471879"/>
              <a:chExt cx="8734643" cy="4525314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01027" y="4718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76060" y="11307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3"/>
              <p:cNvGrpSpPr/>
              <p:nvPr/>
            </p:nvGrpSpPr>
            <p:grpSpPr>
              <a:xfrm>
                <a:off x="201177" y="4781904"/>
                <a:ext cx="842275" cy="215289"/>
                <a:chOff x="201177" y="4781904"/>
                <a:chExt cx="842275" cy="215289"/>
              </a:xfrm>
            </p:grpSpPr>
            <p:sp>
              <p:nvSpPr>
                <p:cNvPr id="31" name="Google Shape;31;p3"/>
                <p:cNvSpPr/>
                <p:nvPr/>
              </p:nvSpPr>
              <p:spPr>
                <a:xfrm>
                  <a:off x="201177" y="47819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" name="Google Shape;32;p3"/>
                <p:cNvGrpSpPr/>
                <p:nvPr/>
              </p:nvGrpSpPr>
              <p:grpSpPr>
                <a:xfrm>
                  <a:off x="929303" y="48829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5" name="Google Shape;35;p3"/>
              <p:cNvSpPr/>
              <p:nvPr/>
            </p:nvSpPr>
            <p:spPr>
              <a:xfrm>
                <a:off x="8680375" y="7552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830760" y="2348372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>
              <a:off x="756840" y="36692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5365" y="459074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756850" y="2263364"/>
            <a:ext cx="41850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84975" y="1542825"/>
            <a:ext cx="956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56850" y="3228675"/>
            <a:ext cx="4185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255310" y="200698"/>
            <a:ext cx="8775027" cy="4761865"/>
            <a:chOff x="255310" y="200698"/>
            <a:chExt cx="8775027" cy="4761865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255310" y="200698"/>
              <a:ext cx="8698789" cy="4761865"/>
              <a:chOff x="255310" y="200698"/>
              <a:chExt cx="8698789" cy="4761865"/>
            </a:xfrm>
          </p:grpSpPr>
          <p:grpSp>
            <p:nvGrpSpPr>
              <p:cNvPr id="45" name="Google Shape;45;p4"/>
              <p:cNvGrpSpPr/>
              <p:nvPr/>
            </p:nvGrpSpPr>
            <p:grpSpPr>
              <a:xfrm>
                <a:off x="255310" y="200698"/>
                <a:ext cx="8664905" cy="4650763"/>
                <a:chOff x="255310" y="200698"/>
                <a:chExt cx="8664905" cy="465076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255310" y="47506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7" name="Google Shape;47;p4"/>
                <p:cNvGrpSpPr/>
                <p:nvPr/>
              </p:nvGrpSpPr>
              <p:grpSpPr>
                <a:xfrm>
                  <a:off x="8806065" y="20069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48" name="Google Shape;48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" name="Google Shape;50;p4"/>
                <p:cNvSpPr/>
                <p:nvPr/>
              </p:nvSpPr>
              <p:spPr>
                <a:xfrm>
                  <a:off x="8128102" y="381679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51;p4"/>
              <p:cNvSpPr/>
              <p:nvPr/>
            </p:nvSpPr>
            <p:spPr>
              <a:xfrm>
                <a:off x="8534965" y="8415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8315" y="49360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53;p4"/>
            <p:cNvSpPr/>
            <p:nvPr/>
          </p:nvSpPr>
          <p:spPr>
            <a:xfrm>
              <a:off x="8381200" y="45543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11203" y="4351272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294090" y="2304041"/>
            <a:ext cx="6647183" cy="2636887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197390" y="309004"/>
            <a:ext cx="8653755" cy="3593757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246028" y="1839998"/>
            <a:ext cx="7592371" cy="3114363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646950" y="2163750"/>
            <a:ext cx="35526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6"/>
          <p:cNvGrpSpPr/>
          <p:nvPr/>
        </p:nvGrpSpPr>
        <p:grpSpPr>
          <a:xfrm>
            <a:off x="108778" y="1936804"/>
            <a:ext cx="9161196" cy="1156783"/>
            <a:chOff x="108778" y="1936804"/>
            <a:chExt cx="9161196" cy="1156783"/>
          </a:xfrm>
        </p:grpSpPr>
        <p:grpSp>
          <p:nvGrpSpPr>
            <p:cNvPr id="207" name="Google Shape;207;p16"/>
            <p:cNvGrpSpPr/>
            <p:nvPr/>
          </p:nvGrpSpPr>
          <p:grpSpPr>
            <a:xfrm>
              <a:off x="461515" y="2144023"/>
              <a:ext cx="114150" cy="114196"/>
              <a:chOff x="-609221" y="4366398"/>
              <a:chExt cx="38359" cy="38359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-609221" y="4366398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16"/>
            <p:cNvSpPr/>
            <p:nvPr/>
          </p:nvSpPr>
          <p:spPr>
            <a:xfrm>
              <a:off x="108778" y="25010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5727" y="278645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8850860" y="234679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850840" y="30670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602" y="19368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533912" y="280440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70" r:id="rId10"/>
    <p:sldLayoutId id="2147483677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713227" y="1509144"/>
            <a:ext cx="5434558" cy="125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PERANCANGAN SISTEM INTEGRASI APLIKASI TERDISTRIBUSI PADA TRANSAKSI DATA PESANAN MENGGUNAKAN WEB SERVICE</a:t>
            </a:r>
            <a:endParaRPr sz="2000"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Penulis	: Nasir Suruali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Sumber	: </a:t>
            </a:r>
            <a:r>
              <a:rPr lang="en-ID" dirty="0"/>
              <a:t>ISSN: 1978-1105</a:t>
            </a:r>
            <a:endParaRPr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595" y="-4299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1C3040-46BA-90F3-5304-23B840B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51551-B0EF-6AA7-EFE9-508C9A6AD5F5}"/>
              </a:ext>
            </a:extLst>
          </p:cNvPr>
          <p:cNvSpPr txBox="1"/>
          <p:nvPr/>
        </p:nvSpPr>
        <p:spPr>
          <a:xfrm>
            <a:off x="720000" y="1093925"/>
            <a:ext cx="4641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hne"/>
              </a:rPr>
              <a:t>3. Desain Basis Data</a:t>
            </a:r>
            <a:endParaRPr lang="en-ID" dirty="0">
              <a:latin typeface="So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749C-7EE3-F60E-09DA-F5AE579E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94608"/>
            <a:ext cx="4229690" cy="28102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C86D4-F8EF-E660-7A4A-29F44E07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87" y="2065165"/>
            <a:ext cx="3210373" cy="16766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029171-A10D-28B9-2C99-23BE137FB6EF}"/>
              </a:ext>
            </a:extLst>
          </p:cNvPr>
          <p:cNvSpPr txBox="1"/>
          <p:nvPr/>
        </p:nvSpPr>
        <p:spPr>
          <a:xfrm>
            <a:off x="714444" y="4314498"/>
            <a:ext cx="28735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i="1" dirty="0">
                <a:latin typeface="Sohne"/>
              </a:rPr>
              <a:t>Class Diagram </a:t>
            </a:r>
            <a:r>
              <a:rPr lang="en-ID" sz="1050" dirty="0" err="1">
                <a:latin typeface="Sohne"/>
              </a:rPr>
              <a:t>untuk</a:t>
            </a:r>
            <a:r>
              <a:rPr lang="en-ID" sz="1050" dirty="0">
                <a:latin typeface="Sohne"/>
              </a:rPr>
              <a:t> </a:t>
            </a:r>
            <a:r>
              <a:rPr lang="en-ID" sz="1050" i="1" dirty="0">
                <a:latin typeface="Sohne"/>
              </a:rPr>
              <a:t>User Interface</a:t>
            </a:r>
            <a:r>
              <a:rPr lang="en-ID" sz="1050" dirty="0">
                <a:latin typeface="Sohne"/>
              </a:rPr>
              <a:t> di </a:t>
            </a:r>
            <a:r>
              <a:rPr lang="en-ID" sz="1050" dirty="0" err="1">
                <a:latin typeface="Sohne"/>
              </a:rPr>
              <a:t>sisi</a:t>
            </a:r>
            <a:r>
              <a:rPr lang="en-ID" sz="1050" dirty="0">
                <a:latin typeface="Sohne"/>
              </a:rPr>
              <a:t>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09EC5-225C-2834-6989-8AC411F1091F}"/>
              </a:ext>
            </a:extLst>
          </p:cNvPr>
          <p:cNvSpPr txBox="1"/>
          <p:nvPr/>
        </p:nvSpPr>
        <p:spPr>
          <a:xfrm>
            <a:off x="5093787" y="4278304"/>
            <a:ext cx="4641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i="1" dirty="0">
                <a:latin typeface="Sohne"/>
              </a:rPr>
              <a:t>Package Web Service </a:t>
            </a:r>
            <a:r>
              <a:rPr lang="en-ID" sz="1050" dirty="0">
                <a:latin typeface="Sohne"/>
              </a:rPr>
              <a:t>yang </a:t>
            </a:r>
            <a:r>
              <a:rPr lang="en-ID" sz="1050" dirty="0" err="1">
                <a:latin typeface="Sohne"/>
              </a:rPr>
              <a:t>terhubung</a:t>
            </a:r>
            <a:r>
              <a:rPr lang="en-ID" sz="1050" dirty="0">
                <a:latin typeface="Sohne"/>
              </a:rPr>
              <a:t> </a:t>
            </a:r>
            <a:r>
              <a:rPr lang="en-ID" sz="1050" dirty="0" err="1">
                <a:latin typeface="Sohne"/>
              </a:rPr>
              <a:t>dengan</a:t>
            </a:r>
            <a:r>
              <a:rPr lang="en-ID" sz="1050" dirty="0">
                <a:latin typeface="Sohne"/>
              </a:rPr>
              <a:t> basis data </a:t>
            </a:r>
            <a:r>
              <a:rPr lang="en-ID" sz="1050" dirty="0" err="1">
                <a:latin typeface="Sohne"/>
              </a:rPr>
              <a:t>produksi</a:t>
            </a:r>
            <a:endParaRPr lang="en-ID" sz="1050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12555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995FB-955D-5A46-D0DE-3D98DBA3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Web Service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B8508-E9A9-35D2-618E-EA9DCDA76F77}"/>
              </a:ext>
            </a:extLst>
          </p:cNvPr>
          <p:cNvSpPr txBox="1"/>
          <p:nvPr/>
        </p:nvSpPr>
        <p:spPr>
          <a:xfrm>
            <a:off x="720000" y="1448365"/>
            <a:ext cx="54919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Sohne"/>
              </a:rPr>
              <a:t>Perancangan</a:t>
            </a:r>
            <a:r>
              <a:rPr lang="en-ID" dirty="0">
                <a:latin typeface="Sohne"/>
              </a:rPr>
              <a:t> Web Service </a:t>
            </a:r>
            <a:r>
              <a:rPr lang="en-ID" dirty="0" err="1">
                <a:latin typeface="Sohne"/>
              </a:rPr>
              <a:t>sebagai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pengintegrasian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antara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aplikasi</a:t>
            </a:r>
            <a:r>
              <a:rPr lang="en-ID" dirty="0">
                <a:latin typeface="Sohne"/>
              </a:rPr>
              <a:t> marketing </a:t>
            </a:r>
            <a:r>
              <a:rPr lang="en-ID" dirty="0" err="1">
                <a:latin typeface="Sohne"/>
              </a:rPr>
              <a:t>dengan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aplikasi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produksi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menggunakan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mekanisme</a:t>
            </a:r>
            <a:r>
              <a:rPr lang="en-ID" dirty="0">
                <a:latin typeface="Sohne"/>
              </a:rPr>
              <a:t> library file. Web Service </a:t>
            </a:r>
            <a:r>
              <a:rPr lang="en-ID" dirty="0" err="1">
                <a:latin typeface="Sohne"/>
              </a:rPr>
              <a:t>dalam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hal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ini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akan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mengakses</a:t>
            </a:r>
            <a:r>
              <a:rPr lang="en-ID" dirty="0">
                <a:latin typeface="Sohne"/>
              </a:rPr>
              <a:t> library file yang </a:t>
            </a:r>
            <a:r>
              <a:rPr lang="en-ID" dirty="0" err="1">
                <a:latin typeface="Sohne"/>
              </a:rPr>
              <a:t>memuat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obyek</a:t>
            </a:r>
            <a:r>
              <a:rPr lang="en-ID" dirty="0">
                <a:latin typeface="Sohne"/>
              </a:rPr>
              <a:t> yang </a:t>
            </a:r>
            <a:r>
              <a:rPr lang="en-ID" dirty="0" err="1">
                <a:latin typeface="Sohne"/>
              </a:rPr>
              <a:t>berisi</a:t>
            </a:r>
            <a:r>
              <a:rPr lang="en-ID" dirty="0">
                <a:latin typeface="Sohne"/>
              </a:rPr>
              <a:t> business logic </a:t>
            </a:r>
            <a:r>
              <a:rPr lang="en-ID" dirty="0" err="1">
                <a:latin typeface="Sohne"/>
              </a:rPr>
              <a:t>dari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semua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fungsi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penjejakan</a:t>
            </a:r>
            <a:r>
              <a:rPr lang="en-ID" dirty="0">
                <a:latin typeface="Sohne"/>
              </a:rPr>
              <a:t> dan </a:t>
            </a:r>
            <a:r>
              <a:rPr lang="en-ID" dirty="0" err="1">
                <a:latin typeface="Sohne"/>
              </a:rPr>
              <a:t>fungsi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transaksi</a:t>
            </a:r>
            <a:r>
              <a:rPr lang="en-ID" dirty="0">
                <a:latin typeface="Sohne"/>
              </a:rPr>
              <a:t> yang </a:t>
            </a:r>
            <a:r>
              <a:rPr lang="en-ID" dirty="0" err="1">
                <a:latin typeface="Sohne"/>
              </a:rPr>
              <a:t>terdapat</a:t>
            </a:r>
            <a:r>
              <a:rPr lang="en-ID" dirty="0">
                <a:latin typeface="Sohne"/>
              </a:rPr>
              <a:t> pada </a:t>
            </a:r>
            <a:r>
              <a:rPr lang="en-ID" dirty="0" err="1">
                <a:latin typeface="Sohne"/>
              </a:rPr>
              <a:t>aplikasi</a:t>
            </a:r>
            <a:r>
              <a:rPr lang="en-ID" dirty="0">
                <a:latin typeface="Sohne"/>
              </a:rPr>
              <a:t> pada </a:t>
            </a:r>
            <a:r>
              <a:rPr lang="en-ID" dirty="0" err="1">
                <a:latin typeface="Sohne"/>
              </a:rPr>
              <a:t>produksi</a:t>
            </a:r>
            <a:r>
              <a:rPr lang="en-ID" dirty="0">
                <a:latin typeface="Sohne"/>
              </a:rPr>
              <a:t> di </a:t>
            </a:r>
            <a:r>
              <a:rPr lang="en-ID" dirty="0" err="1">
                <a:latin typeface="Sohne"/>
              </a:rPr>
              <a:t>sisi</a:t>
            </a:r>
            <a:r>
              <a:rPr lang="en-ID" dirty="0">
                <a:latin typeface="Sohne"/>
              </a:rPr>
              <a:t> marketing. </a:t>
            </a:r>
          </a:p>
          <a:p>
            <a:endParaRPr lang="en-ID" dirty="0">
              <a:latin typeface="Sohne"/>
            </a:endParaRPr>
          </a:p>
          <a:p>
            <a:r>
              <a:rPr lang="en-ID" dirty="0" err="1">
                <a:latin typeface="Sohne"/>
              </a:rPr>
              <a:t>Sehingga</a:t>
            </a:r>
            <a:r>
              <a:rPr lang="en-ID" dirty="0">
                <a:latin typeface="Sohne"/>
              </a:rPr>
              <a:t> Web Service </a:t>
            </a:r>
            <a:r>
              <a:rPr lang="en-ID" dirty="0" err="1">
                <a:latin typeface="Sohne"/>
              </a:rPr>
              <a:t>maupun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aplikasi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produksi</a:t>
            </a:r>
            <a:r>
              <a:rPr lang="en-ID" dirty="0">
                <a:latin typeface="Sohne"/>
              </a:rPr>
              <a:t> yang </a:t>
            </a:r>
            <a:r>
              <a:rPr lang="en-ID" dirty="0" err="1">
                <a:latin typeface="Sohne"/>
              </a:rPr>
              <a:t>berada</a:t>
            </a:r>
            <a:r>
              <a:rPr lang="en-ID" dirty="0">
                <a:latin typeface="Sohne"/>
              </a:rPr>
              <a:t> di </a:t>
            </a:r>
            <a:r>
              <a:rPr lang="en-ID" dirty="0" err="1">
                <a:latin typeface="Sohne"/>
              </a:rPr>
              <a:t>sisi</a:t>
            </a:r>
            <a:r>
              <a:rPr lang="en-ID" dirty="0">
                <a:latin typeface="Sohne"/>
              </a:rPr>
              <a:t> marketing </a:t>
            </a:r>
            <a:r>
              <a:rPr lang="en-ID" dirty="0" err="1">
                <a:latin typeface="Sohne"/>
              </a:rPr>
              <a:t>akan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mengakses</a:t>
            </a:r>
            <a:r>
              <a:rPr lang="en-ID" dirty="0">
                <a:latin typeface="Sohne"/>
              </a:rPr>
              <a:t> library file yang </a:t>
            </a:r>
            <a:r>
              <a:rPr lang="en-ID" dirty="0" err="1">
                <a:latin typeface="Sohne"/>
              </a:rPr>
              <a:t>sama</a:t>
            </a:r>
            <a:r>
              <a:rPr lang="en-ID" dirty="0">
                <a:latin typeface="Sohne"/>
              </a:rPr>
              <a:t>, pada </a:t>
            </a:r>
            <a:r>
              <a:rPr lang="en-ID" dirty="0" err="1">
                <a:latin typeface="Sohne"/>
              </a:rPr>
              <a:t>kondisi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ini</a:t>
            </a:r>
            <a:r>
              <a:rPr lang="en-ID" dirty="0">
                <a:latin typeface="Sohne"/>
              </a:rPr>
              <a:t> file library pada server </a:t>
            </a:r>
            <a:r>
              <a:rPr lang="en-ID" dirty="0" err="1">
                <a:latin typeface="Sohne"/>
              </a:rPr>
              <a:t>akan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mengatur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cara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akses</a:t>
            </a:r>
            <a:r>
              <a:rPr lang="en-ID" dirty="0">
                <a:latin typeface="Sohne"/>
              </a:rPr>
              <a:t> dan </a:t>
            </a:r>
            <a:r>
              <a:rPr lang="en-ID" dirty="0" err="1">
                <a:latin typeface="Sohne"/>
              </a:rPr>
              <a:t>penulisan</a:t>
            </a:r>
            <a:r>
              <a:rPr lang="en-ID" dirty="0">
                <a:latin typeface="Sohne"/>
              </a:rPr>
              <a:t> data </a:t>
            </a:r>
            <a:r>
              <a:rPr lang="en-ID" dirty="0" err="1">
                <a:latin typeface="Sohne"/>
              </a:rPr>
              <a:t>dari</a:t>
            </a:r>
            <a:r>
              <a:rPr lang="en-ID" dirty="0">
                <a:latin typeface="Sohne"/>
              </a:rPr>
              <a:t> dan </a:t>
            </a:r>
            <a:r>
              <a:rPr lang="en-ID" dirty="0" err="1">
                <a:latin typeface="Sohne"/>
              </a:rPr>
              <a:t>ke</a:t>
            </a:r>
            <a:r>
              <a:rPr lang="en-ID" dirty="0">
                <a:latin typeface="Sohne"/>
              </a:rPr>
              <a:t> server basis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1"/>
          <p:cNvSpPr txBox="1">
            <a:spLocks noGrp="1"/>
          </p:cNvSpPr>
          <p:nvPr>
            <p:ph type="title"/>
          </p:nvPr>
        </p:nvSpPr>
        <p:spPr>
          <a:xfrm>
            <a:off x="754830" y="1674247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2263" name="Google Shape;2263;p51"/>
          <p:cNvGrpSpPr/>
          <p:nvPr/>
        </p:nvGrpSpPr>
        <p:grpSpPr>
          <a:xfrm>
            <a:off x="4000500" y="27"/>
            <a:ext cx="5215536" cy="4947562"/>
            <a:chOff x="4000500" y="27"/>
            <a:chExt cx="5215536" cy="4947562"/>
          </a:xfrm>
        </p:grpSpPr>
        <p:sp>
          <p:nvSpPr>
            <p:cNvPr id="2264" name="Google Shape;2264;p51"/>
            <p:cNvSpPr/>
            <p:nvPr/>
          </p:nvSpPr>
          <p:spPr>
            <a:xfrm>
              <a:off x="5964785" y="10006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789359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6" name="Google Shape;2266;p51"/>
            <p:cNvGrpSpPr/>
            <p:nvPr/>
          </p:nvGrpSpPr>
          <p:grpSpPr>
            <a:xfrm>
              <a:off x="6456155" y="27"/>
              <a:ext cx="879147" cy="1882108"/>
              <a:chOff x="-761564" y="1307012"/>
              <a:chExt cx="677936" cy="1451348"/>
            </a:xfrm>
          </p:grpSpPr>
          <p:sp>
            <p:nvSpPr>
              <p:cNvPr id="2267" name="Google Shape;2267;p51"/>
              <p:cNvSpPr/>
              <p:nvPr/>
            </p:nvSpPr>
            <p:spPr>
              <a:xfrm>
                <a:off x="-510513" y="2624450"/>
                <a:ext cx="175830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96" extrusionOk="0">
                    <a:moveTo>
                      <a:pt x="0" y="0"/>
                    </a:moveTo>
                    <a:cubicBezTo>
                      <a:pt x="43" y="173"/>
                      <a:pt x="193" y="295"/>
                      <a:pt x="382" y="295"/>
                    </a:cubicBezTo>
                    <a:cubicBezTo>
                      <a:pt x="561" y="295"/>
                      <a:pt x="711" y="173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-421783" y="2724824"/>
                <a:ext cx="233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44" fill="none" extrusionOk="0">
                    <a:moveTo>
                      <a:pt x="1" y="0"/>
                    </a:moveTo>
                    <a:lnTo>
                      <a:pt x="1" y="14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-361466" y="2708056"/>
                <a:ext cx="16768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0" fill="none" extrusionOk="0">
                    <a:moveTo>
                      <a:pt x="0" y="0"/>
                    </a:moveTo>
                    <a:lnTo>
                      <a:pt x="71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-316519" y="2664506"/>
                <a:ext cx="2864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2" fill="none" extrusionOk="0">
                    <a:moveTo>
                      <a:pt x="1" y="1"/>
                    </a:moveTo>
                    <a:lnTo>
                      <a:pt x="123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-557556" y="2664506"/>
                <a:ext cx="3027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2" fill="none" extrusionOk="0">
                    <a:moveTo>
                      <a:pt x="130" y="1"/>
                    </a:moveTo>
                    <a:lnTo>
                      <a:pt x="0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1"/>
              <p:cNvSpPr/>
              <p:nvPr/>
            </p:nvSpPr>
            <p:spPr>
              <a:xfrm>
                <a:off x="-500499" y="2708056"/>
                <a:ext cx="17001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30" fill="none" extrusionOk="0">
                    <a:moveTo>
                      <a:pt x="73" y="0"/>
                    </a:moveTo>
                    <a:lnTo>
                      <a:pt x="0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1"/>
              <p:cNvSpPr/>
              <p:nvPr/>
            </p:nvSpPr>
            <p:spPr>
              <a:xfrm>
                <a:off x="-421783" y="1307012"/>
                <a:ext cx="233" cy="1086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66" fill="none" extrusionOk="0">
                    <a:moveTo>
                      <a:pt x="1" y="1"/>
                    </a:moveTo>
                    <a:lnTo>
                      <a:pt x="1" y="466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-761564" y="2393427"/>
                <a:ext cx="677936" cy="23125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93" extrusionOk="0">
                    <a:moveTo>
                      <a:pt x="1460" y="0"/>
                    </a:moveTo>
                    <a:cubicBezTo>
                      <a:pt x="1337" y="0"/>
                      <a:pt x="1215" y="36"/>
                      <a:pt x="1121" y="100"/>
                    </a:cubicBezTo>
                    <a:lnTo>
                      <a:pt x="179" y="754"/>
                    </a:lnTo>
                    <a:cubicBezTo>
                      <a:pt x="0" y="884"/>
                      <a:pt x="29" y="992"/>
                      <a:pt x="259" y="992"/>
                    </a:cubicBezTo>
                    <a:lnTo>
                      <a:pt x="2652" y="992"/>
                    </a:lnTo>
                    <a:cubicBezTo>
                      <a:pt x="2883" y="992"/>
                      <a:pt x="2910" y="884"/>
                      <a:pt x="2731" y="754"/>
                    </a:cubicBezTo>
                    <a:lnTo>
                      <a:pt x="1789" y="100"/>
                    </a:lnTo>
                    <a:cubicBezTo>
                      <a:pt x="1696" y="36"/>
                      <a:pt x="1582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51"/>
            <p:cNvSpPr/>
            <p:nvPr/>
          </p:nvSpPr>
          <p:spPr>
            <a:xfrm>
              <a:off x="4000500" y="4872500"/>
              <a:ext cx="5215536" cy="33525"/>
            </a:xfrm>
            <a:custGeom>
              <a:avLst/>
              <a:gdLst/>
              <a:ahLst/>
              <a:cxnLst/>
              <a:rect l="l" t="t" r="r" b="b"/>
              <a:pathLst>
                <a:path w="26050" h="1" fill="none" extrusionOk="0">
                  <a:moveTo>
                    <a:pt x="26050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5022295" y="2678436"/>
              <a:ext cx="2631431" cy="1382511"/>
            </a:xfrm>
            <a:custGeom>
              <a:avLst/>
              <a:gdLst/>
              <a:ahLst/>
              <a:cxnLst/>
              <a:rect l="l" t="t" r="r" b="b"/>
              <a:pathLst>
                <a:path w="11070" h="5816" extrusionOk="0">
                  <a:moveTo>
                    <a:pt x="1" y="0"/>
                  </a:moveTo>
                  <a:lnTo>
                    <a:pt x="1" y="5816"/>
                  </a:lnTo>
                  <a:lnTo>
                    <a:pt x="11069" y="5816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5603901" y="4424395"/>
              <a:ext cx="1476644" cy="444514"/>
            </a:xfrm>
            <a:custGeom>
              <a:avLst/>
              <a:gdLst/>
              <a:ahLst/>
              <a:cxnLst/>
              <a:rect l="l" t="t" r="r" b="b"/>
              <a:pathLst>
                <a:path w="6212" h="1870" extrusionOk="0">
                  <a:moveTo>
                    <a:pt x="1862" y="1"/>
                  </a:moveTo>
                  <a:lnTo>
                    <a:pt x="1862" y="498"/>
                  </a:lnTo>
                  <a:cubicBezTo>
                    <a:pt x="1862" y="777"/>
                    <a:pt x="1324" y="1209"/>
                    <a:pt x="37" y="1690"/>
                  </a:cubicBezTo>
                  <a:cubicBezTo>
                    <a:pt x="1" y="1740"/>
                    <a:pt x="1" y="1819"/>
                    <a:pt x="1" y="1869"/>
                  </a:cubicBezTo>
                  <a:lnTo>
                    <a:pt x="6211" y="1869"/>
                  </a:lnTo>
                  <a:cubicBezTo>
                    <a:pt x="6211" y="1819"/>
                    <a:pt x="6211" y="1740"/>
                    <a:pt x="6182" y="1690"/>
                  </a:cubicBezTo>
                  <a:cubicBezTo>
                    <a:pt x="4888" y="1209"/>
                    <a:pt x="4350" y="777"/>
                    <a:pt x="4350" y="498"/>
                  </a:cubicBezTo>
                  <a:lnTo>
                    <a:pt x="435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4938503" y="4147704"/>
              <a:ext cx="2799015" cy="276930"/>
            </a:xfrm>
            <a:custGeom>
              <a:avLst/>
              <a:gdLst/>
              <a:ahLst/>
              <a:cxnLst/>
              <a:rect l="l" t="t" r="r" b="b"/>
              <a:pathLst>
                <a:path w="11775" h="1165" extrusionOk="0">
                  <a:moveTo>
                    <a:pt x="0" y="1"/>
                  </a:moveTo>
                  <a:lnTo>
                    <a:pt x="0" y="956"/>
                  </a:lnTo>
                  <a:cubicBezTo>
                    <a:pt x="0" y="1072"/>
                    <a:pt x="95" y="1165"/>
                    <a:pt x="209" y="1165"/>
                  </a:cubicBezTo>
                  <a:lnTo>
                    <a:pt x="11567" y="1165"/>
                  </a:lnTo>
                  <a:cubicBezTo>
                    <a:pt x="11681" y="1165"/>
                    <a:pt x="11774" y="1072"/>
                    <a:pt x="11774" y="956"/>
                  </a:cubicBezTo>
                  <a:lnTo>
                    <a:pt x="1177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extrusionOk="0">
                  <a:moveTo>
                    <a:pt x="1" y="0"/>
                  </a:moveTo>
                  <a:lnTo>
                    <a:pt x="109" y="590"/>
                  </a:lnTo>
                  <a:lnTo>
                    <a:pt x="173" y="590"/>
                  </a:lnTo>
                  <a:lnTo>
                    <a:pt x="66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fill="none" extrusionOk="0">
                  <a:moveTo>
                    <a:pt x="1" y="0"/>
                  </a:moveTo>
                  <a:lnTo>
                    <a:pt x="66" y="232"/>
                  </a:lnTo>
                  <a:lnTo>
                    <a:pt x="173" y="590"/>
                  </a:lnTo>
                  <a:lnTo>
                    <a:pt x="109" y="59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4792369" y="3809446"/>
              <a:ext cx="304267" cy="716215"/>
            </a:xfrm>
            <a:custGeom>
              <a:avLst/>
              <a:gdLst/>
              <a:ahLst/>
              <a:cxnLst/>
              <a:rect l="l" t="t" r="r" b="b"/>
              <a:pathLst>
                <a:path w="1280" h="3013" extrusionOk="0">
                  <a:moveTo>
                    <a:pt x="914" y="0"/>
                  </a:moveTo>
                  <a:lnTo>
                    <a:pt x="619" y="978"/>
                  </a:lnTo>
                  <a:lnTo>
                    <a:pt x="339" y="1891"/>
                  </a:lnTo>
                  <a:lnTo>
                    <a:pt x="72" y="2767"/>
                  </a:lnTo>
                  <a:lnTo>
                    <a:pt x="1" y="3012"/>
                  </a:lnTo>
                  <a:lnTo>
                    <a:pt x="144" y="3012"/>
                  </a:lnTo>
                  <a:cubicBezTo>
                    <a:pt x="167" y="2969"/>
                    <a:pt x="180" y="2926"/>
                    <a:pt x="173" y="2883"/>
                  </a:cubicBezTo>
                  <a:cubicBezTo>
                    <a:pt x="158" y="2760"/>
                    <a:pt x="237" y="2688"/>
                    <a:pt x="317" y="2654"/>
                  </a:cubicBezTo>
                  <a:cubicBezTo>
                    <a:pt x="382" y="2624"/>
                    <a:pt x="417" y="2588"/>
                    <a:pt x="432" y="2531"/>
                  </a:cubicBezTo>
                  <a:lnTo>
                    <a:pt x="432" y="2465"/>
                  </a:lnTo>
                  <a:cubicBezTo>
                    <a:pt x="432" y="2365"/>
                    <a:pt x="525" y="2279"/>
                    <a:pt x="582" y="2250"/>
                  </a:cubicBezTo>
                  <a:cubicBezTo>
                    <a:pt x="612" y="2236"/>
                    <a:pt x="655" y="2222"/>
                    <a:pt x="705" y="2186"/>
                  </a:cubicBezTo>
                  <a:cubicBezTo>
                    <a:pt x="734" y="2150"/>
                    <a:pt x="770" y="2120"/>
                    <a:pt x="820" y="2093"/>
                  </a:cubicBezTo>
                  <a:cubicBezTo>
                    <a:pt x="841" y="2070"/>
                    <a:pt x="864" y="2041"/>
                    <a:pt x="884" y="2007"/>
                  </a:cubicBezTo>
                  <a:cubicBezTo>
                    <a:pt x="914" y="1970"/>
                    <a:pt x="943" y="1941"/>
                    <a:pt x="977" y="1920"/>
                  </a:cubicBezTo>
                  <a:cubicBezTo>
                    <a:pt x="1029" y="1812"/>
                    <a:pt x="1043" y="1696"/>
                    <a:pt x="1036" y="1618"/>
                  </a:cubicBezTo>
                  <a:cubicBezTo>
                    <a:pt x="1020" y="1489"/>
                    <a:pt x="943" y="1265"/>
                    <a:pt x="1115" y="870"/>
                  </a:cubicBezTo>
                  <a:cubicBezTo>
                    <a:pt x="1279" y="475"/>
                    <a:pt x="91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4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223" y="2767"/>
                  </a:lnTo>
                  <a:lnTo>
                    <a:pt x="490" y="1891"/>
                  </a:lnTo>
                  <a:lnTo>
                    <a:pt x="770" y="978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fill="none" extrusionOk="0">
                  <a:moveTo>
                    <a:pt x="223" y="2767"/>
                  </a:moveTo>
                  <a:lnTo>
                    <a:pt x="490" y="1891"/>
                  </a:lnTo>
                  <a:lnTo>
                    <a:pt x="770" y="978"/>
                  </a:lnTo>
                  <a:lnTo>
                    <a:pt x="770" y="978"/>
                  </a:lnTo>
                  <a:lnTo>
                    <a:pt x="1065" y="0"/>
                  </a:lnTo>
                  <a:cubicBezTo>
                    <a:pt x="1065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173" y="266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fill="none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4817804" y="4411083"/>
              <a:ext cx="77493" cy="29238"/>
            </a:xfrm>
            <a:custGeom>
              <a:avLst/>
              <a:gdLst/>
              <a:ahLst/>
              <a:cxnLst/>
              <a:rect l="l" t="t" r="r" b="b"/>
              <a:pathLst>
                <a:path w="326" h="123" fill="none" extrusionOk="0">
                  <a:moveTo>
                    <a:pt x="325" y="0"/>
                  </a:moveTo>
                  <a:lnTo>
                    <a:pt x="1" y="12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4949493" y="3976792"/>
              <a:ext cx="82247" cy="33041"/>
            </a:xfrm>
            <a:custGeom>
              <a:avLst/>
              <a:gdLst/>
              <a:ahLst/>
              <a:cxnLst/>
              <a:rect l="l" t="t" r="r" b="b"/>
              <a:pathLst>
                <a:path w="346" h="139" fill="none" extrusionOk="0">
                  <a:moveTo>
                    <a:pt x="1" y="138"/>
                  </a:moveTo>
                  <a:lnTo>
                    <a:pt x="346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4879370" y="4185499"/>
              <a:ext cx="133592" cy="53009"/>
            </a:xfrm>
            <a:custGeom>
              <a:avLst/>
              <a:gdLst/>
              <a:ahLst/>
              <a:cxnLst/>
              <a:rect l="l" t="t" r="r" b="b"/>
              <a:pathLst>
                <a:path w="562" h="223" fill="none" extrusionOk="0">
                  <a:moveTo>
                    <a:pt x="1" y="223"/>
                  </a:moveTo>
                  <a:lnTo>
                    <a:pt x="56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4811386" y="4137482"/>
              <a:ext cx="61804" cy="121707"/>
            </a:xfrm>
            <a:custGeom>
              <a:avLst/>
              <a:gdLst/>
              <a:ahLst/>
              <a:cxnLst/>
              <a:rect l="l" t="t" r="r" b="b"/>
              <a:pathLst>
                <a:path w="260" h="512" fill="none" extrusionOk="0">
                  <a:moveTo>
                    <a:pt x="259" y="511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4899813" y="3968472"/>
              <a:ext cx="39697" cy="73690"/>
            </a:xfrm>
            <a:custGeom>
              <a:avLst/>
              <a:gdLst/>
              <a:ahLst/>
              <a:cxnLst/>
              <a:rect l="l" t="t" r="r" b="b"/>
              <a:pathLst>
                <a:path w="167" h="310" fill="none" extrusionOk="0">
                  <a:moveTo>
                    <a:pt x="167" y="30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4541113" y="3831553"/>
              <a:ext cx="290955" cy="694108"/>
            </a:xfrm>
            <a:custGeom>
              <a:avLst/>
              <a:gdLst/>
              <a:ahLst/>
              <a:cxnLst/>
              <a:rect l="l" t="t" r="r" b="b"/>
              <a:pathLst>
                <a:path w="1224" h="2920" extrusionOk="0">
                  <a:moveTo>
                    <a:pt x="0" y="0"/>
                  </a:moveTo>
                  <a:lnTo>
                    <a:pt x="266" y="906"/>
                  </a:lnTo>
                  <a:lnTo>
                    <a:pt x="511" y="1748"/>
                  </a:lnTo>
                  <a:lnTo>
                    <a:pt x="684" y="2329"/>
                  </a:lnTo>
                  <a:lnTo>
                    <a:pt x="749" y="2561"/>
                  </a:lnTo>
                  <a:lnTo>
                    <a:pt x="856" y="2919"/>
                  </a:lnTo>
                  <a:lnTo>
                    <a:pt x="1036" y="2919"/>
                  </a:lnTo>
                  <a:cubicBezTo>
                    <a:pt x="1072" y="2811"/>
                    <a:pt x="1051" y="2681"/>
                    <a:pt x="1079" y="2574"/>
                  </a:cubicBezTo>
                  <a:cubicBezTo>
                    <a:pt x="1086" y="2545"/>
                    <a:pt x="1101" y="2517"/>
                    <a:pt x="1115" y="2495"/>
                  </a:cubicBezTo>
                  <a:cubicBezTo>
                    <a:pt x="1224" y="2316"/>
                    <a:pt x="1158" y="2136"/>
                    <a:pt x="1042" y="2021"/>
                  </a:cubicBezTo>
                  <a:cubicBezTo>
                    <a:pt x="935" y="1905"/>
                    <a:pt x="906" y="1805"/>
                    <a:pt x="992" y="1639"/>
                  </a:cubicBezTo>
                  <a:cubicBezTo>
                    <a:pt x="1058" y="1503"/>
                    <a:pt x="1008" y="1331"/>
                    <a:pt x="942" y="1230"/>
                  </a:cubicBezTo>
                  <a:cubicBezTo>
                    <a:pt x="929" y="1208"/>
                    <a:pt x="922" y="1194"/>
                    <a:pt x="913" y="1187"/>
                  </a:cubicBezTo>
                  <a:cubicBezTo>
                    <a:pt x="835" y="1094"/>
                    <a:pt x="663" y="965"/>
                    <a:pt x="590" y="577"/>
                  </a:cubicBezTo>
                  <a:cubicBezTo>
                    <a:pt x="525" y="18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4459104" y="3831553"/>
              <a:ext cx="285725" cy="694108"/>
            </a:xfrm>
            <a:custGeom>
              <a:avLst/>
              <a:gdLst/>
              <a:ahLst/>
              <a:cxnLst/>
              <a:rect l="l" t="t" r="r" b="b"/>
              <a:pathLst>
                <a:path w="1202" h="2920" extrusionOk="0">
                  <a:moveTo>
                    <a:pt x="345" y="0"/>
                  </a:moveTo>
                  <a:cubicBezTo>
                    <a:pt x="345" y="0"/>
                    <a:pt x="0" y="439"/>
                    <a:pt x="159" y="799"/>
                  </a:cubicBezTo>
                  <a:cubicBezTo>
                    <a:pt x="309" y="1165"/>
                    <a:pt x="232" y="1374"/>
                    <a:pt x="216" y="1489"/>
                  </a:cubicBezTo>
                  <a:cubicBezTo>
                    <a:pt x="209" y="1603"/>
                    <a:pt x="245" y="1819"/>
                    <a:pt x="395" y="1921"/>
                  </a:cubicBezTo>
                  <a:cubicBezTo>
                    <a:pt x="518" y="1991"/>
                    <a:pt x="561" y="2064"/>
                    <a:pt x="561" y="2164"/>
                  </a:cubicBezTo>
                  <a:cubicBezTo>
                    <a:pt x="604" y="2193"/>
                    <a:pt x="654" y="2236"/>
                    <a:pt x="677" y="2293"/>
                  </a:cubicBezTo>
                  <a:cubicBezTo>
                    <a:pt x="690" y="2322"/>
                    <a:pt x="697" y="2345"/>
                    <a:pt x="697" y="2372"/>
                  </a:cubicBezTo>
                  <a:cubicBezTo>
                    <a:pt x="690" y="2481"/>
                    <a:pt x="727" y="2524"/>
                    <a:pt x="813" y="2561"/>
                  </a:cubicBezTo>
                  <a:cubicBezTo>
                    <a:pt x="899" y="2595"/>
                    <a:pt x="972" y="2667"/>
                    <a:pt x="956" y="2790"/>
                  </a:cubicBezTo>
                  <a:cubicBezTo>
                    <a:pt x="949" y="2833"/>
                    <a:pt x="965" y="2876"/>
                    <a:pt x="985" y="2919"/>
                  </a:cubicBezTo>
                  <a:lnTo>
                    <a:pt x="1201" y="2919"/>
                  </a:lnTo>
                  <a:lnTo>
                    <a:pt x="1094" y="2561"/>
                  </a:lnTo>
                  <a:lnTo>
                    <a:pt x="1029" y="2329"/>
                  </a:lnTo>
                  <a:lnTo>
                    <a:pt x="856" y="1748"/>
                  </a:lnTo>
                  <a:lnTo>
                    <a:pt x="611" y="90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4719155" y="4351181"/>
              <a:ext cx="46115" cy="89141"/>
            </a:xfrm>
            <a:custGeom>
              <a:avLst/>
              <a:gdLst/>
              <a:ahLst/>
              <a:cxnLst/>
              <a:rect l="l" t="t" r="r" b="b"/>
              <a:pathLst>
                <a:path w="194" h="375" fill="none" extrusionOk="0">
                  <a:moveTo>
                    <a:pt x="0" y="375"/>
                  </a:moveTo>
                  <a:lnTo>
                    <a:pt x="19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4619794" y="4376615"/>
              <a:ext cx="92469" cy="37796"/>
            </a:xfrm>
            <a:custGeom>
              <a:avLst/>
              <a:gdLst/>
              <a:ahLst/>
              <a:cxnLst/>
              <a:rect l="l" t="t" r="r" b="b"/>
              <a:pathLst>
                <a:path w="389" h="15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46" y="145"/>
                  </a:lnTo>
                  <a:lnTo>
                    <a:pt x="389" y="15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4519006" y="3985350"/>
              <a:ext cx="75116" cy="30902"/>
            </a:xfrm>
            <a:custGeom>
              <a:avLst/>
              <a:gdLst/>
              <a:ahLst/>
              <a:cxnLst/>
              <a:rect l="l" t="t" r="r" b="b"/>
              <a:pathLst>
                <a:path w="316" h="130" fill="none" extrusionOk="0">
                  <a:moveTo>
                    <a:pt x="316" y="13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4536121" y="4178368"/>
              <a:ext cx="121707" cy="48255"/>
            </a:xfrm>
            <a:custGeom>
              <a:avLst/>
              <a:gdLst/>
              <a:ahLst/>
              <a:cxnLst/>
              <a:rect l="l" t="t" r="r" b="b"/>
              <a:pathLst>
                <a:path w="512" h="203" fill="none" extrusionOk="0">
                  <a:moveTo>
                    <a:pt x="511" y="20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4662581" y="4135818"/>
              <a:ext cx="58476" cy="111247"/>
            </a:xfrm>
            <a:custGeom>
              <a:avLst/>
              <a:gdLst/>
              <a:ahLst/>
              <a:cxnLst/>
              <a:rect l="l" t="t" r="r" b="b"/>
              <a:pathLst>
                <a:path w="246" h="468" fill="none" extrusionOk="0">
                  <a:moveTo>
                    <a:pt x="0" y="468"/>
                  </a:moveTo>
                  <a:lnTo>
                    <a:pt x="24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4604343" y="3978694"/>
              <a:ext cx="36132" cy="68460"/>
            </a:xfrm>
            <a:custGeom>
              <a:avLst/>
              <a:gdLst/>
              <a:ahLst/>
              <a:cxnLst/>
              <a:rect l="l" t="t" r="r" b="b"/>
              <a:pathLst>
                <a:path w="152" h="288" fill="none" extrusionOk="0">
                  <a:moveTo>
                    <a:pt x="0" y="287"/>
                  </a:moveTo>
                  <a:lnTo>
                    <a:pt x="15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4413226" y="4241598"/>
              <a:ext cx="280258" cy="284061"/>
            </a:xfrm>
            <a:custGeom>
              <a:avLst/>
              <a:gdLst/>
              <a:ahLst/>
              <a:cxnLst/>
              <a:rect l="l" t="t" r="r" b="b"/>
              <a:pathLst>
                <a:path w="1179" h="1195" fill="none" extrusionOk="0">
                  <a:moveTo>
                    <a:pt x="1158" y="1194"/>
                  </a:moveTo>
                  <a:lnTo>
                    <a:pt x="1178" y="1194"/>
                  </a:lnTo>
                  <a:cubicBezTo>
                    <a:pt x="1158" y="1151"/>
                    <a:pt x="1142" y="1108"/>
                    <a:pt x="1149" y="1065"/>
                  </a:cubicBezTo>
                  <a:cubicBezTo>
                    <a:pt x="1165" y="942"/>
                    <a:pt x="1092" y="870"/>
                    <a:pt x="1006" y="836"/>
                  </a:cubicBezTo>
                  <a:cubicBezTo>
                    <a:pt x="920" y="799"/>
                    <a:pt x="883" y="756"/>
                    <a:pt x="890" y="647"/>
                  </a:cubicBezTo>
                  <a:cubicBezTo>
                    <a:pt x="890" y="620"/>
                    <a:pt x="883" y="597"/>
                    <a:pt x="870" y="568"/>
                  </a:cubicBezTo>
                  <a:cubicBezTo>
                    <a:pt x="847" y="511"/>
                    <a:pt x="797" y="468"/>
                    <a:pt x="754" y="439"/>
                  </a:cubicBezTo>
                  <a:cubicBezTo>
                    <a:pt x="754" y="439"/>
                    <a:pt x="747" y="432"/>
                    <a:pt x="740" y="432"/>
                  </a:cubicBezTo>
                  <a:cubicBezTo>
                    <a:pt x="683" y="396"/>
                    <a:pt x="561" y="375"/>
                    <a:pt x="438" y="189"/>
                  </a:cubicBezTo>
                  <a:cubicBezTo>
                    <a:pt x="309" y="1"/>
                    <a:pt x="0" y="30"/>
                    <a:pt x="0" y="30"/>
                  </a:cubicBezTo>
                  <a:lnTo>
                    <a:pt x="345" y="432"/>
                  </a:lnTo>
                  <a:lnTo>
                    <a:pt x="977" y="1181"/>
                  </a:lnTo>
                  <a:lnTo>
                    <a:pt x="985" y="99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4394210" y="4248491"/>
              <a:ext cx="294283" cy="277168"/>
            </a:xfrm>
            <a:custGeom>
              <a:avLst/>
              <a:gdLst/>
              <a:ahLst/>
              <a:cxnLst/>
              <a:rect l="l" t="t" r="r" b="b"/>
              <a:pathLst>
                <a:path w="1238" h="1166" fill="none" extrusionOk="0">
                  <a:moveTo>
                    <a:pt x="1065" y="970"/>
                  </a:moveTo>
                  <a:lnTo>
                    <a:pt x="1057" y="1152"/>
                  </a:lnTo>
                  <a:lnTo>
                    <a:pt x="425" y="403"/>
                  </a:lnTo>
                  <a:lnTo>
                    <a:pt x="80" y="1"/>
                  </a:lnTo>
                  <a:cubicBezTo>
                    <a:pt x="80" y="1"/>
                    <a:pt x="1" y="303"/>
                    <a:pt x="166" y="462"/>
                  </a:cubicBezTo>
                  <a:cubicBezTo>
                    <a:pt x="323" y="612"/>
                    <a:pt x="332" y="734"/>
                    <a:pt x="353" y="798"/>
                  </a:cubicBezTo>
                  <a:cubicBezTo>
                    <a:pt x="375" y="863"/>
                    <a:pt x="446" y="964"/>
                    <a:pt x="548" y="979"/>
                  </a:cubicBezTo>
                  <a:cubicBezTo>
                    <a:pt x="648" y="993"/>
                    <a:pt x="691" y="1036"/>
                    <a:pt x="705" y="1122"/>
                  </a:cubicBezTo>
                  <a:cubicBezTo>
                    <a:pt x="712" y="1136"/>
                    <a:pt x="720" y="1152"/>
                    <a:pt x="727" y="1165"/>
                  </a:cubicBezTo>
                  <a:lnTo>
                    <a:pt x="1072" y="1165"/>
                  </a:lnTo>
                  <a:lnTo>
                    <a:pt x="1238" y="116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4645228" y="4522092"/>
              <a:ext cx="4041" cy="3566"/>
            </a:xfrm>
            <a:custGeom>
              <a:avLst/>
              <a:gdLst/>
              <a:ahLst/>
              <a:cxnLst/>
              <a:rect l="l" t="t" r="r" b="b"/>
              <a:pathLst>
                <a:path w="17" h="15" fill="none" extrusionOk="0">
                  <a:moveTo>
                    <a:pt x="16" y="1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4647368" y="4465518"/>
              <a:ext cx="1902" cy="13787"/>
            </a:xfrm>
            <a:custGeom>
              <a:avLst/>
              <a:gdLst/>
              <a:ahLst/>
              <a:cxnLst/>
              <a:rect l="l" t="t" r="r" b="b"/>
              <a:pathLst>
                <a:path w="8" h="58" fill="none" extrusionOk="0">
                  <a:moveTo>
                    <a:pt x="7" y="0"/>
                  </a:moveTo>
                  <a:lnTo>
                    <a:pt x="0" y="5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4578908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237" y="1"/>
                  </a:moveTo>
                  <a:lnTo>
                    <a:pt x="0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4436997" y="4332164"/>
              <a:ext cx="46591" cy="238"/>
            </a:xfrm>
            <a:custGeom>
              <a:avLst/>
              <a:gdLst/>
              <a:ahLst/>
              <a:cxnLst/>
              <a:rect l="l" t="t" r="r" b="b"/>
              <a:pathLst>
                <a:path w="196" h="1" fill="none" extrusionOk="0">
                  <a:moveTo>
                    <a:pt x="195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4489768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310" y="1"/>
                  </a:moveTo>
                  <a:lnTo>
                    <a:pt x="1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4570113" y="4364730"/>
              <a:ext cx="5705" cy="70362"/>
            </a:xfrm>
            <a:custGeom>
              <a:avLst/>
              <a:gdLst/>
              <a:ahLst/>
              <a:cxnLst/>
              <a:rect l="l" t="t" r="r" b="b"/>
              <a:pathLst>
                <a:path w="24" h="296" fill="none" extrusionOk="0">
                  <a:moveTo>
                    <a:pt x="1" y="295"/>
                  </a:moveTo>
                  <a:lnTo>
                    <a:pt x="2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449523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0" y="180"/>
                  </a:moveTo>
                  <a:lnTo>
                    <a:pt x="7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4870812" y="4248491"/>
              <a:ext cx="254823" cy="277168"/>
            </a:xfrm>
            <a:custGeom>
              <a:avLst/>
              <a:gdLst/>
              <a:ahLst/>
              <a:cxnLst/>
              <a:rect l="l" t="t" r="r" b="b"/>
              <a:pathLst>
                <a:path w="1072" h="1166" extrusionOk="0">
                  <a:moveTo>
                    <a:pt x="1001" y="1"/>
                  </a:moveTo>
                  <a:lnTo>
                    <a:pt x="647" y="403"/>
                  </a:lnTo>
                  <a:lnTo>
                    <a:pt x="339" y="777"/>
                  </a:lnTo>
                  <a:lnTo>
                    <a:pt x="332" y="784"/>
                  </a:lnTo>
                  <a:lnTo>
                    <a:pt x="23" y="1143"/>
                  </a:lnTo>
                  <a:lnTo>
                    <a:pt x="16" y="1152"/>
                  </a:lnTo>
                  <a:lnTo>
                    <a:pt x="0" y="1165"/>
                  </a:lnTo>
                  <a:lnTo>
                    <a:pt x="354" y="1165"/>
                  </a:lnTo>
                  <a:cubicBezTo>
                    <a:pt x="361" y="1152"/>
                    <a:pt x="361" y="1136"/>
                    <a:pt x="368" y="1122"/>
                  </a:cubicBezTo>
                  <a:cubicBezTo>
                    <a:pt x="389" y="1036"/>
                    <a:pt x="425" y="993"/>
                    <a:pt x="527" y="979"/>
                  </a:cubicBezTo>
                  <a:cubicBezTo>
                    <a:pt x="627" y="964"/>
                    <a:pt x="699" y="863"/>
                    <a:pt x="720" y="798"/>
                  </a:cubicBezTo>
                  <a:cubicBezTo>
                    <a:pt x="742" y="734"/>
                    <a:pt x="749" y="612"/>
                    <a:pt x="906" y="462"/>
                  </a:cubicBezTo>
                  <a:cubicBezTo>
                    <a:pt x="1072" y="303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870812" y="4522092"/>
              <a:ext cx="3803" cy="3566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16" y="1"/>
                  </a:moveTo>
                  <a:lnTo>
                    <a:pt x="0" y="14"/>
                  </a:lnTo>
                  <a:cubicBezTo>
                    <a:pt x="9" y="7"/>
                    <a:pt x="9" y="7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826599" y="4248016"/>
              <a:ext cx="282160" cy="277643"/>
            </a:xfrm>
            <a:custGeom>
              <a:avLst/>
              <a:gdLst/>
              <a:ahLst/>
              <a:cxnLst/>
              <a:rect l="l" t="t" r="r" b="b"/>
              <a:pathLst>
                <a:path w="1187" h="1168" extrusionOk="0">
                  <a:moveTo>
                    <a:pt x="1132" y="1"/>
                  </a:moveTo>
                  <a:cubicBezTo>
                    <a:pt x="1060" y="1"/>
                    <a:pt x="932" y="11"/>
                    <a:pt x="833" y="75"/>
                  </a:cubicBezTo>
                  <a:cubicBezTo>
                    <a:pt x="806" y="139"/>
                    <a:pt x="756" y="196"/>
                    <a:pt x="690" y="239"/>
                  </a:cubicBezTo>
                  <a:cubicBezTo>
                    <a:pt x="683" y="239"/>
                    <a:pt x="683" y="239"/>
                    <a:pt x="676" y="248"/>
                  </a:cubicBezTo>
                  <a:cubicBezTo>
                    <a:pt x="640" y="291"/>
                    <a:pt x="597" y="319"/>
                    <a:pt x="561" y="341"/>
                  </a:cubicBezTo>
                  <a:cubicBezTo>
                    <a:pt x="511" y="377"/>
                    <a:pt x="468" y="391"/>
                    <a:pt x="438" y="405"/>
                  </a:cubicBezTo>
                  <a:cubicBezTo>
                    <a:pt x="381" y="434"/>
                    <a:pt x="288" y="520"/>
                    <a:pt x="288" y="620"/>
                  </a:cubicBezTo>
                  <a:lnTo>
                    <a:pt x="288" y="686"/>
                  </a:lnTo>
                  <a:cubicBezTo>
                    <a:pt x="273" y="743"/>
                    <a:pt x="238" y="779"/>
                    <a:pt x="173" y="809"/>
                  </a:cubicBezTo>
                  <a:cubicBezTo>
                    <a:pt x="93" y="843"/>
                    <a:pt x="14" y="915"/>
                    <a:pt x="29" y="1038"/>
                  </a:cubicBezTo>
                  <a:cubicBezTo>
                    <a:pt x="36" y="1081"/>
                    <a:pt x="23" y="1124"/>
                    <a:pt x="0" y="1167"/>
                  </a:cubicBezTo>
                  <a:lnTo>
                    <a:pt x="186" y="1167"/>
                  </a:lnTo>
                  <a:cubicBezTo>
                    <a:pt x="195" y="1160"/>
                    <a:pt x="195" y="1160"/>
                    <a:pt x="202" y="1154"/>
                  </a:cubicBezTo>
                  <a:lnTo>
                    <a:pt x="209" y="1145"/>
                  </a:lnTo>
                  <a:lnTo>
                    <a:pt x="518" y="786"/>
                  </a:lnTo>
                  <a:lnTo>
                    <a:pt x="525" y="779"/>
                  </a:lnTo>
                  <a:lnTo>
                    <a:pt x="833" y="405"/>
                  </a:lnTo>
                  <a:lnTo>
                    <a:pt x="1187" y="3"/>
                  </a:lnTo>
                  <a:cubicBezTo>
                    <a:pt x="1187" y="3"/>
                    <a:pt x="1166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870812" y="4465518"/>
              <a:ext cx="3803" cy="56812"/>
            </a:xfrm>
            <a:custGeom>
              <a:avLst/>
              <a:gdLst/>
              <a:ahLst/>
              <a:cxnLst/>
              <a:rect l="l" t="t" r="r" b="b"/>
              <a:pathLst>
                <a:path w="16" h="239" fill="none" extrusionOk="0">
                  <a:moveTo>
                    <a:pt x="16" y="23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884837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0" y="1"/>
                  </a:moveTo>
                  <a:lnTo>
                    <a:pt x="236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5036970" y="4332164"/>
              <a:ext cx="46115" cy="238"/>
            </a:xfrm>
            <a:custGeom>
              <a:avLst/>
              <a:gdLst/>
              <a:ahLst/>
              <a:cxnLst/>
              <a:rect l="l" t="t" r="r" b="b"/>
              <a:pathLst>
                <a:path w="194" h="1" fill="none" extrusionOk="0">
                  <a:moveTo>
                    <a:pt x="0" y="1"/>
                  </a:moveTo>
                  <a:lnTo>
                    <a:pt x="19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956387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1" y="1"/>
                  </a:moveTo>
                  <a:lnTo>
                    <a:pt x="310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944502" y="4364730"/>
              <a:ext cx="5230" cy="70362"/>
            </a:xfrm>
            <a:custGeom>
              <a:avLst/>
              <a:gdLst/>
              <a:ahLst/>
              <a:cxnLst/>
              <a:rect l="l" t="t" r="r" b="b"/>
              <a:pathLst>
                <a:path w="22" h="296" fill="none" extrusionOk="0">
                  <a:moveTo>
                    <a:pt x="22" y="295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502294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7" y="18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541113" y="4525420"/>
              <a:ext cx="439523" cy="292143"/>
            </a:xfrm>
            <a:custGeom>
              <a:avLst/>
              <a:gdLst/>
              <a:ahLst/>
              <a:cxnLst/>
              <a:rect l="l" t="t" r="r" b="b"/>
              <a:pathLst>
                <a:path w="1849" h="1229" extrusionOk="0">
                  <a:moveTo>
                    <a:pt x="0" y="0"/>
                  </a:moveTo>
                  <a:lnTo>
                    <a:pt x="152" y="849"/>
                  </a:lnTo>
                  <a:lnTo>
                    <a:pt x="152" y="856"/>
                  </a:lnTo>
                  <a:lnTo>
                    <a:pt x="223" y="1229"/>
                  </a:lnTo>
                  <a:lnTo>
                    <a:pt x="835" y="1229"/>
                  </a:lnTo>
                  <a:lnTo>
                    <a:pt x="835" y="849"/>
                  </a:lnTo>
                  <a:lnTo>
                    <a:pt x="1008" y="849"/>
                  </a:lnTo>
                  <a:lnTo>
                    <a:pt x="1008" y="1229"/>
                  </a:lnTo>
                  <a:lnTo>
                    <a:pt x="1619" y="1229"/>
                  </a:lnTo>
                  <a:lnTo>
                    <a:pt x="1689" y="849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536121" y="4727234"/>
              <a:ext cx="41361" cy="220356"/>
            </a:xfrm>
            <a:custGeom>
              <a:avLst/>
              <a:gdLst/>
              <a:ahLst/>
              <a:cxnLst/>
              <a:rect l="l" t="t" r="r" b="b"/>
              <a:pathLst>
                <a:path w="174" h="927" extrusionOk="0">
                  <a:moveTo>
                    <a:pt x="1" y="0"/>
                  </a:moveTo>
                  <a:lnTo>
                    <a:pt x="1" y="926"/>
                  </a:lnTo>
                  <a:lnTo>
                    <a:pt x="173" y="926"/>
                  </a:lnTo>
                  <a:lnTo>
                    <a:pt x="173" y="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942600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780484" y="4817325"/>
              <a:ext cx="162355" cy="38033"/>
            </a:xfrm>
            <a:custGeom>
              <a:avLst/>
              <a:gdLst/>
              <a:ahLst/>
              <a:cxnLst/>
              <a:rect l="l" t="t" r="r" b="b"/>
              <a:pathLst>
                <a:path w="683" h="160" extrusionOk="0">
                  <a:moveTo>
                    <a:pt x="1" y="1"/>
                  </a:moveTo>
                  <a:lnTo>
                    <a:pt x="1" y="159"/>
                  </a:lnTo>
                  <a:lnTo>
                    <a:pt x="682" y="15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577244" y="4817325"/>
              <a:ext cx="162592" cy="38033"/>
            </a:xfrm>
            <a:custGeom>
              <a:avLst/>
              <a:gdLst/>
              <a:ahLst/>
              <a:cxnLst/>
              <a:rect l="l" t="t" r="r" b="b"/>
              <a:pathLst>
                <a:path w="684" h="160" extrusionOk="0">
                  <a:moveTo>
                    <a:pt x="0" y="1"/>
                  </a:moveTo>
                  <a:lnTo>
                    <a:pt x="0" y="159"/>
                  </a:lnTo>
                  <a:lnTo>
                    <a:pt x="683" y="159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739598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1" name="Google Shape;2331;p51"/>
            <p:cNvGrpSpPr/>
            <p:nvPr/>
          </p:nvGrpSpPr>
          <p:grpSpPr>
            <a:xfrm>
              <a:off x="6982782" y="1882079"/>
              <a:ext cx="1613232" cy="3052355"/>
              <a:chOff x="3887096" y="2214803"/>
              <a:chExt cx="1478131" cy="2796734"/>
            </a:xfrm>
          </p:grpSpPr>
          <p:sp>
            <p:nvSpPr>
              <p:cNvPr id="2332" name="Google Shape;2332;p51"/>
              <p:cNvSpPr/>
              <p:nvPr/>
            </p:nvSpPr>
            <p:spPr>
              <a:xfrm>
                <a:off x="5043610" y="3156595"/>
                <a:ext cx="221243" cy="22124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50" extrusionOk="0">
                    <a:moveTo>
                      <a:pt x="777" y="1"/>
                    </a:moveTo>
                    <a:cubicBezTo>
                      <a:pt x="525" y="72"/>
                      <a:pt x="187" y="101"/>
                      <a:pt x="187" y="101"/>
                    </a:cubicBezTo>
                    <a:lnTo>
                      <a:pt x="173" y="65"/>
                    </a:lnTo>
                    <a:cubicBezTo>
                      <a:pt x="144" y="72"/>
                      <a:pt x="101" y="87"/>
                      <a:pt x="58" y="94"/>
                    </a:cubicBezTo>
                    <a:cubicBezTo>
                      <a:pt x="23" y="158"/>
                      <a:pt x="1" y="230"/>
                      <a:pt x="8" y="310"/>
                    </a:cubicBezTo>
                    <a:lnTo>
                      <a:pt x="66" y="950"/>
                    </a:lnTo>
                    <a:lnTo>
                      <a:pt x="73" y="950"/>
                    </a:lnTo>
                    <a:lnTo>
                      <a:pt x="936" y="877"/>
                    </a:lnTo>
                    <a:lnTo>
                      <a:pt x="949" y="877"/>
                    </a:lnTo>
                    <a:lnTo>
                      <a:pt x="893" y="237"/>
                    </a:lnTo>
                    <a:cubicBezTo>
                      <a:pt x="886" y="144"/>
                      <a:pt x="843" y="58"/>
                      <a:pt x="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1"/>
              <p:cNvSpPr/>
              <p:nvPr/>
            </p:nvSpPr>
            <p:spPr>
              <a:xfrm>
                <a:off x="5159355" y="3452827"/>
                <a:ext cx="204242" cy="1190521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112" extrusionOk="0">
                    <a:moveTo>
                      <a:pt x="466" y="0"/>
                    </a:moveTo>
                    <a:lnTo>
                      <a:pt x="44" y="37"/>
                    </a:lnTo>
                    <a:lnTo>
                      <a:pt x="0" y="37"/>
                    </a:lnTo>
                    <a:lnTo>
                      <a:pt x="21" y="288"/>
                    </a:lnTo>
                    <a:lnTo>
                      <a:pt x="402" y="4967"/>
                    </a:lnTo>
                    <a:lnTo>
                      <a:pt x="402" y="4976"/>
                    </a:lnTo>
                    <a:cubicBezTo>
                      <a:pt x="409" y="4976"/>
                      <a:pt x="423" y="4976"/>
                      <a:pt x="439" y="4982"/>
                    </a:cubicBezTo>
                    <a:cubicBezTo>
                      <a:pt x="482" y="4989"/>
                      <a:pt x="518" y="5019"/>
                      <a:pt x="539" y="5053"/>
                    </a:cubicBezTo>
                    <a:cubicBezTo>
                      <a:pt x="539" y="5053"/>
                      <a:pt x="618" y="4995"/>
                      <a:pt x="706" y="4995"/>
                    </a:cubicBezTo>
                    <a:cubicBezTo>
                      <a:pt x="766" y="4995"/>
                      <a:pt x="830" y="5022"/>
                      <a:pt x="877" y="5112"/>
                    </a:cubicBez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1"/>
              <p:cNvSpPr/>
              <p:nvPr/>
            </p:nvSpPr>
            <p:spPr>
              <a:xfrm>
                <a:off x="5068995" y="3461211"/>
                <a:ext cx="184214" cy="119867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147" extrusionOk="0">
                    <a:moveTo>
                      <a:pt x="388" y="1"/>
                    </a:moveTo>
                    <a:lnTo>
                      <a:pt x="7" y="37"/>
                    </a:lnTo>
                    <a:lnTo>
                      <a:pt x="0" y="37"/>
                    </a:lnTo>
                    <a:lnTo>
                      <a:pt x="409" y="5147"/>
                    </a:lnTo>
                    <a:cubicBezTo>
                      <a:pt x="409" y="5147"/>
                      <a:pt x="460" y="5002"/>
                      <a:pt x="556" y="5002"/>
                    </a:cubicBezTo>
                    <a:cubicBezTo>
                      <a:pt x="562" y="5002"/>
                      <a:pt x="568" y="5002"/>
                      <a:pt x="575" y="5003"/>
                    </a:cubicBezTo>
                    <a:cubicBezTo>
                      <a:pt x="601" y="4953"/>
                      <a:pt x="682" y="4930"/>
                      <a:pt x="760" y="4930"/>
                    </a:cubicBezTo>
                    <a:cubicBezTo>
                      <a:pt x="770" y="4930"/>
                      <a:pt x="780" y="4930"/>
                      <a:pt x="790" y="4931"/>
                    </a:cubicBezTo>
                    <a:lnTo>
                      <a:pt x="409" y="25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5053624" y="3360837"/>
                <a:ext cx="221243" cy="10899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8" extrusionOk="0">
                    <a:moveTo>
                      <a:pt x="893" y="0"/>
                    </a:moveTo>
                    <a:lnTo>
                      <a:pt x="30" y="73"/>
                    </a:lnTo>
                    <a:lnTo>
                      <a:pt x="23" y="73"/>
                    </a:lnTo>
                    <a:cubicBezTo>
                      <a:pt x="8" y="73"/>
                      <a:pt x="1" y="87"/>
                      <a:pt x="1" y="100"/>
                    </a:cubicBezTo>
                    <a:lnTo>
                      <a:pt x="30" y="438"/>
                    </a:lnTo>
                    <a:cubicBezTo>
                      <a:pt x="30" y="454"/>
                      <a:pt x="44" y="468"/>
                      <a:pt x="58" y="468"/>
                    </a:cubicBezTo>
                    <a:lnTo>
                      <a:pt x="73" y="468"/>
                    </a:lnTo>
                    <a:lnTo>
                      <a:pt x="454" y="432"/>
                    </a:lnTo>
                    <a:lnTo>
                      <a:pt x="498" y="432"/>
                    </a:lnTo>
                    <a:lnTo>
                      <a:pt x="920" y="395"/>
                    </a:lnTo>
                    <a:lnTo>
                      <a:pt x="929" y="395"/>
                    </a:lnTo>
                    <a:cubicBezTo>
                      <a:pt x="943" y="395"/>
                      <a:pt x="950" y="382"/>
                      <a:pt x="950" y="368"/>
                    </a:cubicBezTo>
                    <a:lnTo>
                      <a:pt x="920" y="23"/>
                    </a:lnTo>
                    <a:cubicBezTo>
                      <a:pt x="920" y="7"/>
                      <a:pt x="913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5164245" y="4609108"/>
                <a:ext cx="200982" cy="238477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24" extrusionOk="0">
                    <a:moveTo>
                      <a:pt x="351" y="1"/>
                    </a:moveTo>
                    <a:cubicBezTo>
                      <a:pt x="273" y="1"/>
                      <a:pt x="192" y="24"/>
                      <a:pt x="166" y="74"/>
                    </a:cubicBezTo>
                    <a:cubicBezTo>
                      <a:pt x="159" y="73"/>
                      <a:pt x="153" y="73"/>
                      <a:pt x="147" y="73"/>
                    </a:cubicBezTo>
                    <a:cubicBezTo>
                      <a:pt x="51" y="73"/>
                      <a:pt x="0" y="218"/>
                      <a:pt x="0" y="218"/>
                    </a:cubicBezTo>
                    <a:lnTo>
                      <a:pt x="295" y="1023"/>
                    </a:lnTo>
                    <a:cubicBezTo>
                      <a:pt x="372" y="998"/>
                      <a:pt x="441" y="988"/>
                      <a:pt x="501" y="988"/>
                    </a:cubicBezTo>
                    <a:cubicBezTo>
                      <a:pt x="576" y="988"/>
                      <a:pt x="639" y="1003"/>
                      <a:pt x="690" y="1023"/>
                    </a:cubicBezTo>
                    <a:lnTo>
                      <a:pt x="863" y="147"/>
                    </a:lnTo>
                    <a:lnTo>
                      <a:pt x="856" y="147"/>
                    </a:lnTo>
                    <a:cubicBezTo>
                      <a:pt x="809" y="57"/>
                      <a:pt x="745" y="30"/>
                      <a:pt x="685" y="30"/>
                    </a:cubicBezTo>
                    <a:cubicBezTo>
                      <a:pt x="597" y="30"/>
                      <a:pt x="518" y="88"/>
                      <a:pt x="518" y="88"/>
                    </a:cubicBezTo>
                    <a:cubicBezTo>
                      <a:pt x="497" y="54"/>
                      <a:pt x="461" y="24"/>
                      <a:pt x="418" y="17"/>
                    </a:cubicBezTo>
                    <a:cubicBezTo>
                      <a:pt x="402" y="11"/>
                      <a:pt x="388" y="11"/>
                      <a:pt x="381" y="11"/>
                    </a:cubicBezTo>
                    <a:lnTo>
                      <a:pt x="381" y="2"/>
                    </a:lnTo>
                    <a:cubicBezTo>
                      <a:pt x="371" y="1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5232947" y="4838967"/>
                <a:ext cx="9222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4" extrusionOk="0">
                    <a:moveTo>
                      <a:pt x="206" y="1"/>
                    </a:moveTo>
                    <a:cubicBezTo>
                      <a:pt x="146" y="1"/>
                      <a:pt x="77" y="11"/>
                      <a:pt x="0" y="36"/>
                    </a:cubicBezTo>
                    <a:lnTo>
                      <a:pt x="259" y="733"/>
                    </a:lnTo>
                    <a:lnTo>
                      <a:pt x="395" y="36"/>
                    </a:lnTo>
                    <a:cubicBezTo>
                      <a:pt x="344" y="16"/>
                      <a:pt x="281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1"/>
              <p:cNvSpPr/>
              <p:nvPr/>
            </p:nvSpPr>
            <p:spPr>
              <a:xfrm>
                <a:off x="4305593" y="3397866"/>
                <a:ext cx="134143" cy="3686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583" extrusionOk="0">
                    <a:moveTo>
                      <a:pt x="287" y="0"/>
                    </a:moveTo>
                    <a:cubicBezTo>
                      <a:pt x="259" y="179"/>
                      <a:pt x="216" y="431"/>
                      <a:pt x="137" y="747"/>
                    </a:cubicBezTo>
                    <a:cubicBezTo>
                      <a:pt x="101" y="890"/>
                      <a:pt x="8" y="1149"/>
                      <a:pt x="1" y="1164"/>
                    </a:cubicBezTo>
                    <a:cubicBezTo>
                      <a:pt x="1" y="1164"/>
                      <a:pt x="8" y="1308"/>
                      <a:pt x="21" y="1358"/>
                    </a:cubicBezTo>
                    <a:cubicBezTo>
                      <a:pt x="28" y="1394"/>
                      <a:pt x="44" y="1416"/>
                      <a:pt x="51" y="1437"/>
                    </a:cubicBezTo>
                    <a:cubicBezTo>
                      <a:pt x="64" y="1451"/>
                      <a:pt x="94" y="1503"/>
                      <a:pt x="101" y="1516"/>
                    </a:cubicBezTo>
                    <a:cubicBezTo>
                      <a:pt x="110" y="1531"/>
                      <a:pt x="117" y="1546"/>
                      <a:pt x="125" y="1546"/>
                    </a:cubicBezTo>
                    <a:cubicBezTo>
                      <a:pt x="128" y="1546"/>
                      <a:pt x="132" y="1544"/>
                      <a:pt x="137" y="1537"/>
                    </a:cubicBezTo>
                    <a:cubicBezTo>
                      <a:pt x="158" y="1523"/>
                      <a:pt x="173" y="1466"/>
                      <a:pt x="137" y="1423"/>
                    </a:cubicBezTo>
                    <a:cubicBezTo>
                      <a:pt x="101" y="1373"/>
                      <a:pt x="108" y="1351"/>
                      <a:pt x="101" y="1321"/>
                    </a:cubicBezTo>
                    <a:cubicBezTo>
                      <a:pt x="94" y="1301"/>
                      <a:pt x="94" y="1271"/>
                      <a:pt x="101" y="1244"/>
                    </a:cubicBezTo>
                    <a:cubicBezTo>
                      <a:pt x="108" y="1294"/>
                      <a:pt x="121" y="1358"/>
                      <a:pt x="130" y="1380"/>
                    </a:cubicBezTo>
                    <a:cubicBezTo>
                      <a:pt x="144" y="1423"/>
                      <a:pt x="164" y="1444"/>
                      <a:pt x="180" y="1466"/>
                    </a:cubicBezTo>
                    <a:cubicBezTo>
                      <a:pt x="187" y="1487"/>
                      <a:pt x="230" y="1537"/>
                      <a:pt x="244" y="1553"/>
                    </a:cubicBezTo>
                    <a:cubicBezTo>
                      <a:pt x="249" y="1567"/>
                      <a:pt x="261" y="1583"/>
                      <a:pt x="273" y="1583"/>
                    </a:cubicBezTo>
                    <a:cubicBezTo>
                      <a:pt x="278" y="1583"/>
                      <a:pt x="283" y="1580"/>
                      <a:pt x="287" y="1573"/>
                    </a:cubicBezTo>
                    <a:cubicBezTo>
                      <a:pt x="303" y="1553"/>
                      <a:pt x="309" y="1487"/>
                      <a:pt x="266" y="1444"/>
                    </a:cubicBezTo>
                    <a:cubicBezTo>
                      <a:pt x="230" y="1394"/>
                      <a:pt x="223" y="1373"/>
                      <a:pt x="216" y="1337"/>
                    </a:cubicBezTo>
                    <a:cubicBezTo>
                      <a:pt x="202" y="1292"/>
                      <a:pt x="195" y="1234"/>
                      <a:pt x="189" y="1208"/>
                    </a:cubicBezTo>
                    <a:lnTo>
                      <a:pt x="189" y="1208"/>
                    </a:lnTo>
                    <a:cubicBezTo>
                      <a:pt x="203" y="1256"/>
                      <a:pt x="224" y="1316"/>
                      <a:pt x="237" y="1351"/>
                    </a:cubicBezTo>
                    <a:cubicBezTo>
                      <a:pt x="251" y="1380"/>
                      <a:pt x="266" y="1401"/>
                      <a:pt x="280" y="1416"/>
                    </a:cubicBezTo>
                    <a:cubicBezTo>
                      <a:pt x="294" y="1437"/>
                      <a:pt x="330" y="1473"/>
                      <a:pt x="346" y="1494"/>
                    </a:cubicBezTo>
                    <a:cubicBezTo>
                      <a:pt x="353" y="1466"/>
                      <a:pt x="359" y="1430"/>
                      <a:pt x="366" y="1394"/>
                    </a:cubicBezTo>
                    <a:lnTo>
                      <a:pt x="359" y="1394"/>
                    </a:lnTo>
                    <a:cubicBezTo>
                      <a:pt x="323" y="1351"/>
                      <a:pt x="323" y="1330"/>
                      <a:pt x="309" y="1301"/>
                    </a:cubicBezTo>
                    <a:cubicBezTo>
                      <a:pt x="294" y="1271"/>
                      <a:pt x="280" y="1192"/>
                      <a:pt x="280" y="1185"/>
                    </a:cubicBezTo>
                    <a:lnTo>
                      <a:pt x="280" y="1185"/>
                    </a:lnTo>
                    <a:cubicBezTo>
                      <a:pt x="294" y="1214"/>
                      <a:pt x="323" y="1265"/>
                      <a:pt x="330" y="1278"/>
                    </a:cubicBezTo>
                    <a:cubicBezTo>
                      <a:pt x="346" y="1308"/>
                      <a:pt x="366" y="1321"/>
                      <a:pt x="380" y="1337"/>
                    </a:cubicBezTo>
                    <a:cubicBezTo>
                      <a:pt x="380" y="1301"/>
                      <a:pt x="389" y="1271"/>
                      <a:pt x="396" y="1244"/>
                    </a:cubicBezTo>
                    <a:cubicBezTo>
                      <a:pt x="396" y="1235"/>
                      <a:pt x="396" y="1235"/>
                      <a:pt x="389" y="1228"/>
                    </a:cubicBezTo>
                    <a:cubicBezTo>
                      <a:pt x="366" y="1192"/>
                      <a:pt x="353" y="1142"/>
                      <a:pt x="353" y="1142"/>
                    </a:cubicBezTo>
                    <a:cubicBezTo>
                      <a:pt x="373" y="1028"/>
                      <a:pt x="423" y="913"/>
                      <a:pt x="416" y="790"/>
                    </a:cubicBezTo>
                    <a:cubicBezTo>
                      <a:pt x="416" y="776"/>
                      <a:pt x="416" y="726"/>
                      <a:pt x="409" y="683"/>
                    </a:cubicBezTo>
                    <a:cubicBezTo>
                      <a:pt x="432" y="618"/>
                      <a:pt x="459" y="545"/>
                      <a:pt x="489" y="474"/>
                    </a:cubicBezTo>
                    <a:cubicBezTo>
                      <a:pt x="489" y="445"/>
                      <a:pt x="489" y="416"/>
                      <a:pt x="496" y="381"/>
                    </a:cubicBezTo>
                    <a:cubicBezTo>
                      <a:pt x="503" y="352"/>
                      <a:pt x="532" y="229"/>
                      <a:pt x="575" y="71"/>
                    </a:cubicBezTo>
                    <a:cubicBezTo>
                      <a:pt x="423" y="5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1"/>
              <p:cNvSpPr/>
              <p:nvPr/>
            </p:nvSpPr>
            <p:spPr>
              <a:xfrm>
                <a:off x="4360555" y="2982396"/>
                <a:ext cx="124129" cy="43200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55" extrusionOk="0">
                    <a:moveTo>
                      <a:pt x="462" y="0"/>
                    </a:moveTo>
                    <a:cubicBezTo>
                      <a:pt x="412" y="195"/>
                      <a:pt x="368" y="375"/>
                      <a:pt x="346" y="447"/>
                    </a:cubicBezTo>
                    <a:cubicBezTo>
                      <a:pt x="310" y="613"/>
                      <a:pt x="217" y="813"/>
                      <a:pt x="203" y="842"/>
                    </a:cubicBezTo>
                    <a:cubicBezTo>
                      <a:pt x="187" y="878"/>
                      <a:pt x="210" y="906"/>
                      <a:pt x="203" y="942"/>
                    </a:cubicBezTo>
                    <a:cubicBezTo>
                      <a:pt x="203" y="985"/>
                      <a:pt x="94" y="1130"/>
                      <a:pt x="80" y="1165"/>
                    </a:cubicBezTo>
                    <a:cubicBezTo>
                      <a:pt x="58" y="1201"/>
                      <a:pt x="87" y="1223"/>
                      <a:pt x="87" y="1266"/>
                    </a:cubicBezTo>
                    <a:cubicBezTo>
                      <a:pt x="80" y="1303"/>
                      <a:pt x="30" y="1389"/>
                      <a:pt x="15" y="1467"/>
                    </a:cubicBezTo>
                    <a:cubicBezTo>
                      <a:pt x="1" y="1546"/>
                      <a:pt x="51" y="1568"/>
                      <a:pt x="51" y="1568"/>
                    </a:cubicBezTo>
                    <a:cubicBezTo>
                      <a:pt x="51" y="1568"/>
                      <a:pt x="23" y="1691"/>
                      <a:pt x="15" y="1725"/>
                    </a:cubicBezTo>
                    <a:cubicBezTo>
                      <a:pt x="8" y="1762"/>
                      <a:pt x="51" y="1784"/>
                      <a:pt x="51" y="1784"/>
                    </a:cubicBezTo>
                    <a:cubicBezTo>
                      <a:pt x="51" y="1784"/>
                      <a:pt x="187" y="1834"/>
                      <a:pt x="339" y="1855"/>
                    </a:cubicBezTo>
                    <a:cubicBezTo>
                      <a:pt x="389" y="1655"/>
                      <a:pt x="455" y="1389"/>
                      <a:pt x="482" y="1165"/>
                    </a:cubicBezTo>
                    <a:cubicBezTo>
                      <a:pt x="489" y="1144"/>
                      <a:pt x="489" y="1122"/>
                      <a:pt x="489" y="1101"/>
                    </a:cubicBezTo>
                    <a:cubicBezTo>
                      <a:pt x="498" y="1072"/>
                      <a:pt x="498" y="1051"/>
                      <a:pt x="498" y="1028"/>
                    </a:cubicBezTo>
                    <a:cubicBezTo>
                      <a:pt x="505" y="1015"/>
                      <a:pt x="505" y="1001"/>
                      <a:pt x="505" y="985"/>
                    </a:cubicBezTo>
                    <a:cubicBezTo>
                      <a:pt x="505" y="949"/>
                      <a:pt x="512" y="915"/>
                      <a:pt x="512" y="885"/>
                    </a:cubicBezTo>
                    <a:cubicBezTo>
                      <a:pt x="512" y="856"/>
                      <a:pt x="518" y="842"/>
                      <a:pt x="518" y="820"/>
                    </a:cubicBezTo>
                    <a:cubicBezTo>
                      <a:pt x="525" y="727"/>
                      <a:pt x="525" y="656"/>
                      <a:pt x="532" y="597"/>
                    </a:cubicBezTo>
                    <a:lnTo>
                      <a:pt x="525" y="597"/>
                    </a:lnTo>
                    <a:cubicBezTo>
                      <a:pt x="532" y="576"/>
                      <a:pt x="532" y="554"/>
                      <a:pt x="532" y="533"/>
                    </a:cubicBezTo>
                    <a:cubicBezTo>
                      <a:pt x="532" y="454"/>
                      <a:pt x="525" y="397"/>
                      <a:pt x="512" y="338"/>
                    </a:cubicBezTo>
                    <a:cubicBezTo>
                      <a:pt x="512" y="325"/>
                      <a:pt x="512" y="311"/>
                      <a:pt x="505" y="295"/>
                    </a:cubicBezTo>
                    <a:lnTo>
                      <a:pt x="505" y="275"/>
                    </a:lnTo>
                    <a:cubicBezTo>
                      <a:pt x="505" y="268"/>
                      <a:pt x="498" y="259"/>
                      <a:pt x="498" y="252"/>
                    </a:cubicBezTo>
                    <a:lnTo>
                      <a:pt x="498" y="231"/>
                    </a:lnTo>
                    <a:cubicBezTo>
                      <a:pt x="482" y="159"/>
                      <a:pt x="468" y="73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4496560" y="2741359"/>
                <a:ext cx="75223" cy="1443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20" extrusionOk="0">
                    <a:moveTo>
                      <a:pt x="323" y="0"/>
                    </a:moveTo>
                    <a:lnTo>
                      <a:pt x="323" y="0"/>
                    </a:lnTo>
                    <a:cubicBezTo>
                      <a:pt x="286" y="36"/>
                      <a:pt x="207" y="130"/>
                      <a:pt x="93" y="354"/>
                    </a:cubicBezTo>
                    <a:cubicBezTo>
                      <a:pt x="71" y="404"/>
                      <a:pt x="35" y="497"/>
                      <a:pt x="0" y="620"/>
                    </a:cubicBezTo>
                    <a:cubicBezTo>
                      <a:pt x="21" y="583"/>
                      <a:pt x="43" y="540"/>
                      <a:pt x="64" y="504"/>
                    </a:cubicBezTo>
                    <a:cubicBezTo>
                      <a:pt x="78" y="483"/>
                      <a:pt x="86" y="468"/>
                      <a:pt x="100" y="447"/>
                    </a:cubicBezTo>
                    <a:cubicBezTo>
                      <a:pt x="114" y="418"/>
                      <a:pt x="129" y="397"/>
                      <a:pt x="143" y="375"/>
                    </a:cubicBezTo>
                    <a:cubicBezTo>
                      <a:pt x="193" y="274"/>
                      <a:pt x="259" y="73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51"/>
              <p:cNvSpPr/>
              <p:nvPr/>
            </p:nvSpPr>
            <p:spPr>
              <a:xfrm>
                <a:off x="4205219" y="3526652"/>
                <a:ext cx="418499" cy="119354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5125" extrusionOk="0">
                    <a:moveTo>
                      <a:pt x="956" y="1"/>
                    </a:moveTo>
                    <a:cubicBezTo>
                      <a:pt x="934" y="137"/>
                      <a:pt x="884" y="396"/>
                      <a:pt x="827" y="691"/>
                    </a:cubicBezTo>
                    <a:cubicBezTo>
                      <a:pt x="820" y="718"/>
                      <a:pt x="811" y="748"/>
                      <a:pt x="811" y="784"/>
                    </a:cubicBezTo>
                    <a:cubicBezTo>
                      <a:pt x="804" y="805"/>
                      <a:pt x="804" y="820"/>
                      <a:pt x="797" y="841"/>
                    </a:cubicBezTo>
                    <a:cubicBezTo>
                      <a:pt x="790" y="877"/>
                      <a:pt x="784" y="913"/>
                      <a:pt x="777" y="941"/>
                    </a:cubicBezTo>
                    <a:cubicBezTo>
                      <a:pt x="668" y="1538"/>
                      <a:pt x="539" y="2214"/>
                      <a:pt x="489" y="2487"/>
                    </a:cubicBezTo>
                    <a:cubicBezTo>
                      <a:pt x="395" y="3011"/>
                      <a:pt x="207" y="4291"/>
                      <a:pt x="0" y="4888"/>
                    </a:cubicBezTo>
                    <a:lnTo>
                      <a:pt x="28" y="4902"/>
                    </a:lnTo>
                    <a:lnTo>
                      <a:pt x="568" y="5111"/>
                    </a:lnTo>
                    <a:lnTo>
                      <a:pt x="595" y="5124"/>
                    </a:lnTo>
                    <a:cubicBezTo>
                      <a:pt x="595" y="5124"/>
                      <a:pt x="1156" y="3975"/>
                      <a:pt x="1236" y="3644"/>
                    </a:cubicBezTo>
                    <a:cubicBezTo>
                      <a:pt x="1322" y="3306"/>
                      <a:pt x="1380" y="2811"/>
                      <a:pt x="1437" y="2645"/>
                    </a:cubicBezTo>
                    <a:cubicBezTo>
                      <a:pt x="1474" y="2530"/>
                      <a:pt x="1653" y="2062"/>
                      <a:pt x="1796" y="1690"/>
                    </a:cubicBezTo>
                    <a:cubicBezTo>
                      <a:pt x="1682" y="1093"/>
                      <a:pt x="1553" y="410"/>
                      <a:pt x="1501" y="137"/>
                    </a:cubicBezTo>
                    <a:cubicBezTo>
                      <a:pt x="1322" y="115"/>
                      <a:pt x="1142" y="72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51"/>
              <p:cNvSpPr/>
              <p:nvPr/>
            </p:nvSpPr>
            <p:spPr>
              <a:xfrm>
                <a:off x="4174944" y="4668028"/>
                <a:ext cx="162555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93" extrusionOk="0">
                    <a:moveTo>
                      <a:pt x="158" y="1"/>
                    </a:moveTo>
                    <a:lnTo>
                      <a:pt x="1" y="491"/>
                    </a:lnTo>
                    <a:lnTo>
                      <a:pt x="15" y="491"/>
                    </a:lnTo>
                    <a:cubicBezTo>
                      <a:pt x="58" y="511"/>
                      <a:pt x="87" y="591"/>
                      <a:pt x="15" y="655"/>
                    </a:cubicBezTo>
                    <a:cubicBezTo>
                      <a:pt x="44" y="663"/>
                      <a:pt x="65" y="684"/>
                      <a:pt x="87" y="713"/>
                    </a:cubicBezTo>
                    <a:cubicBezTo>
                      <a:pt x="137" y="770"/>
                      <a:pt x="201" y="827"/>
                      <a:pt x="280" y="856"/>
                    </a:cubicBezTo>
                    <a:cubicBezTo>
                      <a:pt x="330" y="879"/>
                      <a:pt x="367" y="879"/>
                      <a:pt x="389" y="893"/>
                    </a:cubicBezTo>
                    <a:lnTo>
                      <a:pt x="698" y="21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1"/>
              <p:cNvSpPr/>
              <p:nvPr/>
            </p:nvSpPr>
            <p:spPr>
              <a:xfrm>
                <a:off x="4012389" y="4805431"/>
                <a:ext cx="28645" cy="2887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4" extrusionOk="0">
                    <a:moveTo>
                      <a:pt x="72" y="0"/>
                    </a:moveTo>
                    <a:cubicBezTo>
                      <a:pt x="14" y="0"/>
                      <a:pt x="0" y="37"/>
                      <a:pt x="0" y="37"/>
                    </a:cubicBezTo>
                    <a:cubicBezTo>
                      <a:pt x="9" y="51"/>
                      <a:pt x="23" y="80"/>
                      <a:pt x="30" y="123"/>
                    </a:cubicBezTo>
                    <a:cubicBezTo>
                      <a:pt x="30" y="123"/>
                      <a:pt x="36" y="73"/>
                      <a:pt x="109" y="65"/>
                    </a:cubicBezTo>
                    <a:lnTo>
                      <a:pt x="123" y="65"/>
                    </a:lnTo>
                    <a:lnTo>
                      <a:pt x="109" y="1"/>
                    </a:lnTo>
                    <a:lnTo>
                      <a:pt x="87" y="1"/>
                    </a:lnTo>
                    <a:cubicBezTo>
                      <a:pt x="81" y="0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1"/>
              <p:cNvSpPr/>
              <p:nvPr/>
            </p:nvSpPr>
            <p:spPr>
              <a:xfrm>
                <a:off x="4052446" y="4803801"/>
                <a:ext cx="20494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8" h="65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  <a:lnTo>
                      <a:pt x="16" y="65"/>
                    </a:lnTo>
                    <a:lnTo>
                      <a:pt x="87" y="65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1"/>
              <p:cNvSpPr/>
              <p:nvPr/>
            </p:nvSpPr>
            <p:spPr>
              <a:xfrm>
                <a:off x="4084584" y="4802171"/>
                <a:ext cx="18398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2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  <a:lnTo>
                      <a:pt x="15" y="72"/>
                    </a:lnTo>
                    <a:cubicBezTo>
                      <a:pt x="35" y="72"/>
                      <a:pt x="58" y="65"/>
                      <a:pt x="78" y="65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1"/>
              <p:cNvSpPr/>
              <p:nvPr/>
            </p:nvSpPr>
            <p:spPr>
              <a:xfrm>
                <a:off x="4114859" y="4798677"/>
                <a:ext cx="2026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87" h="80" extrusionOk="0">
                    <a:moveTo>
                      <a:pt x="43" y="0"/>
                    </a:moveTo>
                    <a:cubicBezTo>
                      <a:pt x="35" y="7"/>
                      <a:pt x="21" y="7"/>
                      <a:pt x="14" y="7"/>
                    </a:cubicBezTo>
                    <a:lnTo>
                      <a:pt x="0" y="7"/>
                    </a:lnTo>
                    <a:lnTo>
                      <a:pt x="14" y="80"/>
                    </a:lnTo>
                    <a:lnTo>
                      <a:pt x="86" y="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1"/>
              <p:cNvSpPr/>
              <p:nvPr/>
            </p:nvSpPr>
            <p:spPr>
              <a:xfrm>
                <a:off x="3887096" y="4840364"/>
                <a:ext cx="363304" cy="17117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735" extrusionOk="0">
                    <a:moveTo>
                      <a:pt x="64" y="1"/>
                    </a:moveTo>
                    <a:lnTo>
                      <a:pt x="0" y="146"/>
                    </a:lnTo>
                    <a:lnTo>
                      <a:pt x="1496" y="734"/>
                    </a:lnTo>
                    <a:lnTo>
                      <a:pt x="1560" y="598"/>
                    </a:lnTo>
                    <a:lnTo>
                      <a:pt x="538" y="18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51"/>
              <p:cNvSpPr/>
              <p:nvPr/>
            </p:nvSpPr>
            <p:spPr>
              <a:xfrm>
                <a:off x="3901768" y="4807993"/>
                <a:ext cx="119238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28" extrusionOk="0">
                    <a:moveTo>
                      <a:pt x="306" y="1"/>
                    </a:moveTo>
                    <a:cubicBezTo>
                      <a:pt x="61" y="1"/>
                      <a:pt x="1" y="140"/>
                      <a:pt x="1" y="140"/>
                    </a:cubicBezTo>
                    <a:lnTo>
                      <a:pt x="475" y="328"/>
                    </a:lnTo>
                    <a:cubicBezTo>
                      <a:pt x="511" y="242"/>
                      <a:pt x="511" y="162"/>
                      <a:pt x="505" y="112"/>
                    </a:cubicBezTo>
                    <a:cubicBezTo>
                      <a:pt x="498" y="69"/>
                      <a:pt x="484" y="40"/>
                      <a:pt x="475" y="26"/>
                    </a:cubicBezTo>
                    <a:lnTo>
                      <a:pt x="475" y="19"/>
                    </a:lnTo>
                    <a:cubicBezTo>
                      <a:pt x="411" y="6"/>
                      <a:pt x="355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51"/>
              <p:cNvSpPr/>
              <p:nvPr/>
            </p:nvSpPr>
            <p:spPr>
              <a:xfrm>
                <a:off x="4012389" y="4817075"/>
                <a:ext cx="261300" cy="16255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98" extrusionOk="0">
                    <a:moveTo>
                      <a:pt x="388" y="1"/>
                    </a:moveTo>
                    <a:cubicBezTo>
                      <a:pt x="368" y="1"/>
                      <a:pt x="345" y="8"/>
                      <a:pt x="325" y="8"/>
                    </a:cubicBezTo>
                    <a:lnTo>
                      <a:pt x="345" y="87"/>
                    </a:lnTo>
                    <a:cubicBezTo>
                      <a:pt x="345" y="101"/>
                      <a:pt x="338" y="116"/>
                      <a:pt x="318" y="123"/>
                    </a:cubicBezTo>
                    <a:lnTo>
                      <a:pt x="311" y="123"/>
                    </a:lnTo>
                    <a:cubicBezTo>
                      <a:pt x="295" y="123"/>
                      <a:pt x="281" y="116"/>
                      <a:pt x="281" y="101"/>
                    </a:cubicBezTo>
                    <a:lnTo>
                      <a:pt x="259" y="8"/>
                    </a:lnTo>
                    <a:lnTo>
                      <a:pt x="188" y="8"/>
                    </a:lnTo>
                    <a:lnTo>
                      <a:pt x="209" y="80"/>
                    </a:lnTo>
                    <a:cubicBezTo>
                      <a:pt x="209" y="94"/>
                      <a:pt x="202" y="116"/>
                      <a:pt x="181" y="116"/>
                    </a:cubicBezTo>
                    <a:cubicBezTo>
                      <a:pt x="181" y="123"/>
                      <a:pt x="181" y="123"/>
                      <a:pt x="173" y="123"/>
                    </a:cubicBezTo>
                    <a:cubicBezTo>
                      <a:pt x="159" y="123"/>
                      <a:pt x="145" y="110"/>
                      <a:pt x="145" y="94"/>
                    </a:cubicBezTo>
                    <a:lnTo>
                      <a:pt x="123" y="15"/>
                    </a:lnTo>
                    <a:lnTo>
                      <a:pt x="109" y="15"/>
                    </a:lnTo>
                    <a:cubicBezTo>
                      <a:pt x="36" y="23"/>
                      <a:pt x="30" y="73"/>
                      <a:pt x="30" y="73"/>
                    </a:cubicBezTo>
                    <a:cubicBezTo>
                      <a:pt x="36" y="123"/>
                      <a:pt x="36" y="203"/>
                      <a:pt x="0" y="289"/>
                    </a:cubicBezTo>
                    <a:lnTo>
                      <a:pt x="1022" y="698"/>
                    </a:lnTo>
                    <a:cubicBezTo>
                      <a:pt x="1108" y="548"/>
                      <a:pt x="1122" y="353"/>
                      <a:pt x="1108" y="296"/>
                    </a:cubicBezTo>
                    <a:cubicBezTo>
                      <a:pt x="1108" y="289"/>
                      <a:pt x="1108" y="282"/>
                      <a:pt x="1101" y="273"/>
                    </a:cubicBezTo>
                    <a:lnTo>
                      <a:pt x="1101" y="266"/>
                    </a:lnTo>
                    <a:cubicBezTo>
                      <a:pt x="1094" y="260"/>
                      <a:pt x="1087" y="253"/>
                      <a:pt x="1087" y="253"/>
                    </a:cubicBezTo>
                    <a:cubicBezTo>
                      <a:pt x="1065" y="239"/>
                      <a:pt x="1028" y="239"/>
                      <a:pt x="978" y="216"/>
                    </a:cubicBezTo>
                    <a:cubicBezTo>
                      <a:pt x="899" y="187"/>
                      <a:pt x="835" y="130"/>
                      <a:pt x="785" y="73"/>
                    </a:cubicBezTo>
                    <a:cubicBezTo>
                      <a:pt x="763" y="44"/>
                      <a:pt x="742" y="23"/>
                      <a:pt x="713" y="15"/>
                    </a:cubicBezTo>
                    <a:cubicBezTo>
                      <a:pt x="713" y="8"/>
                      <a:pt x="706" y="8"/>
                      <a:pt x="699" y="8"/>
                    </a:cubicBezTo>
                    <a:cubicBezTo>
                      <a:pt x="690" y="1"/>
                      <a:pt x="683" y="1"/>
                      <a:pt x="677" y="1"/>
                    </a:cubicBezTo>
                    <a:lnTo>
                      <a:pt x="590" y="1"/>
                    </a:lnTo>
                    <a:lnTo>
                      <a:pt x="620" y="94"/>
                    </a:lnTo>
                    <a:lnTo>
                      <a:pt x="620" y="101"/>
                    </a:lnTo>
                    <a:cubicBezTo>
                      <a:pt x="620" y="110"/>
                      <a:pt x="613" y="110"/>
                      <a:pt x="613" y="116"/>
                    </a:cubicBezTo>
                    <a:cubicBezTo>
                      <a:pt x="604" y="123"/>
                      <a:pt x="597" y="130"/>
                      <a:pt x="590" y="130"/>
                    </a:cubicBezTo>
                    <a:lnTo>
                      <a:pt x="583" y="130"/>
                    </a:lnTo>
                    <a:cubicBezTo>
                      <a:pt x="570" y="130"/>
                      <a:pt x="554" y="123"/>
                      <a:pt x="554" y="110"/>
                    </a:cubicBezTo>
                    <a:lnTo>
                      <a:pt x="526" y="1"/>
                    </a:lnTo>
                    <a:lnTo>
                      <a:pt x="454" y="1"/>
                    </a:lnTo>
                    <a:lnTo>
                      <a:pt x="475" y="87"/>
                    </a:lnTo>
                    <a:cubicBezTo>
                      <a:pt x="483" y="101"/>
                      <a:pt x="475" y="123"/>
                      <a:pt x="454" y="123"/>
                    </a:cubicBezTo>
                    <a:cubicBezTo>
                      <a:pt x="454" y="130"/>
                      <a:pt x="447" y="130"/>
                      <a:pt x="447" y="130"/>
                    </a:cubicBezTo>
                    <a:cubicBezTo>
                      <a:pt x="432" y="130"/>
                      <a:pt x="418" y="116"/>
                      <a:pt x="418" y="101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51"/>
              <p:cNvSpPr/>
              <p:nvPr/>
            </p:nvSpPr>
            <p:spPr>
              <a:xfrm>
                <a:off x="4144902" y="4782142"/>
                <a:ext cx="50537" cy="38426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65" extrusionOk="0">
                    <a:moveTo>
                      <a:pt x="101" y="1"/>
                    </a:moveTo>
                    <a:cubicBezTo>
                      <a:pt x="78" y="8"/>
                      <a:pt x="57" y="28"/>
                      <a:pt x="21" y="44"/>
                    </a:cubicBezTo>
                    <a:cubicBezTo>
                      <a:pt x="14" y="44"/>
                      <a:pt x="7" y="51"/>
                      <a:pt x="1" y="51"/>
                    </a:cubicBezTo>
                    <a:lnTo>
                      <a:pt x="21" y="151"/>
                    </a:lnTo>
                    <a:lnTo>
                      <a:pt x="108" y="151"/>
                    </a:lnTo>
                    <a:cubicBezTo>
                      <a:pt x="114" y="151"/>
                      <a:pt x="121" y="151"/>
                      <a:pt x="130" y="158"/>
                    </a:cubicBezTo>
                    <a:cubicBezTo>
                      <a:pt x="137" y="158"/>
                      <a:pt x="144" y="158"/>
                      <a:pt x="144" y="165"/>
                    </a:cubicBezTo>
                    <a:cubicBezTo>
                      <a:pt x="216" y="101"/>
                      <a:pt x="187" y="2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4168190" y="4782142"/>
                <a:ext cx="6987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fill="none" extrusionOk="0">
                    <a:moveTo>
                      <a:pt x="30" y="1"/>
                    </a:moveTo>
                    <a:lnTo>
                      <a:pt x="14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4114859" y="4798677"/>
                <a:ext cx="14905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" fill="none" extrusionOk="0">
                    <a:moveTo>
                      <a:pt x="0" y="7"/>
                    </a:moveTo>
                    <a:lnTo>
                      <a:pt x="14" y="7"/>
                    </a:lnTo>
                    <a:cubicBezTo>
                      <a:pt x="21" y="7"/>
                      <a:pt x="35" y="7"/>
                      <a:pt x="43" y="0"/>
                    </a:cubicBezTo>
                    <a:lnTo>
                      <a:pt x="6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51"/>
              <p:cNvSpPr/>
              <p:nvPr/>
            </p:nvSpPr>
            <p:spPr>
              <a:xfrm>
                <a:off x="4052446" y="4803801"/>
                <a:ext cx="15603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8" fill="none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51"/>
              <p:cNvSpPr/>
              <p:nvPr/>
            </p:nvSpPr>
            <p:spPr>
              <a:xfrm>
                <a:off x="4012389" y="4803801"/>
                <a:ext cx="25385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" fill="none" extrusionOk="0">
                    <a:moveTo>
                      <a:pt x="0" y="44"/>
                    </a:moveTo>
                    <a:cubicBezTo>
                      <a:pt x="0" y="44"/>
                      <a:pt x="16" y="1"/>
                      <a:pt x="87" y="8"/>
                    </a:cubicBezTo>
                    <a:lnTo>
                      <a:pt x="109" y="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51"/>
              <p:cNvSpPr/>
              <p:nvPr/>
            </p:nvSpPr>
            <p:spPr>
              <a:xfrm>
                <a:off x="4084584" y="4802171"/>
                <a:ext cx="15138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8" fill="none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51"/>
              <p:cNvSpPr/>
              <p:nvPr/>
            </p:nvSpPr>
            <p:spPr>
              <a:xfrm>
                <a:off x="4036144" y="4792156"/>
                <a:ext cx="24919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31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7" y="58"/>
                    </a:lnTo>
                    <a:lnTo>
                      <a:pt x="21" y="122"/>
                    </a:lnTo>
                    <a:lnTo>
                      <a:pt x="43" y="201"/>
                    </a:lnTo>
                    <a:cubicBezTo>
                      <a:pt x="43" y="217"/>
                      <a:pt x="57" y="230"/>
                      <a:pt x="71" y="230"/>
                    </a:cubicBezTo>
                    <a:cubicBezTo>
                      <a:pt x="79" y="230"/>
                      <a:pt x="79" y="230"/>
                      <a:pt x="79" y="223"/>
                    </a:cubicBezTo>
                    <a:cubicBezTo>
                      <a:pt x="100" y="223"/>
                      <a:pt x="107" y="201"/>
                      <a:pt x="107" y="187"/>
                    </a:cubicBezTo>
                    <a:lnTo>
                      <a:pt x="86" y="115"/>
                    </a:lnTo>
                    <a:lnTo>
                      <a:pt x="71" y="58"/>
                    </a:lnTo>
                    <a:lnTo>
                      <a:pt x="64" y="28"/>
                    </a:lnTo>
                    <a:cubicBezTo>
                      <a:pt x="64" y="15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51"/>
              <p:cNvSpPr/>
              <p:nvPr/>
            </p:nvSpPr>
            <p:spPr>
              <a:xfrm>
                <a:off x="4066186" y="4790293"/>
                <a:ext cx="26782" cy="556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9" extrusionOk="0">
                    <a:moveTo>
                      <a:pt x="28" y="0"/>
                    </a:moveTo>
                    <a:cubicBezTo>
                      <a:pt x="14" y="9"/>
                      <a:pt x="0" y="23"/>
                      <a:pt x="7" y="43"/>
                    </a:cubicBezTo>
                    <a:lnTo>
                      <a:pt x="7" y="59"/>
                    </a:lnTo>
                    <a:lnTo>
                      <a:pt x="28" y="123"/>
                    </a:lnTo>
                    <a:lnTo>
                      <a:pt x="50" y="216"/>
                    </a:lnTo>
                    <a:cubicBezTo>
                      <a:pt x="50" y="231"/>
                      <a:pt x="64" y="238"/>
                      <a:pt x="80" y="238"/>
                    </a:cubicBezTo>
                    <a:lnTo>
                      <a:pt x="87" y="238"/>
                    </a:lnTo>
                    <a:cubicBezTo>
                      <a:pt x="107" y="231"/>
                      <a:pt x="114" y="216"/>
                      <a:pt x="114" y="202"/>
                    </a:cubicBezTo>
                    <a:lnTo>
                      <a:pt x="94" y="123"/>
                    </a:lnTo>
                    <a:lnTo>
                      <a:pt x="80" y="59"/>
                    </a:lnTo>
                    <a:lnTo>
                      <a:pt x="64" y="23"/>
                    </a:lnTo>
                    <a:cubicBezTo>
                      <a:pt x="64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51"/>
              <p:cNvSpPr/>
              <p:nvPr/>
            </p:nvSpPr>
            <p:spPr>
              <a:xfrm>
                <a:off x="4096228" y="4788663"/>
                <a:ext cx="28878" cy="589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53" extrusionOk="0">
                    <a:moveTo>
                      <a:pt x="28" y="0"/>
                    </a:moveTo>
                    <a:cubicBezTo>
                      <a:pt x="15" y="0"/>
                      <a:pt x="1" y="23"/>
                      <a:pt x="8" y="37"/>
                    </a:cubicBezTo>
                    <a:lnTo>
                      <a:pt x="15" y="59"/>
                    </a:lnTo>
                    <a:lnTo>
                      <a:pt x="28" y="123"/>
                    </a:lnTo>
                    <a:lnTo>
                      <a:pt x="58" y="223"/>
                    </a:lnTo>
                    <a:cubicBezTo>
                      <a:pt x="58" y="238"/>
                      <a:pt x="72" y="252"/>
                      <a:pt x="87" y="252"/>
                    </a:cubicBezTo>
                    <a:cubicBezTo>
                      <a:pt x="87" y="252"/>
                      <a:pt x="94" y="252"/>
                      <a:pt x="94" y="245"/>
                    </a:cubicBezTo>
                    <a:cubicBezTo>
                      <a:pt x="115" y="245"/>
                      <a:pt x="123" y="223"/>
                      <a:pt x="115" y="209"/>
                    </a:cubicBezTo>
                    <a:lnTo>
                      <a:pt x="94" y="123"/>
                    </a:lnTo>
                    <a:lnTo>
                      <a:pt x="80" y="50"/>
                    </a:lnTo>
                    <a:lnTo>
                      <a:pt x="72" y="23"/>
                    </a:lnTo>
                    <a:cubicBezTo>
                      <a:pt x="65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51"/>
              <p:cNvSpPr/>
              <p:nvPr/>
            </p:nvSpPr>
            <p:spPr>
              <a:xfrm>
                <a:off x="4128134" y="4785403"/>
                <a:ext cx="28645" cy="6218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67" extrusionOk="0">
                    <a:moveTo>
                      <a:pt x="29" y="1"/>
                    </a:moveTo>
                    <a:cubicBezTo>
                      <a:pt x="7" y="7"/>
                      <a:pt x="0" y="21"/>
                      <a:pt x="0" y="44"/>
                    </a:cubicBezTo>
                    <a:lnTo>
                      <a:pt x="7" y="57"/>
                    </a:lnTo>
                    <a:lnTo>
                      <a:pt x="29" y="137"/>
                    </a:lnTo>
                    <a:lnTo>
                      <a:pt x="57" y="246"/>
                    </a:lnTo>
                    <a:cubicBezTo>
                      <a:pt x="57" y="259"/>
                      <a:pt x="73" y="266"/>
                      <a:pt x="86" y="266"/>
                    </a:cubicBezTo>
                    <a:lnTo>
                      <a:pt x="93" y="266"/>
                    </a:lnTo>
                    <a:cubicBezTo>
                      <a:pt x="100" y="266"/>
                      <a:pt x="107" y="259"/>
                      <a:pt x="116" y="252"/>
                    </a:cubicBezTo>
                    <a:lnTo>
                      <a:pt x="123" y="237"/>
                    </a:lnTo>
                    <a:lnTo>
                      <a:pt x="123" y="230"/>
                    </a:lnTo>
                    <a:lnTo>
                      <a:pt x="93" y="137"/>
                    </a:lnTo>
                    <a:lnTo>
                      <a:pt x="73" y="37"/>
                    </a:lnTo>
                    <a:lnTo>
                      <a:pt x="64" y="30"/>
                    </a:lnTo>
                    <a:cubicBezTo>
                      <a:pt x="64" y="14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51"/>
              <p:cNvSpPr/>
              <p:nvPr/>
            </p:nvSpPr>
            <p:spPr>
              <a:xfrm>
                <a:off x="4774161" y="4699933"/>
                <a:ext cx="134376" cy="17606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56" extrusionOk="0">
                    <a:moveTo>
                      <a:pt x="0" y="0"/>
                    </a:moveTo>
                    <a:lnTo>
                      <a:pt x="29" y="518"/>
                    </a:lnTo>
                    <a:cubicBezTo>
                      <a:pt x="36" y="511"/>
                      <a:pt x="36" y="511"/>
                      <a:pt x="43" y="511"/>
                    </a:cubicBezTo>
                    <a:lnTo>
                      <a:pt x="50" y="511"/>
                    </a:lnTo>
                    <a:cubicBezTo>
                      <a:pt x="93" y="518"/>
                      <a:pt x="152" y="583"/>
                      <a:pt x="109" y="663"/>
                    </a:cubicBezTo>
                    <a:cubicBezTo>
                      <a:pt x="136" y="663"/>
                      <a:pt x="166" y="676"/>
                      <a:pt x="195" y="690"/>
                    </a:cubicBezTo>
                    <a:cubicBezTo>
                      <a:pt x="259" y="726"/>
                      <a:pt x="345" y="756"/>
                      <a:pt x="431" y="756"/>
                    </a:cubicBezTo>
                    <a:lnTo>
                      <a:pt x="474" y="756"/>
                    </a:lnTo>
                    <a:cubicBezTo>
                      <a:pt x="481" y="749"/>
                      <a:pt x="490" y="749"/>
                      <a:pt x="497" y="749"/>
                    </a:cubicBezTo>
                    <a:lnTo>
                      <a:pt x="540" y="74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51"/>
              <p:cNvSpPr/>
              <p:nvPr/>
            </p:nvSpPr>
            <p:spPr>
              <a:xfrm>
                <a:off x="4641881" y="4892763"/>
                <a:ext cx="2864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4" extrusionOk="0">
                    <a:moveTo>
                      <a:pt x="87" y="0"/>
                    </a:moveTo>
                    <a:cubicBezTo>
                      <a:pt x="80" y="0"/>
                      <a:pt x="73" y="0"/>
                      <a:pt x="66" y="7"/>
                    </a:cubicBezTo>
                    <a:cubicBezTo>
                      <a:pt x="1" y="28"/>
                      <a:pt x="7" y="71"/>
                      <a:pt x="7" y="71"/>
                    </a:cubicBezTo>
                    <a:cubicBezTo>
                      <a:pt x="14" y="86"/>
                      <a:pt x="37" y="107"/>
                      <a:pt x="57" y="143"/>
                    </a:cubicBezTo>
                    <a:cubicBezTo>
                      <a:pt x="57" y="143"/>
                      <a:pt x="44" y="93"/>
                      <a:pt x="116" y="57"/>
                    </a:cubicBezTo>
                    <a:cubicBezTo>
                      <a:pt x="116" y="57"/>
                      <a:pt x="123" y="57"/>
                      <a:pt x="123" y="5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51"/>
              <p:cNvSpPr/>
              <p:nvPr/>
            </p:nvSpPr>
            <p:spPr>
              <a:xfrm>
                <a:off x="4677280" y="4880653"/>
                <a:ext cx="2189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  <a:lnTo>
                      <a:pt x="35" y="80"/>
                    </a:lnTo>
                    <a:lnTo>
                      <a:pt x="43" y="73"/>
                    </a:lnTo>
                    <a:cubicBezTo>
                      <a:pt x="50" y="73"/>
                      <a:pt x="57" y="66"/>
                      <a:pt x="64" y="66"/>
                    </a:cubicBezTo>
                    <a:cubicBezTo>
                      <a:pt x="71" y="59"/>
                      <a:pt x="87" y="59"/>
                      <a:pt x="93" y="5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51"/>
              <p:cNvSpPr/>
              <p:nvPr/>
            </p:nvSpPr>
            <p:spPr>
              <a:xfrm>
                <a:off x="4705459" y="4867379"/>
                <a:ext cx="23755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0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  <a:lnTo>
                      <a:pt x="36" y="80"/>
                    </a:lnTo>
                    <a:cubicBezTo>
                      <a:pt x="59" y="73"/>
                      <a:pt x="79" y="66"/>
                      <a:pt x="102" y="57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4732241" y="4852474"/>
                <a:ext cx="25618" cy="2189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94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  <a:lnTo>
                      <a:pt x="44" y="94"/>
                    </a:lnTo>
                    <a:cubicBezTo>
                      <a:pt x="66" y="87"/>
                      <a:pt x="87" y="71"/>
                      <a:pt x="109" y="64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4548261" y="4976137"/>
                <a:ext cx="376579" cy="35399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2" extrusionOk="0">
                    <a:moveTo>
                      <a:pt x="7" y="1"/>
                    </a:moveTo>
                    <a:lnTo>
                      <a:pt x="1" y="151"/>
                    </a:lnTo>
                    <a:lnTo>
                      <a:pt x="1603" y="151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4549891" y="4907435"/>
                <a:ext cx="119238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96" extrusionOk="0">
                    <a:moveTo>
                      <a:pt x="396" y="1"/>
                    </a:moveTo>
                    <a:cubicBezTo>
                      <a:pt x="0" y="73"/>
                      <a:pt x="0" y="296"/>
                      <a:pt x="0" y="296"/>
                    </a:cubicBezTo>
                    <a:lnTo>
                      <a:pt x="511" y="296"/>
                    </a:lnTo>
                    <a:cubicBezTo>
                      <a:pt x="511" y="196"/>
                      <a:pt x="482" y="130"/>
                      <a:pt x="452" y="80"/>
                    </a:cubicBezTo>
                    <a:cubicBezTo>
                      <a:pt x="432" y="44"/>
                      <a:pt x="409" y="23"/>
                      <a:pt x="402" y="8"/>
                    </a:cubicBezTo>
                    <a:cubicBezTo>
                      <a:pt x="396" y="8"/>
                      <a:pt x="396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4651895" y="4854104"/>
                <a:ext cx="278301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525" extrusionOk="0">
                    <a:moveTo>
                      <a:pt x="634" y="1"/>
                    </a:moveTo>
                    <a:cubicBezTo>
                      <a:pt x="611" y="1"/>
                      <a:pt x="591" y="7"/>
                      <a:pt x="568" y="14"/>
                    </a:cubicBezTo>
                    <a:cubicBezTo>
                      <a:pt x="561" y="14"/>
                      <a:pt x="548" y="21"/>
                      <a:pt x="541" y="21"/>
                    </a:cubicBezTo>
                    <a:cubicBezTo>
                      <a:pt x="532" y="28"/>
                      <a:pt x="525" y="28"/>
                      <a:pt x="511" y="37"/>
                    </a:cubicBezTo>
                    <a:lnTo>
                      <a:pt x="568" y="107"/>
                    </a:lnTo>
                    <a:cubicBezTo>
                      <a:pt x="568" y="114"/>
                      <a:pt x="575" y="114"/>
                      <a:pt x="575" y="114"/>
                    </a:cubicBezTo>
                    <a:lnTo>
                      <a:pt x="575" y="137"/>
                    </a:lnTo>
                    <a:cubicBezTo>
                      <a:pt x="575" y="144"/>
                      <a:pt x="568" y="151"/>
                      <a:pt x="561" y="158"/>
                    </a:cubicBezTo>
                    <a:lnTo>
                      <a:pt x="541" y="158"/>
                    </a:lnTo>
                    <a:cubicBezTo>
                      <a:pt x="532" y="158"/>
                      <a:pt x="525" y="158"/>
                      <a:pt x="518" y="144"/>
                    </a:cubicBezTo>
                    <a:lnTo>
                      <a:pt x="454" y="57"/>
                    </a:lnTo>
                    <a:cubicBezTo>
                      <a:pt x="432" y="64"/>
                      <a:pt x="411" y="80"/>
                      <a:pt x="389" y="87"/>
                    </a:cubicBezTo>
                    <a:lnTo>
                      <a:pt x="439" y="158"/>
                    </a:lnTo>
                    <a:cubicBezTo>
                      <a:pt x="454" y="173"/>
                      <a:pt x="446" y="194"/>
                      <a:pt x="432" y="201"/>
                    </a:cubicBezTo>
                    <a:cubicBezTo>
                      <a:pt x="425" y="209"/>
                      <a:pt x="425" y="209"/>
                      <a:pt x="418" y="209"/>
                    </a:cubicBezTo>
                    <a:cubicBezTo>
                      <a:pt x="403" y="209"/>
                      <a:pt x="396" y="201"/>
                      <a:pt x="389" y="194"/>
                    </a:cubicBezTo>
                    <a:lnTo>
                      <a:pt x="332" y="114"/>
                    </a:lnTo>
                    <a:cubicBezTo>
                      <a:pt x="309" y="123"/>
                      <a:pt x="289" y="130"/>
                      <a:pt x="266" y="137"/>
                    </a:cubicBezTo>
                    <a:lnTo>
                      <a:pt x="309" y="201"/>
                    </a:lnTo>
                    <a:cubicBezTo>
                      <a:pt x="325" y="216"/>
                      <a:pt x="316" y="237"/>
                      <a:pt x="303" y="252"/>
                    </a:cubicBezTo>
                    <a:lnTo>
                      <a:pt x="289" y="252"/>
                    </a:lnTo>
                    <a:cubicBezTo>
                      <a:pt x="273" y="252"/>
                      <a:pt x="266" y="252"/>
                      <a:pt x="259" y="237"/>
                    </a:cubicBezTo>
                    <a:lnTo>
                      <a:pt x="202" y="166"/>
                    </a:lnTo>
                    <a:cubicBezTo>
                      <a:pt x="196" y="173"/>
                      <a:pt x="180" y="173"/>
                      <a:pt x="173" y="180"/>
                    </a:cubicBezTo>
                    <a:cubicBezTo>
                      <a:pt x="166" y="180"/>
                      <a:pt x="159" y="187"/>
                      <a:pt x="152" y="187"/>
                    </a:cubicBezTo>
                    <a:lnTo>
                      <a:pt x="144" y="194"/>
                    </a:lnTo>
                    <a:lnTo>
                      <a:pt x="187" y="252"/>
                    </a:lnTo>
                    <a:cubicBezTo>
                      <a:pt x="196" y="266"/>
                      <a:pt x="196" y="287"/>
                      <a:pt x="180" y="296"/>
                    </a:cubicBezTo>
                    <a:cubicBezTo>
                      <a:pt x="173" y="302"/>
                      <a:pt x="166" y="302"/>
                      <a:pt x="159" y="302"/>
                    </a:cubicBezTo>
                    <a:cubicBezTo>
                      <a:pt x="152" y="302"/>
                      <a:pt x="137" y="296"/>
                      <a:pt x="130" y="287"/>
                    </a:cubicBezTo>
                    <a:lnTo>
                      <a:pt x="87" y="216"/>
                    </a:lnTo>
                    <a:lnTo>
                      <a:pt x="80" y="216"/>
                    </a:lnTo>
                    <a:cubicBezTo>
                      <a:pt x="80" y="223"/>
                      <a:pt x="73" y="223"/>
                      <a:pt x="73" y="223"/>
                    </a:cubicBezTo>
                    <a:cubicBezTo>
                      <a:pt x="1" y="259"/>
                      <a:pt x="14" y="309"/>
                      <a:pt x="14" y="309"/>
                    </a:cubicBezTo>
                    <a:cubicBezTo>
                      <a:pt x="44" y="359"/>
                      <a:pt x="73" y="425"/>
                      <a:pt x="73" y="525"/>
                    </a:cubicBezTo>
                    <a:lnTo>
                      <a:pt x="1172" y="525"/>
                    </a:lnTo>
                    <a:cubicBezTo>
                      <a:pt x="1194" y="352"/>
                      <a:pt x="1136" y="173"/>
                      <a:pt x="1101" y="114"/>
                    </a:cubicBezTo>
                    <a:cubicBezTo>
                      <a:pt x="1101" y="114"/>
                      <a:pt x="1093" y="107"/>
                      <a:pt x="1093" y="101"/>
                    </a:cubicBezTo>
                    <a:cubicBezTo>
                      <a:pt x="1093" y="101"/>
                      <a:pt x="1086" y="101"/>
                      <a:pt x="1086" y="94"/>
                    </a:cubicBezTo>
                    <a:lnTo>
                      <a:pt x="1079" y="94"/>
                    </a:lnTo>
                    <a:lnTo>
                      <a:pt x="1072" y="87"/>
                    </a:lnTo>
                    <a:lnTo>
                      <a:pt x="1022" y="87"/>
                    </a:lnTo>
                    <a:cubicBezTo>
                      <a:pt x="1015" y="87"/>
                      <a:pt x="1006" y="87"/>
                      <a:pt x="999" y="94"/>
                    </a:cubicBezTo>
                    <a:lnTo>
                      <a:pt x="956" y="94"/>
                    </a:lnTo>
                    <a:cubicBezTo>
                      <a:pt x="870" y="94"/>
                      <a:pt x="784" y="64"/>
                      <a:pt x="720" y="28"/>
                    </a:cubicBezTo>
                    <a:cubicBezTo>
                      <a:pt x="691" y="14"/>
                      <a:pt x="661" y="1"/>
                      <a:pt x="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4891303" y="4874132"/>
                <a:ext cx="7220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fill="none" extrusionOk="0">
                    <a:moveTo>
                      <a:pt x="1" y="1"/>
                    </a:moveTo>
                    <a:lnTo>
                      <a:pt x="3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4677280" y="4880653"/>
                <a:ext cx="13507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fill="none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4732241" y="4852474"/>
                <a:ext cx="13507" cy="8384"/>
              </a:xfrm>
              <a:custGeom>
                <a:avLst/>
                <a:gdLst/>
                <a:ahLst/>
                <a:cxnLst/>
                <a:rect l="l" t="t" r="r" b="b"/>
                <a:pathLst>
                  <a:path w="58" h="36" fill="none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4757626" y="4818705"/>
                <a:ext cx="51934" cy="44016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89" extrusionOk="0">
                    <a:moveTo>
                      <a:pt x="114" y="1"/>
                    </a:moveTo>
                    <a:cubicBezTo>
                      <a:pt x="107" y="1"/>
                      <a:pt x="107" y="1"/>
                      <a:pt x="100" y="8"/>
                    </a:cubicBezTo>
                    <a:lnTo>
                      <a:pt x="94" y="8"/>
                    </a:lnTo>
                    <a:lnTo>
                      <a:pt x="87" y="16"/>
                    </a:lnTo>
                    <a:cubicBezTo>
                      <a:pt x="87" y="16"/>
                      <a:pt x="78" y="16"/>
                      <a:pt x="78" y="23"/>
                    </a:cubicBezTo>
                    <a:cubicBezTo>
                      <a:pt x="78" y="23"/>
                      <a:pt x="71" y="23"/>
                      <a:pt x="71" y="30"/>
                    </a:cubicBezTo>
                    <a:lnTo>
                      <a:pt x="50" y="51"/>
                    </a:lnTo>
                    <a:lnTo>
                      <a:pt x="28" y="73"/>
                    </a:lnTo>
                    <a:cubicBezTo>
                      <a:pt x="21" y="80"/>
                      <a:pt x="21" y="87"/>
                      <a:pt x="14" y="87"/>
                    </a:cubicBezTo>
                    <a:cubicBezTo>
                      <a:pt x="7" y="94"/>
                      <a:pt x="7" y="103"/>
                      <a:pt x="0" y="103"/>
                    </a:cubicBezTo>
                    <a:lnTo>
                      <a:pt x="57" y="189"/>
                    </a:lnTo>
                    <a:cubicBezTo>
                      <a:pt x="71" y="180"/>
                      <a:pt x="78" y="180"/>
                      <a:pt x="87" y="173"/>
                    </a:cubicBezTo>
                    <a:cubicBezTo>
                      <a:pt x="94" y="173"/>
                      <a:pt x="107" y="166"/>
                      <a:pt x="114" y="166"/>
                    </a:cubicBezTo>
                    <a:cubicBezTo>
                      <a:pt x="137" y="159"/>
                      <a:pt x="157" y="153"/>
                      <a:pt x="180" y="153"/>
                    </a:cubicBezTo>
                    <a:cubicBezTo>
                      <a:pt x="223" y="73"/>
                      <a:pt x="164" y="8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4779284" y="4820336"/>
                <a:ext cx="1863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fill="none" extrusionOk="0">
                    <a:moveTo>
                      <a:pt x="7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4769270" y="4825692"/>
                <a:ext cx="5124" cy="48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21" fill="none" extrusionOk="0">
                    <a:moveTo>
                      <a:pt x="21" y="0"/>
                    </a:moveTo>
                    <a:lnTo>
                      <a:pt x="0" y="2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4705459" y="4867379"/>
                <a:ext cx="1374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fill="none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4641881" y="4892763"/>
                <a:ext cx="20261" cy="16535"/>
              </a:xfrm>
              <a:custGeom>
                <a:avLst/>
                <a:gdLst/>
                <a:ahLst/>
                <a:cxnLst/>
                <a:rect l="l" t="t" r="r" b="b"/>
                <a:pathLst>
                  <a:path w="87" h="71" fill="none" extrusionOk="0">
                    <a:moveTo>
                      <a:pt x="7" y="71"/>
                    </a:moveTo>
                    <a:cubicBezTo>
                      <a:pt x="7" y="71"/>
                      <a:pt x="1" y="28"/>
                      <a:pt x="66" y="7"/>
                    </a:cubicBezTo>
                    <a:cubicBezTo>
                      <a:pt x="73" y="0"/>
                      <a:pt x="80" y="0"/>
                      <a:pt x="8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4658649" y="4877393"/>
                <a:ext cx="38892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03" extrusionOk="0">
                    <a:moveTo>
                      <a:pt x="37" y="1"/>
                    </a:moveTo>
                    <a:cubicBezTo>
                      <a:pt x="29" y="1"/>
                      <a:pt x="22" y="1"/>
                      <a:pt x="15" y="7"/>
                    </a:cubicBezTo>
                    <a:cubicBezTo>
                      <a:pt x="1" y="14"/>
                      <a:pt x="1" y="37"/>
                      <a:pt x="8" y="51"/>
                    </a:cubicBezTo>
                    <a:lnTo>
                      <a:pt x="15" y="66"/>
                    </a:lnTo>
                    <a:lnTo>
                      <a:pt x="51" y="116"/>
                    </a:lnTo>
                    <a:lnTo>
                      <a:pt x="58" y="116"/>
                    </a:lnTo>
                    <a:lnTo>
                      <a:pt x="101" y="187"/>
                    </a:lnTo>
                    <a:cubicBezTo>
                      <a:pt x="108" y="196"/>
                      <a:pt x="123" y="202"/>
                      <a:pt x="130" y="202"/>
                    </a:cubicBezTo>
                    <a:cubicBezTo>
                      <a:pt x="137" y="202"/>
                      <a:pt x="144" y="202"/>
                      <a:pt x="151" y="196"/>
                    </a:cubicBezTo>
                    <a:cubicBezTo>
                      <a:pt x="167" y="187"/>
                      <a:pt x="167" y="166"/>
                      <a:pt x="158" y="152"/>
                    </a:cubicBezTo>
                    <a:lnTo>
                      <a:pt x="115" y="94"/>
                    </a:lnTo>
                    <a:lnTo>
                      <a:pt x="80" y="37"/>
                    </a:lnTo>
                    <a:lnTo>
                      <a:pt x="58" y="14"/>
                    </a:lnTo>
                    <a:cubicBezTo>
                      <a:pt x="51" y="7"/>
                      <a:pt x="4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4685198" y="4864118"/>
                <a:ext cx="42386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10" extrusionOk="0">
                    <a:moveTo>
                      <a:pt x="37" y="1"/>
                    </a:moveTo>
                    <a:cubicBezTo>
                      <a:pt x="30" y="1"/>
                      <a:pt x="23" y="1"/>
                      <a:pt x="23" y="8"/>
                    </a:cubicBezTo>
                    <a:cubicBezTo>
                      <a:pt x="9" y="14"/>
                      <a:pt x="1" y="37"/>
                      <a:pt x="16" y="51"/>
                    </a:cubicBezTo>
                    <a:lnTo>
                      <a:pt x="23" y="71"/>
                    </a:lnTo>
                    <a:lnTo>
                      <a:pt x="59" y="123"/>
                    </a:lnTo>
                    <a:lnTo>
                      <a:pt x="116" y="194"/>
                    </a:lnTo>
                    <a:cubicBezTo>
                      <a:pt x="123" y="209"/>
                      <a:pt x="130" y="209"/>
                      <a:pt x="146" y="209"/>
                    </a:cubicBezTo>
                    <a:lnTo>
                      <a:pt x="160" y="209"/>
                    </a:lnTo>
                    <a:cubicBezTo>
                      <a:pt x="173" y="194"/>
                      <a:pt x="182" y="173"/>
                      <a:pt x="166" y="158"/>
                    </a:cubicBezTo>
                    <a:lnTo>
                      <a:pt x="123" y="94"/>
                    </a:lnTo>
                    <a:lnTo>
                      <a:pt x="87" y="44"/>
                    </a:lnTo>
                    <a:lnTo>
                      <a:pt x="66" y="14"/>
                    </a:lnTo>
                    <a:cubicBezTo>
                      <a:pt x="59" y="8"/>
                      <a:pt x="53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4713843" y="4850611"/>
                <a:ext cx="44016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25" extrusionOk="0">
                    <a:moveTo>
                      <a:pt x="37" y="0"/>
                    </a:moveTo>
                    <a:cubicBezTo>
                      <a:pt x="30" y="0"/>
                      <a:pt x="23" y="0"/>
                      <a:pt x="16" y="9"/>
                    </a:cubicBezTo>
                    <a:cubicBezTo>
                      <a:pt x="0" y="16"/>
                      <a:pt x="0" y="36"/>
                      <a:pt x="7" y="52"/>
                    </a:cubicBezTo>
                    <a:lnTo>
                      <a:pt x="23" y="72"/>
                    </a:lnTo>
                    <a:lnTo>
                      <a:pt x="66" y="129"/>
                    </a:lnTo>
                    <a:lnTo>
                      <a:pt x="123" y="209"/>
                    </a:lnTo>
                    <a:cubicBezTo>
                      <a:pt x="130" y="216"/>
                      <a:pt x="137" y="224"/>
                      <a:pt x="152" y="224"/>
                    </a:cubicBezTo>
                    <a:cubicBezTo>
                      <a:pt x="159" y="224"/>
                      <a:pt x="159" y="224"/>
                      <a:pt x="166" y="216"/>
                    </a:cubicBezTo>
                    <a:cubicBezTo>
                      <a:pt x="180" y="209"/>
                      <a:pt x="188" y="188"/>
                      <a:pt x="173" y="173"/>
                    </a:cubicBezTo>
                    <a:lnTo>
                      <a:pt x="123" y="102"/>
                    </a:lnTo>
                    <a:lnTo>
                      <a:pt x="80" y="43"/>
                    </a:lnTo>
                    <a:lnTo>
                      <a:pt x="59" y="16"/>
                    </a:lnTo>
                    <a:cubicBezTo>
                      <a:pt x="59" y="9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4740625" y="4837336"/>
                <a:ext cx="45413" cy="53564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0" extrusionOk="0">
                    <a:moveTo>
                      <a:pt x="37" y="0"/>
                    </a:moveTo>
                    <a:cubicBezTo>
                      <a:pt x="30" y="0"/>
                      <a:pt x="22" y="0"/>
                      <a:pt x="22" y="7"/>
                    </a:cubicBezTo>
                    <a:cubicBezTo>
                      <a:pt x="8" y="14"/>
                      <a:pt x="1" y="36"/>
                      <a:pt x="15" y="50"/>
                    </a:cubicBezTo>
                    <a:lnTo>
                      <a:pt x="22" y="66"/>
                    </a:lnTo>
                    <a:lnTo>
                      <a:pt x="73" y="129"/>
                    </a:lnTo>
                    <a:lnTo>
                      <a:pt x="137" y="216"/>
                    </a:lnTo>
                    <a:cubicBezTo>
                      <a:pt x="144" y="230"/>
                      <a:pt x="151" y="230"/>
                      <a:pt x="160" y="230"/>
                    </a:cubicBezTo>
                    <a:lnTo>
                      <a:pt x="180" y="230"/>
                    </a:lnTo>
                    <a:cubicBezTo>
                      <a:pt x="187" y="223"/>
                      <a:pt x="194" y="216"/>
                      <a:pt x="194" y="209"/>
                    </a:cubicBezTo>
                    <a:lnTo>
                      <a:pt x="194" y="186"/>
                    </a:lnTo>
                    <a:cubicBezTo>
                      <a:pt x="194" y="186"/>
                      <a:pt x="187" y="186"/>
                      <a:pt x="187" y="179"/>
                    </a:cubicBezTo>
                    <a:lnTo>
                      <a:pt x="130" y="109"/>
                    </a:lnTo>
                    <a:lnTo>
                      <a:pt x="73" y="23"/>
                    </a:lnTo>
                    <a:lnTo>
                      <a:pt x="65" y="14"/>
                    </a:lnTo>
                    <a:cubicBezTo>
                      <a:pt x="58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4554782" y="3524789"/>
                <a:ext cx="383799" cy="117538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5047" extrusionOk="0">
                    <a:moveTo>
                      <a:pt x="1337" y="0"/>
                    </a:moveTo>
                    <a:cubicBezTo>
                      <a:pt x="1310" y="16"/>
                      <a:pt x="921" y="152"/>
                      <a:pt x="411" y="166"/>
                    </a:cubicBezTo>
                    <a:cubicBezTo>
                      <a:pt x="378" y="167"/>
                      <a:pt x="346" y="168"/>
                      <a:pt x="312" y="168"/>
                    </a:cubicBezTo>
                    <a:cubicBezTo>
                      <a:pt x="213" y="168"/>
                      <a:pt x="109" y="161"/>
                      <a:pt x="0" y="145"/>
                    </a:cubicBezTo>
                    <a:lnTo>
                      <a:pt x="0" y="145"/>
                    </a:lnTo>
                    <a:cubicBezTo>
                      <a:pt x="52" y="418"/>
                      <a:pt x="181" y="1101"/>
                      <a:pt x="295" y="1698"/>
                    </a:cubicBezTo>
                    <a:cubicBezTo>
                      <a:pt x="375" y="2093"/>
                      <a:pt x="447" y="2452"/>
                      <a:pt x="483" y="2631"/>
                    </a:cubicBezTo>
                    <a:cubicBezTo>
                      <a:pt x="590" y="3157"/>
                      <a:pt x="878" y="4415"/>
                      <a:pt x="914" y="5046"/>
                    </a:cubicBezTo>
                    <a:lnTo>
                      <a:pt x="1553" y="5046"/>
                    </a:lnTo>
                    <a:cubicBezTo>
                      <a:pt x="1553" y="5046"/>
                      <a:pt x="1648" y="3775"/>
                      <a:pt x="1605" y="3437"/>
                    </a:cubicBezTo>
                    <a:cubicBezTo>
                      <a:pt x="1553" y="3092"/>
                      <a:pt x="1432" y="2610"/>
                      <a:pt x="1416" y="2431"/>
                    </a:cubicBezTo>
                    <a:cubicBezTo>
                      <a:pt x="1410" y="2251"/>
                      <a:pt x="1403" y="1101"/>
                      <a:pt x="1410" y="928"/>
                    </a:cubicBezTo>
                    <a:cubicBezTo>
                      <a:pt x="1410" y="756"/>
                      <a:pt x="1518" y="454"/>
                      <a:pt x="13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1" y="0"/>
                    </a:moveTo>
                    <a:lnTo>
                      <a:pt x="1" y="14"/>
                    </a:lnTo>
                    <a:cubicBezTo>
                      <a:pt x="7" y="7"/>
                      <a:pt x="7" y="7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4904577" y="3087894"/>
                <a:ext cx="7220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31" h="65" extrusionOk="0">
                    <a:moveTo>
                      <a:pt x="30" y="1"/>
                    </a:moveTo>
                    <a:cubicBezTo>
                      <a:pt x="23" y="22"/>
                      <a:pt x="16" y="44"/>
                      <a:pt x="1" y="65"/>
                    </a:cubicBezTo>
                    <a:lnTo>
                      <a:pt x="1" y="65"/>
                    </a:lnTo>
                    <a:cubicBezTo>
                      <a:pt x="16" y="44"/>
                      <a:pt x="23" y="22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4872905" y="3153102"/>
                <a:ext cx="6987" cy="1397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0" extrusionOk="0">
                    <a:moveTo>
                      <a:pt x="30" y="0"/>
                    </a:moveTo>
                    <a:cubicBezTo>
                      <a:pt x="23" y="16"/>
                      <a:pt x="7" y="37"/>
                      <a:pt x="0" y="59"/>
                    </a:cubicBezTo>
                    <a:cubicBezTo>
                      <a:pt x="14" y="37"/>
                      <a:pt x="23" y="16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4467915" y="2964231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1"/>
                    </a:moveTo>
                    <a:lnTo>
                      <a:pt x="1" y="2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4519849" y="2699439"/>
                <a:ext cx="445281" cy="197954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850" extrusionOk="0">
                    <a:moveTo>
                      <a:pt x="1387" y="1"/>
                    </a:moveTo>
                    <a:cubicBezTo>
                      <a:pt x="1416" y="44"/>
                      <a:pt x="1437" y="66"/>
                      <a:pt x="1437" y="66"/>
                    </a:cubicBezTo>
                    <a:cubicBezTo>
                      <a:pt x="1437" y="66"/>
                      <a:pt x="1268" y="347"/>
                      <a:pt x="881" y="347"/>
                    </a:cubicBezTo>
                    <a:cubicBezTo>
                      <a:pt x="831" y="347"/>
                      <a:pt x="777" y="343"/>
                      <a:pt x="719" y="332"/>
                    </a:cubicBezTo>
                    <a:cubicBezTo>
                      <a:pt x="604" y="310"/>
                      <a:pt x="547" y="246"/>
                      <a:pt x="518" y="189"/>
                    </a:cubicBezTo>
                    <a:cubicBezTo>
                      <a:pt x="511" y="166"/>
                      <a:pt x="504" y="153"/>
                      <a:pt x="504" y="137"/>
                    </a:cubicBezTo>
                    <a:lnTo>
                      <a:pt x="504" y="116"/>
                    </a:lnTo>
                    <a:cubicBezTo>
                      <a:pt x="495" y="116"/>
                      <a:pt x="495" y="109"/>
                      <a:pt x="495" y="103"/>
                    </a:cubicBezTo>
                    <a:cubicBezTo>
                      <a:pt x="495" y="80"/>
                      <a:pt x="504" y="59"/>
                      <a:pt x="511" y="51"/>
                    </a:cubicBezTo>
                    <a:cubicBezTo>
                      <a:pt x="511" y="44"/>
                      <a:pt x="518" y="37"/>
                      <a:pt x="525" y="30"/>
                    </a:cubicBezTo>
                    <a:lnTo>
                      <a:pt x="525" y="30"/>
                    </a:lnTo>
                    <a:cubicBezTo>
                      <a:pt x="461" y="73"/>
                      <a:pt x="309" y="109"/>
                      <a:pt x="245" y="159"/>
                    </a:cubicBezTo>
                    <a:lnTo>
                      <a:pt x="236" y="166"/>
                    </a:lnTo>
                    <a:cubicBezTo>
                      <a:pt x="236" y="166"/>
                      <a:pt x="230" y="166"/>
                      <a:pt x="230" y="173"/>
                    </a:cubicBezTo>
                    <a:cubicBezTo>
                      <a:pt x="230" y="173"/>
                      <a:pt x="223" y="173"/>
                      <a:pt x="223" y="180"/>
                    </a:cubicBezTo>
                    <a:cubicBezTo>
                      <a:pt x="159" y="253"/>
                      <a:pt x="93" y="454"/>
                      <a:pt x="43" y="555"/>
                    </a:cubicBezTo>
                    <a:cubicBezTo>
                      <a:pt x="29" y="577"/>
                      <a:pt x="14" y="598"/>
                      <a:pt x="0" y="627"/>
                    </a:cubicBezTo>
                    <a:cubicBezTo>
                      <a:pt x="93" y="663"/>
                      <a:pt x="209" y="698"/>
                      <a:pt x="352" y="727"/>
                    </a:cubicBezTo>
                    <a:cubicBezTo>
                      <a:pt x="654" y="793"/>
                      <a:pt x="1056" y="850"/>
                      <a:pt x="1573" y="850"/>
                    </a:cubicBezTo>
                    <a:cubicBezTo>
                      <a:pt x="1607" y="574"/>
                      <a:pt x="1772" y="339"/>
                      <a:pt x="1882" y="339"/>
                    </a:cubicBezTo>
                    <a:cubicBezTo>
                      <a:pt x="1892" y="339"/>
                      <a:pt x="1902" y="341"/>
                      <a:pt x="1912" y="346"/>
                    </a:cubicBezTo>
                    <a:cubicBezTo>
                      <a:pt x="1855" y="296"/>
                      <a:pt x="1782" y="260"/>
                      <a:pt x="1711" y="223"/>
                    </a:cubicBezTo>
                    <a:cubicBezTo>
                      <a:pt x="1646" y="189"/>
                      <a:pt x="1523" y="153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5" y="52"/>
                    </a:moveTo>
                    <a:cubicBezTo>
                      <a:pt x="8" y="29"/>
                      <a:pt x="1" y="16"/>
                      <a:pt x="1" y="0"/>
                    </a:cubicBezTo>
                    <a:cubicBezTo>
                      <a:pt x="1" y="16"/>
                      <a:pt x="8" y="36"/>
                      <a:pt x="15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4419242" y="3253476"/>
                <a:ext cx="460651" cy="31067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334" extrusionOk="0">
                    <a:moveTo>
                      <a:pt x="230" y="1"/>
                    </a:moveTo>
                    <a:cubicBezTo>
                      <a:pt x="203" y="225"/>
                      <a:pt x="137" y="491"/>
                      <a:pt x="87" y="691"/>
                    </a:cubicBezTo>
                    <a:cubicBezTo>
                      <a:pt x="44" y="849"/>
                      <a:pt x="15" y="972"/>
                      <a:pt x="8" y="1001"/>
                    </a:cubicBezTo>
                    <a:cubicBezTo>
                      <a:pt x="1" y="1036"/>
                      <a:pt x="1" y="1065"/>
                      <a:pt x="1" y="1094"/>
                    </a:cubicBezTo>
                    <a:cubicBezTo>
                      <a:pt x="15" y="1138"/>
                      <a:pt x="30" y="1165"/>
                      <a:pt x="30" y="1165"/>
                    </a:cubicBezTo>
                    <a:cubicBezTo>
                      <a:pt x="30" y="1165"/>
                      <a:pt x="37" y="1165"/>
                      <a:pt x="37" y="1174"/>
                    </a:cubicBezTo>
                    <a:cubicBezTo>
                      <a:pt x="223" y="1245"/>
                      <a:pt x="403" y="1288"/>
                      <a:pt x="582" y="1310"/>
                    </a:cubicBezTo>
                    <a:cubicBezTo>
                      <a:pt x="691" y="1326"/>
                      <a:pt x="795" y="1333"/>
                      <a:pt x="894" y="1333"/>
                    </a:cubicBezTo>
                    <a:cubicBezTo>
                      <a:pt x="928" y="1333"/>
                      <a:pt x="960" y="1332"/>
                      <a:pt x="993" y="1331"/>
                    </a:cubicBezTo>
                    <a:cubicBezTo>
                      <a:pt x="1503" y="1317"/>
                      <a:pt x="1892" y="1181"/>
                      <a:pt x="1919" y="1165"/>
                    </a:cubicBezTo>
                    <a:cubicBezTo>
                      <a:pt x="1919" y="1165"/>
                      <a:pt x="1978" y="1101"/>
                      <a:pt x="1962" y="1072"/>
                    </a:cubicBezTo>
                    <a:cubicBezTo>
                      <a:pt x="1955" y="1044"/>
                      <a:pt x="1862" y="699"/>
                      <a:pt x="1805" y="484"/>
                    </a:cubicBezTo>
                    <a:cubicBezTo>
                      <a:pt x="1776" y="368"/>
                      <a:pt x="1762" y="289"/>
                      <a:pt x="1776" y="173"/>
                    </a:cubicBezTo>
                    <a:lnTo>
                      <a:pt x="1704" y="173"/>
                    </a:lnTo>
                    <a:cubicBezTo>
                      <a:pt x="1143" y="173"/>
                      <a:pt x="712" y="116"/>
                      <a:pt x="403" y="44"/>
                    </a:cubicBezTo>
                    <a:cubicBezTo>
                      <a:pt x="389" y="37"/>
                      <a:pt x="375" y="37"/>
                      <a:pt x="360" y="30"/>
                    </a:cubicBezTo>
                    <a:cubicBezTo>
                      <a:pt x="317" y="23"/>
                      <a:pt x="273" y="9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4472806" y="3238571"/>
                <a:ext cx="361674" cy="5542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8" extrusionOk="0">
                    <a:moveTo>
                      <a:pt x="7" y="1"/>
                    </a:moveTo>
                    <a:cubicBezTo>
                      <a:pt x="7" y="22"/>
                      <a:pt x="7" y="44"/>
                      <a:pt x="0" y="65"/>
                    </a:cubicBezTo>
                    <a:cubicBezTo>
                      <a:pt x="43" y="73"/>
                      <a:pt x="87" y="87"/>
                      <a:pt x="130" y="94"/>
                    </a:cubicBezTo>
                    <a:cubicBezTo>
                      <a:pt x="145" y="101"/>
                      <a:pt x="159" y="101"/>
                      <a:pt x="173" y="108"/>
                    </a:cubicBezTo>
                    <a:cubicBezTo>
                      <a:pt x="482" y="180"/>
                      <a:pt x="913" y="237"/>
                      <a:pt x="1474" y="237"/>
                    </a:cubicBezTo>
                    <a:lnTo>
                      <a:pt x="1546" y="237"/>
                    </a:lnTo>
                    <a:cubicBezTo>
                      <a:pt x="1546" y="223"/>
                      <a:pt x="1546" y="203"/>
                      <a:pt x="1553" y="180"/>
                    </a:cubicBezTo>
                    <a:cubicBezTo>
                      <a:pt x="956" y="180"/>
                      <a:pt x="511" y="123"/>
                      <a:pt x="188" y="44"/>
                    </a:cubicBezTo>
                    <a:cubicBezTo>
                      <a:pt x="173" y="44"/>
                      <a:pt x="159" y="37"/>
                      <a:pt x="145" y="37"/>
                    </a:cubicBezTo>
                    <a:cubicBezTo>
                      <a:pt x="93" y="22"/>
                      <a:pt x="50" y="15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4474436" y="3188501"/>
                <a:ext cx="373784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" extrusionOk="0">
                    <a:moveTo>
                      <a:pt x="23" y="0"/>
                    </a:moveTo>
                    <a:cubicBezTo>
                      <a:pt x="23" y="30"/>
                      <a:pt x="16" y="64"/>
                      <a:pt x="16" y="100"/>
                    </a:cubicBezTo>
                    <a:cubicBezTo>
                      <a:pt x="16" y="116"/>
                      <a:pt x="16" y="130"/>
                      <a:pt x="9" y="143"/>
                    </a:cubicBezTo>
                    <a:cubicBezTo>
                      <a:pt x="9" y="166"/>
                      <a:pt x="9" y="187"/>
                      <a:pt x="0" y="216"/>
                    </a:cubicBezTo>
                    <a:cubicBezTo>
                      <a:pt x="43" y="230"/>
                      <a:pt x="86" y="237"/>
                      <a:pt x="138" y="252"/>
                    </a:cubicBezTo>
                    <a:cubicBezTo>
                      <a:pt x="152" y="252"/>
                      <a:pt x="166" y="259"/>
                      <a:pt x="181" y="259"/>
                    </a:cubicBezTo>
                    <a:cubicBezTo>
                      <a:pt x="504" y="338"/>
                      <a:pt x="949" y="395"/>
                      <a:pt x="1546" y="395"/>
                    </a:cubicBezTo>
                    <a:cubicBezTo>
                      <a:pt x="1561" y="331"/>
                      <a:pt x="1575" y="266"/>
                      <a:pt x="1605" y="180"/>
                    </a:cubicBezTo>
                    <a:lnTo>
                      <a:pt x="1525" y="180"/>
                    </a:lnTo>
                    <a:cubicBezTo>
                      <a:pt x="942" y="180"/>
                      <a:pt x="504" y="116"/>
                      <a:pt x="188" y="43"/>
                    </a:cubicBezTo>
                    <a:cubicBezTo>
                      <a:pt x="130" y="30"/>
                      <a:pt x="73" y="14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4479559" y="3173130"/>
                <a:ext cx="373552" cy="5729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46" extrusionOk="0">
                    <a:moveTo>
                      <a:pt x="7" y="1"/>
                    </a:moveTo>
                    <a:cubicBezTo>
                      <a:pt x="7" y="23"/>
                      <a:pt x="1" y="37"/>
                      <a:pt x="1" y="66"/>
                    </a:cubicBezTo>
                    <a:cubicBezTo>
                      <a:pt x="51" y="80"/>
                      <a:pt x="108" y="96"/>
                      <a:pt x="166" y="109"/>
                    </a:cubicBezTo>
                    <a:cubicBezTo>
                      <a:pt x="482" y="182"/>
                      <a:pt x="920" y="246"/>
                      <a:pt x="1503" y="246"/>
                    </a:cubicBezTo>
                    <a:lnTo>
                      <a:pt x="1583" y="246"/>
                    </a:lnTo>
                    <a:cubicBezTo>
                      <a:pt x="1589" y="225"/>
                      <a:pt x="1596" y="209"/>
                      <a:pt x="1603" y="189"/>
                    </a:cubicBezTo>
                    <a:lnTo>
                      <a:pt x="1603" y="189"/>
                    </a:lnTo>
                    <a:cubicBezTo>
                      <a:pt x="1576" y="189"/>
                      <a:pt x="1548" y="189"/>
                      <a:pt x="1521" y="189"/>
                    </a:cubicBezTo>
                    <a:cubicBezTo>
                      <a:pt x="937" y="189"/>
                      <a:pt x="497" y="120"/>
                      <a:pt x="180" y="44"/>
                    </a:cubicBezTo>
                    <a:cubicBezTo>
                      <a:pt x="116" y="30"/>
                      <a:pt x="58" y="16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4481190" y="3121429"/>
                <a:ext cx="3919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12" extrusionOk="0">
                    <a:moveTo>
                      <a:pt x="14" y="0"/>
                    </a:moveTo>
                    <a:cubicBezTo>
                      <a:pt x="7" y="59"/>
                      <a:pt x="7" y="130"/>
                      <a:pt x="0" y="223"/>
                    </a:cubicBezTo>
                    <a:cubicBezTo>
                      <a:pt x="51" y="238"/>
                      <a:pt x="109" y="252"/>
                      <a:pt x="173" y="266"/>
                    </a:cubicBezTo>
                    <a:cubicBezTo>
                      <a:pt x="490" y="342"/>
                      <a:pt x="930" y="411"/>
                      <a:pt x="1514" y="411"/>
                    </a:cubicBezTo>
                    <a:cubicBezTo>
                      <a:pt x="1541" y="411"/>
                      <a:pt x="1569" y="411"/>
                      <a:pt x="1596" y="411"/>
                    </a:cubicBezTo>
                    <a:cubicBezTo>
                      <a:pt x="1610" y="368"/>
                      <a:pt x="1632" y="331"/>
                      <a:pt x="1646" y="288"/>
                    </a:cubicBezTo>
                    <a:cubicBezTo>
                      <a:pt x="1662" y="252"/>
                      <a:pt x="1669" y="223"/>
                      <a:pt x="1682" y="195"/>
                    </a:cubicBezTo>
                    <a:lnTo>
                      <a:pt x="1553" y="195"/>
                    </a:lnTo>
                    <a:cubicBezTo>
                      <a:pt x="972" y="195"/>
                      <a:pt x="540" y="130"/>
                      <a:pt x="230" y="59"/>
                    </a:cubicBezTo>
                    <a:cubicBezTo>
                      <a:pt x="152" y="36"/>
                      <a:pt x="80" y="23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4484450" y="3106525"/>
                <a:ext cx="395443" cy="60551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60" extrusionOk="0">
                    <a:moveTo>
                      <a:pt x="0" y="0"/>
                    </a:moveTo>
                    <a:lnTo>
                      <a:pt x="0" y="64"/>
                    </a:lnTo>
                    <a:cubicBezTo>
                      <a:pt x="66" y="87"/>
                      <a:pt x="138" y="100"/>
                      <a:pt x="216" y="123"/>
                    </a:cubicBezTo>
                    <a:cubicBezTo>
                      <a:pt x="526" y="194"/>
                      <a:pt x="958" y="259"/>
                      <a:pt x="1539" y="259"/>
                    </a:cubicBezTo>
                    <a:lnTo>
                      <a:pt x="1668" y="259"/>
                    </a:lnTo>
                    <a:cubicBezTo>
                      <a:pt x="1675" y="237"/>
                      <a:pt x="1691" y="216"/>
                      <a:pt x="1698" y="200"/>
                    </a:cubicBezTo>
                    <a:lnTo>
                      <a:pt x="1698" y="200"/>
                    </a:lnTo>
                    <a:cubicBezTo>
                      <a:pt x="1659" y="201"/>
                      <a:pt x="1621" y="201"/>
                      <a:pt x="1584" y="201"/>
                    </a:cubicBezTo>
                    <a:cubicBezTo>
                      <a:pt x="994" y="201"/>
                      <a:pt x="549" y="139"/>
                      <a:pt x="231" y="64"/>
                    </a:cubicBezTo>
                    <a:cubicBezTo>
                      <a:pt x="145" y="43"/>
                      <a:pt x="66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1"/>
              <p:cNvSpPr/>
              <p:nvPr/>
            </p:nvSpPr>
            <p:spPr>
              <a:xfrm>
                <a:off x="4477929" y="3051098"/>
                <a:ext cx="426883" cy="10247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16"/>
                      <a:pt x="8" y="30"/>
                      <a:pt x="8" y="43"/>
                    </a:cubicBezTo>
                    <a:cubicBezTo>
                      <a:pt x="21" y="102"/>
                      <a:pt x="28" y="159"/>
                      <a:pt x="28" y="238"/>
                    </a:cubicBezTo>
                    <a:cubicBezTo>
                      <a:pt x="94" y="259"/>
                      <a:pt x="173" y="281"/>
                      <a:pt x="259" y="302"/>
                    </a:cubicBezTo>
                    <a:cubicBezTo>
                      <a:pt x="577" y="377"/>
                      <a:pt x="1022" y="439"/>
                      <a:pt x="1612" y="439"/>
                    </a:cubicBezTo>
                    <a:cubicBezTo>
                      <a:pt x="1649" y="439"/>
                      <a:pt x="1687" y="439"/>
                      <a:pt x="1726" y="438"/>
                    </a:cubicBezTo>
                    <a:cubicBezTo>
                      <a:pt x="1762" y="368"/>
                      <a:pt x="1797" y="295"/>
                      <a:pt x="1833" y="223"/>
                    </a:cubicBezTo>
                    <a:lnTo>
                      <a:pt x="1617" y="223"/>
                    </a:lnTo>
                    <a:cubicBezTo>
                      <a:pt x="1050" y="223"/>
                      <a:pt x="618" y="166"/>
                      <a:pt x="309" y="87"/>
                    </a:cubicBezTo>
                    <a:cubicBezTo>
                      <a:pt x="187" y="59"/>
                      <a:pt x="87" y="3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4476299" y="3036193"/>
                <a:ext cx="435500" cy="668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87" extrusionOk="0">
                    <a:moveTo>
                      <a:pt x="1" y="0"/>
                    </a:moveTo>
                    <a:lnTo>
                      <a:pt x="1" y="21"/>
                    </a:lnTo>
                    <a:cubicBezTo>
                      <a:pt x="1" y="28"/>
                      <a:pt x="8" y="37"/>
                      <a:pt x="8" y="44"/>
                    </a:cubicBezTo>
                    <a:lnTo>
                      <a:pt x="8" y="64"/>
                    </a:lnTo>
                    <a:cubicBezTo>
                      <a:pt x="94" y="94"/>
                      <a:pt x="194" y="123"/>
                      <a:pt x="316" y="151"/>
                    </a:cubicBezTo>
                    <a:cubicBezTo>
                      <a:pt x="625" y="230"/>
                      <a:pt x="1057" y="287"/>
                      <a:pt x="1624" y="287"/>
                    </a:cubicBezTo>
                    <a:lnTo>
                      <a:pt x="1840" y="287"/>
                    </a:lnTo>
                    <a:cubicBezTo>
                      <a:pt x="1855" y="266"/>
                      <a:pt x="1862" y="244"/>
                      <a:pt x="1869" y="223"/>
                    </a:cubicBezTo>
                    <a:lnTo>
                      <a:pt x="1869" y="223"/>
                    </a:lnTo>
                    <a:cubicBezTo>
                      <a:pt x="1787" y="225"/>
                      <a:pt x="1708" y="227"/>
                      <a:pt x="1631" y="227"/>
                    </a:cubicBezTo>
                    <a:cubicBezTo>
                      <a:pt x="1068" y="227"/>
                      <a:pt x="641" y="163"/>
                      <a:pt x="337" y="94"/>
                    </a:cubicBezTo>
                    <a:cubicBezTo>
                      <a:pt x="201" y="64"/>
                      <a:pt x="87" y="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4467915" y="2979136"/>
                <a:ext cx="470666" cy="10992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72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cubicBezTo>
                      <a:pt x="7" y="87"/>
                      <a:pt x="21" y="173"/>
                      <a:pt x="37" y="245"/>
                    </a:cubicBezTo>
                    <a:cubicBezTo>
                      <a:pt x="123" y="273"/>
                      <a:pt x="237" y="309"/>
                      <a:pt x="373" y="339"/>
                    </a:cubicBezTo>
                    <a:cubicBezTo>
                      <a:pt x="677" y="408"/>
                      <a:pt x="1104" y="472"/>
                      <a:pt x="1667" y="472"/>
                    </a:cubicBezTo>
                    <a:cubicBezTo>
                      <a:pt x="1744" y="472"/>
                      <a:pt x="1823" y="470"/>
                      <a:pt x="1905" y="468"/>
                    </a:cubicBezTo>
                    <a:cubicBezTo>
                      <a:pt x="1948" y="402"/>
                      <a:pt x="1984" y="332"/>
                      <a:pt x="2021" y="266"/>
                    </a:cubicBezTo>
                    <a:cubicBezTo>
                      <a:pt x="2005" y="259"/>
                      <a:pt x="1991" y="259"/>
                      <a:pt x="1984" y="252"/>
                    </a:cubicBezTo>
                    <a:cubicBezTo>
                      <a:pt x="1891" y="259"/>
                      <a:pt x="1805" y="259"/>
                      <a:pt x="1719" y="259"/>
                    </a:cubicBezTo>
                    <a:cubicBezTo>
                      <a:pt x="1158" y="259"/>
                      <a:pt x="734" y="202"/>
                      <a:pt x="425" y="130"/>
                    </a:cubicBezTo>
                    <a:cubicBezTo>
                      <a:pt x="244" y="87"/>
                      <a:pt x="108" y="44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4487943" y="2858501"/>
                <a:ext cx="400567" cy="103868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446" extrusionOk="0">
                    <a:moveTo>
                      <a:pt x="101" y="1"/>
                    </a:moveTo>
                    <a:cubicBezTo>
                      <a:pt x="80" y="37"/>
                      <a:pt x="58" y="80"/>
                      <a:pt x="37" y="117"/>
                    </a:cubicBezTo>
                    <a:lnTo>
                      <a:pt x="37" y="123"/>
                    </a:lnTo>
                    <a:cubicBezTo>
                      <a:pt x="22" y="144"/>
                      <a:pt x="8" y="167"/>
                      <a:pt x="1" y="196"/>
                    </a:cubicBezTo>
                    <a:lnTo>
                      <a:pt x="8" y="196"/>
                    </a:lnTo>
                    <a:cubicBezTo>
                      <a:pt x="115" y="230"/>
                      <a:pt x="253" y="273"/>
                      <a:pt x="425" y="317"/>
                    </a:cubicBezTo>
                    <a:cubicBezTo>
                      <a:pt x="734" y="389"/>
                      <a:pt x="1158" y="446"/>
                      <a:pt x="1719" y="446"/>
                    </a:cubicBezTo>
                    <a:cubicBezTo>
                      <a:pt x="1710" y="382"/>
                      <a:pt x="1703" y="310"/>
                      <a:pt x="1710" y="230"/>
                    </a:cubicBezTo>
                    <a:cubicBezTo>
                      <a:pt x="1179" y="230"/>
                      <a:pt x="777" y="173"/>
                      <a:pt x="475" y="101"/>
                    </a:cubicBezTo>
                    <a:cubicBezTo>
                      <a:pt x="323" y="73"/>
                      <a:pt x="201" y="37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4467915" y="2915558"/>
                <a:ext cx="443884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71" extrusionOk="0">
                    <a:moveTo>
                      <a:pt x="57" y="1"/>
                    </a:moveTo>
                    <a:cubicBezTo>
                      <a:pt x="44" y="28"/>
                      <a:pt x="28" y="58"/>
                      <a:pt x="21" y="87"/>
                    </a:cubicBezTo>
                    <a:cubicBezTo>
                      <a:pt x="7" y="123"/>
                      <a:pt x="7" y="166"/>
                      <a:pt x="1" y="210"/>
                    </a:cubicBezTo>
                    <a:cubicBezTo>
                      <a:pt x="7" y="217"/>
                      <a:pt x="14" y="217"/>
                      <a:pt x="21" y="217"/>
                    </a:cubicBezTo>
                    <a:cubicBezTo>
                      <a:pt x="123" y="260"/>
                      <a:pt x="259" y="303"/>
                      <a:pt x="439" y="339"/>
                    </a:cubicBezTo>
                    <a:cubicBezTo>
                      <a:pt x="746" y="410"/>
                      <a:pt x="1172" y="470"/>
                      <a:pt x="1734" y="470"/>
                    </a:cubicBezTo>
                    <a:cubicBezTo>
                      <a:pt x="1789" y="470"/>
                      <a:pt x="1847" y="470"/>
                      <a:pt x="1905" y="468"/>
                    </a:cubicBezTo>
                    <a:cubicBezTo>
                      <a:pt x="1862" y="425"/>
                      <a:pt x="1833" y="353"/>
                      <a:pt x="1812" y="260"/>
                    </a:cubicBezTo>
                    <a:lnTo>
                      <a:pt x="1776" y="260"/>
                    </a:lnTo>
                    <a:cubicBezTo>
                      <a:pt x="1222" y="260"/>
                      <a:pt x="798" y="201"/>
                      <a:pt x="496" y="130"/>
                    </a:cubicBezTo>
                    <a:cubicBezTo>
                      <a:pt x="316" y="94"/>
                      <a:pt x="187" y="51"/>
                      <a:pt x="80" y="8"/>
                    </a:cubicBezTo>
                    <a:cubicBezTo>
                      <a:pt x="71" y="8"/>
                      <a:pt x="64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4467915" y="2964231"/>
                <a:ext cx="462282" cy="754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24" extrusionOk="0">
                    <a:moveTo>
                      <a:pt x="1" y="1"/>
                    </a:moveTo>
                    <a:lnTo>
                      <a:pt x="1" y="21"/>
                    </a:lnTo>
                    <a:lnTo>
                      <a:pt x="1" y="64"/>
                    </a:lnTo>
                    <a:lnTo>
                      <a:pt x="7" y="64"/>
                    </a:lnTo>
                    <a:cubicBezTo>
                      <a:pt x="108" y="108"/>
                      <a:pt x="244" y="151"/>
                      <a:pt x="425" y="194"/>
                    </a:cubicBezTo>
                    <a:cubicBezTo>
                      <a:pt x="734" y="266"/>
                      <a:pt x="1158" y="323"/>
                      <a:pt x="1719" y="323"/>
                    </a:cubicBezTo>
                    <a:cubicBezTo>
                      <a:pt x="1805" y="323"/>
                      <a:pt x="1891" y="323"/>
                      <a:pt x="1984" y="316"/>
                    </a:cubicBezTo>
                    <a:cubicBezTo>
                      <a:pt x="1955" y="309"/>
                      <a:pt x="1926" y="287"/>
                      <a:pt x="1905" y="259"/>
                    </a:cubicBezTo>
                    <a:cubicBezTo>
                      <a:pt x="1847" y="261"/>
                      <a:pt x="1789" y="261"/>
                      <a:pt x="1734" y="261"/>
                    </a:cubicBezTo>
                    <a:cubicBezTo>
                      <a:pt x="1172" y="261"/>
                      <a:pt x="746" y="201"/>
                      <a:pt x="439" y="130"/>
                    </a:cubicBezTo>
                    <a:cubicBezTo>
                      <a:pt x="259" y="94"/>
                      <a:pt x="123" y="51"/>
                      <a:pt x="21" y="8"/>
                    </a:cubicBezTo>
                    <a:cubicBezTo>
                      <a:pt x="14" y="8"/>
                      <a:pt x="7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fill="none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4481190" y="2903914"/>
                <a:ext cx="40871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10" extrusionOk="0">
                    <a:moveTo>
                      <a:pt x="30" y="1"/>
                    </a:moveTo>
                    <a:cubicBezTo>
                      <a:pt x="23" y="8"/>
                      <a:pt x="14" y="15"/>
                      <a:pt x="14" y="22"/>
                    </a:cubicBezTo>
                    <a:cubicBezTo>
                      <a:pt x="7" y="35"/>
                      <a:pt x="0" y="44"/>
                      <a:pt x="0" y="51"/>
                    </a:cubicBezTo>
                    <a:cubicBezTo>
                      <a:pt x="7" y="58"/>
                      <a:pt x="14" y="58"/>
                      <a:pt x="23" y="58"/>
                    </a:cubicBezTo>
                    <a:cubicBezTo>
                      <a:pt x="130" y="101"/>
                      <a:pt x="259" y="144"/>
                      <a:pt x="439" y="180"/>
                    </a:cubicBezTo>
                    <a:cubicBezTo>
                      <a:pt x="741" y="251"/>
                      <a:pt x="1165" y="310"/>
                      <a:pt x="1719" y="310"/>
                    </a:cubicBezTo>
                    <a:lnTo>
                      <a:pt x="1755" y="310"/>
                    </a:lnTo>
                    <a:cubicBezTo>
                      <a:pt x="1755" y="287"/>
                      <a:pt x="1748" y="273"/>
                      <a:pt x="1748" y="251"/>
                    </a:cubicBezTo>
                    <a:cubicBezTo>
                      <a:pt x="1187" y="251"/>
                      <a:pt x="763" y="194"/>
                      <a:pt x="454" y="122"/>
                    </a:cubicBezTo>
                    <a:cubicBezTo>
                      <a:pt x="282" y="78"/>
                      <a:pt x="144" y="35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4511232" y="2845226"/>
                <a:ext cx="37518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88" extrusionOk="0">
                    <a:moveTo>
                      <a:pt x="37" y="1"/>
                    </a:moveTo>
                    <a:cubicBezTo>
                      <a:pt x="23" y="22"/>
                      <a:pt x="15" y="37"/>
                      <a:pt x="1" y="58"/>
                    </a:cubicBezTo>
                    <a:cubicBezTo>
                      <a:pt x="101" y="94"/>
                      <a:pt x="223" y="130"/>
                      <a:pt x="375" y="158"/>
                    </a:cubicBezTo>
                    <a:cubicBezTo>
                      <a:pt x="677" y="230"/>
                      <a:pt x="1079" y="287"/>
                      <a:pt x="1610" y="287"/>
                    </a:cubicBezTo>
                    <a:lnTo>
                      <a:pt x="1610" y="267"/>
                    </a:lnTo>
                    <a:lnTo>
                      <a:pt x="1610" y="224"/>
                    </a:lnTo>
                    <a:cubicBezTo>
                      <a:pt x="1093" y="224"/>
                      <a:pt x="691" y="167"/>
                      <a:pt x="389" y="101"/>
                    </a:cubicBezTo>
                    <a:cubicBezTo>
                      <a:pt x="246" y="72"/>
                      <a:pt x="130" y="37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fill="none" extrusionOk="0">
                    <a:moveTo>
                      <a:pt x="37" y="0"/>
                    </a:moveTo>
                    <a:lnTo>
                      <a:pt x="37" y="14"/>
                    </a:lnTo>
                    <a:cubicBezTo>
                      <a:pt x="21" y="7"/>
                      <a:pt x="7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1"/>
              <p:cNvSpPr/>
              <p:nvPr/>
            </p:nvSpPr>
            <p:spPr>
              <a:xfrm>
                <a:off x="4635128" y="2572516"/>
                <a:ext cx="219613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93" extrusionOk="0">
                    <a:moveTo>
                      <a:pt x="785" y="1"/>
                    </a:moveTo>
                    <a:cubicBezTo>
                      <a:pt x="699" y="130"/>
                      <a:pt x="569" y="216"/>
                      <a:pt x="440" y="280"/>
                    </a:cubicBezTo>
                    <a:cubicBezTo>
                      <a:pt x="345" y="316"/>
                      <a:pt x="252" y="337"/>
                      <a:pt x="166" y="353"/>
                    </a:cubicBezTo>
                    <a:cubicBezTo>
                      <a:pt x="116" y="482"/>
                      <a:pt x="59" y="546"/>
                      <a:pt x="30" y="575"/>
                    </a:cubicBezTo>
                    <a:cubicBezTo>
                      <a:pt x="23" y="582"/>
                      <a:pt x="16" y="589"/>
                      <a:pt x="16" y="596"/>
                    </a:cubicBezTo>
                    <a:cubicBezTo>
                      <a:pt x="9" y="604"/>
                      <a:pt x="0" y="625"/>
                      <a:pt x="0" y="648"/>
                    </a:cubicBezTo>
                    <a:cubicBezTo>
                      <a:pt x="0" y="654"/>
                      <a:pt x="0" y="661"/>
                      <a:pt x="9" y="661"/>
                    </a:cubicBezTo>
                    <a:lnTo>
                      <a:pt x="9" y="682"/>
                    </a:lnTo>
                    <a:cubicBezTo>
                      <a:pt x="9" y="698"/>
                      <a:pt x="16" y="718"/>
                      <a:pt x="23" y="734"/>
                    </a:cubicBezTo>
                    <a:cubicBezTo>
                      <a:pt x="52" y="791"/>
                      <a:pt x="109" y="855"/>
                      <a:pt x="224" y="877"/>
                    </a:cubicBezTo>
                    <a:cubicBezTo>
                      <a:pt x="282" y="888"/>
                      <a:pt x="336" y="892"/>
                      <a:pt x="386" y="892"/>
                    </a:cubicBezTo>
                    <a:cubicBezTo>
                      <a:pt x="773" y="892"/>
                      <a:pt x="942" y="611"/>
                      <a:pt x="942" y="611"/>
                    </a:cubicBezTo>
                    <a:cubicBezTo>
                      <a:pt x="942" y="611"/>
                      <a:pt x="921" y="589"/>
                      <a:pt x="892" y="546"/>
                    </a:cubicBezTo>
                    <a:cubicBezTo>
                      <a:pt x="863" y="518"/>
                      <a:pt x="842" y="475"/>
                      <a:pt x="820" y="423"/>
                    </a:cubicBezTo>
                    <a:cubicBezTo>
                      <a:pt x="806" y="389"/>
                      <a:pt x="799" y="359"/>
                      <a:pt x="799" y="316"/>
                    </a:cubicBezTo>
                    <a:cubicBezTo>
                      <a:pt x="792" y="287"/>
                      <a:pt x="792" y="259"/>
                      <a:pt x="792" y="223"/>
                    </a:cubicBezTo>
                    <a:lnTo>
                      <a:pt x="792" y="158"/>
                    </a:lnTo>
                    <a:cubicBezTo>
                      <a:pt x="792" y="144"/>
                      <a:pt x="792" y="137"/>
                      <a:pt x="799" y="130"/>
                    </a:cubicBezTo>
                    <a:lnTo>
                      <a:pt x="799" y="108"/>
                    </a:lnTo>
                    <a:lnTo>
                      <a:pt x="799" y="71"/>
                    </a:lnTo>
                    <a:lnTo>
                      <a:pt x="799" y="21"/>
                    </a:lnTo>
                    <a:cubicBezTo>
                      <a:pt x="799" y="14"/>
                      <a:pt x="806" y="8"/>
                      <a:pt x="80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" y="0"/>
                    </a:moveTo>
                    <a:cubicBezTo>
                      <a:pt x="1" y="16"/>
                      <a:pt x="8" y="36"/>
                      <a:pt x="15" y="52"/>
                    </a:cubicBezTo>
                    <a:cubicBezTo>
                      <a:pt x="8" y="29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1"/>
              <p:cNvSpPr/>
              <p:nvPr/>
            </p:nvSpPr>
            <p:spPr>
              <a:xfrm>
                <a:off x="4444161" y="2214803"/>
                <a:ext cx="615056" cy="480214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062" extrusionOk="0">
                    <a:moveTo>
                      <a:pt x="1229" y="1"/>
                    </a:moveTo>
                    <a:cubicBezTo>
                      <a:pt x="1014" y="1"/>
                      <a:pt x="821" y="60"/>
                      <a:pt x="713" y="127"/>
                    </a:cubicBezTo>
                    <a:cubicBezTo>
                      <a:pt x="354" y="336"/>
                      <a:pt x="1" y="847"/>
                      <a:pt x="441" y="1026"/>
                    </a:cubicBezTo>
                    <a:cubicBezTo>
                      <a:pt x="398" y="1607"/>
                      <a:pt x="354" y="1959"/>
                      <a:pt x="677" y="2061"/>
                    </a:cubicBezTo>
                    <a:cubicBezTo>
                      <a:pt x="677" y="2061"/>
                      <a:pt x="656" y="1968"/>
                      <a:pt x="663" y="1802"/>
                    </a:cubicBezTo>
                    <a:cubicBezTo>
                      <a:pt x="561" y="1687"/>
                      <a:pt x="498" y="1478"/>
                      <a:pt x="511" y="1378"/>
                    </a:cubicBezTo>
                    <a:cubicBezTo>
                      <a:pt x="518" y="1321"/>
                      <a:pt x="518" y="1285"/>
                      <a:pt x="518" y="1249"/>
                    </a:cubicBezTo>
                    <a:lnTo>
                      <a:pt x="518" y="1212"/>
                    </a:lnTo>
                    <a:cubicBezTo>
                      <a:pt x="527" y="1169"/>
                      <a:pt x="527" y="1126"/>
                      <a:pt x="527" y="1054"/>
                    </a:cubicBezTo>
                    <a:lnTo>
                      <a:pt x="527" y="967"/>
                    </a:lnTo>
                    <a:lnTo>
                      <a:pt x="527" y="933"/>
                    </a:lnTo>
                    <a:lnTo>
                      <a:pt x="527" y="874"/>
                    </a:lnTo>
                    <a:cubicBezTo>
                      <a:pt x="534" y="702"/>
                      <a:pt x="577" y="545"/>
                      <a:pt x="691" y="407"/>
                    </a:cubicBezTo>
                    <a:cubicBezTo>
                      <a:pt x="727" y="502"/>
                      <a:pt x="777" y="602"/>
                      <a:pt x="863" y="702"/>
                    </a:cubicBezTo>
                    <a:cubicBezTo>
                      <a:pt x="929" y="788"/>
                      <a:pt x="1015" y="867"/>
                      <a:pt x="1131" y="940"/>
                    </a:cubicBezTo>
                    <a:lnTo>
                      <a:pt x="1138" y="947"/>
                    </a:lnTo>
                    <a:cubicBezTo>
                      <a:pt x="1181" y="967"/>
                      <a:pt x="1217" y="997"/>
                      <a:pt x="1260" y="1010"/>
                    </a:cubicBezTo>
                    <a:cubicBezTo>
                      <a:pt x="1433" y="1112"/>
                      <a:pt x="1590" y="1155"/>
                      <a:pt x="1698" y="1183"/>
                    </a:cubicBezTo>
                    <a:lnTo>
                      <a:pt x="1698" y="1176"/>
                    </a:lnTo>
                    <a:cubicBezTo>
                      <a:pt x="1712" y="1162"/>
                      <a:pt x="1726" y="1140"/>
                      <a:pt x="1748" y="1126"/>
                    </a:cubicBezTo>
                    <a:cubicBezTo>
                      <a:pt x="1785" y="1097"/>
                      <a:pt x="1828" y="1076"/>
                      <a:pt x="1885" y="1076"/>
                    </a:cubicBezTo>
                    <a:cubicBezTo>
                      <a:pt x="1928" y="1083"/>
                      <a:pt x="1957" y="1105"/>
                      <a:pt x="1964" y="1140"/>
                    </a:cubicBezTo>
                    <a:cubicBezTo>
                      <a:pt x="1964" y="1155"/>
                      <a:pt x="1971" y="1169"/>
                      <a:pt x="1964" y="1192"/>
                    </a:cubicBezTo>
                    <a:cubicBezTo>
                      <a:pt x="1964" y="1255"/>
                      <a:pt x="1928" y="1342"/>
                      <a:pt x="1885" y="1399"/>
                    </a:cubicBezTo>
                    <a:cubicBezTo>
                      <a:pt x="1812" y="1500"/>
                      <a:pt x="1691" y="1537"/>
                      <a:pt x="1626" y="1537"/>
                    </a:cubicBezTo>
                    <a:cubicBezTo>
                      <a:pt x="1626" y="1544"/>
                      <a:pt x="1626" y="1550"/>
                      <a:pt x="1619" y="1557"/>
                    </a:cubicBezTo>
                    <a:lnTo>
                      <a:pt x="1619" y="1607"/>
                    </a:lnTo>
                    <a:lnTo>
                      <a:pt x="1619" y="1644"/>
                    </a:lnTo>
                    <a:lnTo>
                      <a:pt x="1619" y="1666"/>
                    </a:lnTo>
                    <a:cubicBezTo>
                      <a:pt x="1612" y="1673"/>
                      <a:pt x="1612" y="1680"/>
                      <a:pt x="1612" y="1694"/>
                    </a:cubicBezTo>
                    <a:lnTo>
                      <a:pt x="1612" y="1759"/>
                    </a:lnTo>
                    <a:cubicBezTo>
                      <a:pt x="1612" y="1795"/>
                      <a:pt x="1612" y="1823"/>
                      <a:pt x="1619" y="1852"/>
                    </a:cubicBezTo>
                    <a:cubicBezTo>
                      <a:pt x="1619" y="1895"/>
                      <a:pt x="1626" y="1925"/>
                      <a:pt x="1640" y="1959"/>
                    </a:cubicBezTo>
                    <a:cubicBezTo>
                      <a:pt x="1597" y="1644"/>
                      <a:pt x="1928" y="1680"/>
                      <a:pt x="2086" y="1205"/>
                    </a:cubicBezTo>
                    <a:cubicBezTo>
                      <a:pt x="2130" y="1226"/>
                      <a:pt x="2173" y="1235"/>
                      <a:pt x="2216" y="1235"/>
                    </a:cubicBezTo>
                    <a:cubicBezTo>
                      <a:pt x="2425" y="1235"/>
                      <a:pt x="2604" y="1047"/>
                      <a:pt x="2625" y="810"/>
                    </a:cubicBezTo>
                    <a:cubicBezTo>
                      <a:pt x="2640" y="579"/>
                      <a:pt x="2488" y="393"/>
                      <a:pt x="2280" y="393"/>
                    </a:cubicBezTo>
                    <a:cubicBezTo>
                      <a:pt x="2200" y="393"/>
                      <a:pt x="2130" y="422"/>
                      <a:pt x="2064" y="465"/>
                    </a:cubicBezTo>
                    <a:cubicBezTo>
                      <a:pt x="1993" y="336"/>
                      <a:pt x="1878" y="207"/>
                      <a:pt x="1705" y="113"/>
                    </a:cubicBezTo>
                    <a:cubicBezTo>
                      <a:pt x="1551" y="32"/>
                      <a:pt x="1384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1"/>
              <p:cNvSpPr/>
              <p:nvPr/>
            </p:nvSpPr>
            <p:spPr>
              <a:xfrm>
                <a:off x="4559905" y="2309355"/>
                <a:ext cx="343276" cy="34770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93" extrusionOk="0">
                    <a:moveTo>
                      <a:pt x="194" y="639"/>
                    </a:moveTo>
                    <a:cubicBezTo>
                      <a:pt x="197" y="639"/>
                      <a:pt x="200" y="640"/>
                      <a:pt x="202" y="641"/>
                    </a:cubicBezTo>
                    <a:cubicBezTo>
                      <a:pt x="223" y="641"/>
                      <a:pt x="230" y="656"/>
                      <a:pt x="237" y="670"/>
                    </a:cubicBezTo>
                    <a:cubicBezTo>
                      <a:pt x="246" y="684"/>
                      <a:pt x="246" y="691"/>
                      <a:pt x="246" y="706"/>
                    </a:cubicBezTo>
                    <a:cubicBezTo>
                      <a:pt x="246" y="742"/>
                      <a:pt x="216" y="770"/>
                      <a:pt x="194" y="770"/>
                    </a:cubicBezTo>
                    <a:cubicBezTo>
                      <a:pt x="166" y="763"/>
                      <a:pt x="151" y="734"/>
                      <a:pt x="151" y="699"/>
                    </a:cubicBezTo>
                    <a:cubicBezTo>
                      <a:pt x="151" y="691"/>
                      <a:pt x="151" y="677"/>
                      <a:pt x="159" y="670"/>
                    </a:cubicBezTo>
                    <a:cubicBezTo>
                      <a:pt x="165" y="652"/>
                      <a:pt x="180" y="639"/>
                      <a:pt x="194" y="639"/>
                    </a:cubicBezTo>
                    <a:close/>
                    <a:moveTo>
                      <a:pt x="806" y="699"/>
                    </a:moveTo>
                    <a:cubicBezTo>
                      <a:pt x="841" y="706"/>
                      <a:pt x="863" y="734"/>
                      <a:pt x="856" y="777"/>
                    </a:cubicBezTo>
                    <a:cubicBezTo>
                      <a:pt x="856" y="820"/>
                      <a:pt x="827" y="849"/>
                      <a:pt x="791" y="849"/>
                    </a:cubicBezTo>
                    <a:cubicBezTo>
                      <a:pt x="784" y="849"/>
                      <a:pt x="770" y="843"/>
                      <a:pt x="763" y="829"/>
                    </a:cubicBezTo>
                    <a:cubicBezTo>
                      <a:pt x="748" y="813"/>
                      <a:pt x="741" y="793"/>
                      <a:pt x="741" y="770"/>
                    </a:cubicBezTo>
                    <a:cubicBezTo>
                      <a:pt x="741" y="749"/>
                      <a:pt x="748" y="734"/>
                      <a:pt x="763" y="727"/>
                    </a:cubicBezTo>
                    <a:cubicBezTo>
                      <a:pt x="770" y="706"/>
                      <a:pt x="791" y="699"/>
                      <a:pt x="806" y="699"/>
                    </a:cubicBezTo>
                    <a:close/>
                    <a:moveTo>
                      <a:pt x="194" y="1"/>
                    </a:moveTo>
                    <a:cubicBezTo>
                      <a:pt x="80" y="139"/>
                      <a:pt x="37" y="296"/>
                      <a:pt x="30" y="468"/>
                    </a:cubicBezTo>
                    <a:lnTo>
                      <a:pt x="30" y="527"/>
                    </a:lnTo>
                    <a:lnTo>
                      <a:pt x="30" y="561"/>
                    </a:lnTo>
                    <a:lnTo>
                      <a:pt x="30" y="648"/>
                    </a:lnTo>
                    <a:cubicBezTo>
                      <a:pt x="30" y="720"/>
                      <a:pt x="30" y="763"/>
                      <a:pt x="21" y="806"/>
                    </a:cubicBezTo>
                    <a:lnTo>
                      <a:pt x="21" y="843"/>
                    </a:lnTo>
                    <a:cubicBezTo>
                      <a:pt x="21" y="879"/>
                      <a:pt x="21" y="915"/>
                      <a:pt x="14" y="972"/>
                    </a:cubicBezTo>
                    <a:cubicBezTo>
                      <a:pt x="1" y="1072"/>
                      <a:pt x="64" y="1281"/>
                      <a:pt x="166" y="1396"/>
                    </a:cubicBezTo>
                    <a:cubicBezTo>
                      <a:pt x="209" y="1446"/>
                      <a:pt x="252" y="1476"/>
                      <a:pt x="296" y="1483"/>
                    </a:cubicBezTo>
                    <a:cubicBezTo>
                      <a:pt x="321" y="1489"/>
                      <a:pt x="351" y="1493"/>
                      <a:pt x="384" y="1493"/>
                    </a:cubicBezTo>
                    <a:cubicBezTo>
                      <a:pt x="418" y="1493"/>
                      <a:pt x="453" y="1489"/>
                      <a:pt x="489" y="1483"/>
                    </a:cubicBezTo>
                    <a:cubicBezTo>
                      <a:pt x="575" y="1467"/>
                      <a:pt x="668" y="1446"/>
                      <a:pt x="763" y="1410"/>
                    </a:cubicBezTo>
                    <a:cubicBezTo>
                      <a:pt x="892" y="1346"/>
                      <a:pt x="1022" y="1260"/>
                      <a:pt x="1108" y="1131"/>
                    </a:cubicBezTo>
                    <a:lnTo>
                      <a:pt x="1129" y="1131"/>
                    </a:lnTo>
                    <a:cubicBezTo>
                      <a:pt x="1194" y="1131"/>
                      <a:pt x="1315" y="1094"/>
                      <a:pt x="1388" y="993"/>
                    </a:cubicBezTo>
                    <a:cubicBezTo>
                      <a:pt x="1431" y="936"/>
                      <a:pt x="1467" y="849"/>
                      <a:pt x="1467" y="786"/>
                    </a:cubicBezTo>
                    <a:cubicBezTo>
                      <a:pt x="1474" y="763"/>
                      <a:pt x="1467" y="749"/>
                      <a:pt x="1467" y="734"/>
                    </a:cubicBezTo>
                    <a:cubicBezTo>
                      <a:pt x="1460" y="699"/>
                      <a:pt x="1431" y="677"/>
                      <a:pt x="1388" y="670"/>
                    </a:cubicBezTo>
                    <a:cubicBezTo>
                      <a:pt x="1331" y="670"/>
                      <a:pt x="1288" y="691"/>
                      <a:pt x="1251" y="720"/>
                    </a:cubicBezTo>
                    <a:cubicBezTo>
                      <a:pt x="1229" y="734"/>
                      <a:pt x="1215" y="756"/>
                      <a:pt x="1201" y="770"/>
                    </a:cubicBezTo>
                    <a:lnTo>
                      <a:pt x="1201" y="777"/>
                    </a:lnTo>
                    <a:cubicBezTo>
                      <a:pt x="1093" y="749"/>
                      <a:pt x="936" y="706"/>
                      <a:pt x="763" y="604"/>
                    </a:cubicBezTo>
                    <a:cubicBezTo>
                      <a:pt x="720" y="591"/>
                      <a:pt x="684" y="561"/>
                      <a:pt x="641" y="541"/>
                    </a:cubicBezTo>
                    <a:lnTo>
                      <a:pt x="634" y="534"/>
                    </a:lnTo>
                    <a:cubicBezTo>
                      <a:pt x="518" y="461"/>
                      <a:pt x="432" y="382"/>
                      <a:pt x="366" y="296"/>
                    </a:cubicBezTo>
                    <a:cubicBezTo>
                      <a:pt x="280" y="196"/>
                      <a:pt x="230" y="96"/>
                      <a:pt x="194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4732241" y="2472142"/>
                <a:ext cx="28878" cy="3516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1" extrusionOk="0">
                    <a:moveTo>
                      <a:pt x="66" y="0"/>
                    </a:moveTo>
                    <a:cubicBezTo>
                      <a:pt x="51" y="0"/>
                      <a:pt x="30" y="7"/>
                      <a:pt x="23" y="28"/>
                    </a:cubicBezTo>
                    <a:cubicBezTo>
                      <a:pt x="8" y="35"/>
                      <a:pt x="1" y="50"/>
                      <a:pt x="1" y="71"/>
                    </a:cubicBezTo>
                    <a:cubicBezTo>
                      <a:pt x="1" y="94"/>
                      <a:pt x="8" y="114"/>
                      <a:pt x="23" y="130"/>
                    </a:cubicBezTo>
                    <a:cubicBezTo>
                      <a:pt x="30" y="144"/>
                      <a:pt x="44" y="150"/>
                      <a:pt x="51" y="150"/>
                    </a:cubicBezTo>
                    <a:cubicBezTo>
                      <a:pt x="87" y="150"/>
                      <a:pt x="116" y="121"/>
                      <a:pt x="116" y="78"/>
                    </a:cubicBezTo>
                    <a:cubicBezTo>
                      <a:pt x="123" y="35"/>
                      <a:pt x="101" y="7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1"/>
              <p:cNvSpPr/>
              <p:nvPr/>
            </p:nvSpPr>
            <p:spPr>
              <a:xfrm>
                <a:off x="4594838" y="2457936"/>
                <a:ext cx="22357" cy="3097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3" extrusionOk="0">
                    <a:moveTo>
                      <a:pt x="44" y="1"/>
                    </a:moveTo>
                    <a:cubicBezTo>
                      <a:pt x="30" y="1"/>
                      <a:pt x="15" y="14"/>
                      <a:pt x="9" y="32"/>
                    </a:cubicBezTo>
                    <a:cubicBezTo>
                      <a:pt x="1" y="39"/>
                      <a:pt x="1" y="53"/>
                      <a:pt x="1" y="61"/>
                    </a:cubicBezTo>
                    <a:cubicBezTo>
                      <a:pt x="1" y="96"/>
                      <a:pt x="16" y="125"/>
                      <a:pt x="44" y="132"/>
                    </a:cubicBezTo>
                    <a:cubicBezTo>
                      <a:pt x="66" y="132"/>
                      <a:pt x="96" y="104"/>
                      <a:pt x="96" y="68"/>
                    </a:cubicBezTo>
                    <a:cubicBezTo>
                      <a:pt x="96" y="53"/>
                      <a:pt x="96" y="46"/>
                      <a:pt x="87" y="32"/>
                    </a:cubicBezTo>
                    <a:cubicBezTo>
                      <a:pt x="80" y="18"/>
                      <a:pt x="73" y="3"/>
                      <a:pt x="52" y="3"/>
                    </a:cubicBezTo>
                    <a:cubicBezTo>
                      <a:pt x="50" y="2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1"/>
              <p:cNvSpPr/>
              <p:nvPr/>
            </p:nvSpPr>
            <p:spPr>
              <a:xfrm>
                <a:off x="4623483" y="2525473"/>
                <a:ext cx="8617" cy="20494"/>
              </a:xfrm>
              <a:custGeom>
                <a:avLst/>
                <a:gdLst/>
                <a:ahLst/>
                <a:cxnLst/>
                <a:rect l="l" t="t" r="r" b="b"/>
                <a:pathLst>
                  <a:path w="37" h="88" fill="none" extrusionOk="0">
                    <a:moveTo>
                      <a:pt x="36" y="87"/>
                    </a:moveTo>
                    <a:cubicBezTo>
                      <a:pt x="36" y="87"/>
                      <a:pt x="0" y="58"/>
                      <a:pt x="23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4625113" y="2584161"/>
                <a:ext cx="57290" cy="1350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8" fill="none" extrusionOk="0">
                    <a:moveTo>
                      <a:pt x="0" y="14"/>
                    </a:moveTo>
                    <a:cubicBezTo>
                      <a:pt x="0" y="14"/>
                      <a:pt x="116" y="58"/>
                      <a:pt x="245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1"/>
              <p:cNvSpPr/>
              <p:nvPr/>
            </p:nvSpPr>
            <p:spPr>
              <a:xfrm>
                <a:off x="4697308" y="2435113"/>
                <a:ext cx="11877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 fill="none" extrusionOk="0">
                    <a:moveTo>
                      <a:pt x="51" y="1"/>
                    </a:moveTo>
                    <a:cubicBezTo>
                      <a:pt x="14" y="1"/>
                      <a:pt x="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1"/>
              <p:cNvSpPr/>
              <p:nvPr/>
            </p:nvSpPr>
            <p:spPr>
              <a:xfrm>
                <a:off x="4600195" y="2419976"/>
                <a:ext cx="20261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" fill="none" extrusionOk="0">
                    <a:moveTo>
                      <a:pt x="86" y="29"/>
                    </a:moveTo>
                    <a:cubicBezTo>
                      <a:pt x="86" y="29"/>
                      <a:pt x="50" y="9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1"/>
              <p:cNvSpPr/>
              <p:nvPr/>
            </p:nvSpPr>
            <p:spPr>
              <a:xfrm>
                <a:off x="4866151" y="3104894"/>
                <a:ext cx="217983" cy="291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52" extrusionOk="0">
                    <a:moveTo>
                      <a:pt x="763" y="0"/>
                    </a:moveTo>
                    <a:cubicBezTo>
                      <a:pt x="647" y="50"/>
                      <a:pt x="361" y="173"/>
                      <a:pt x="318" y="194"/>
                    </a:cubicBezTo>
                    <a:cubicBezTo>
                      <a:pt x="268" y="216"/>
                      <a:pt x="238" y="266"/>
                      <a:pt x="209" y="323"/>
                    </a:cubicBezTo>
                    <a:cubicBezTo>
                      <a:pt x="188" y="380"/>
                      <a:pt x="36" y="668"/>
                      <a:pt x="23" y="704"/>
                    </a:cubicBezTo>
                    <a:cubicBezTo>
                      <a:pt x="9" y="747"/>
                      <a:pt x="9" y="913"/>
                      <a:pt x="0" y="956"/>
                    </a:cubicBezTo>
                    <a:cubicBezTo>
                      <a:pt x="0" y="992"/>
                      <a:pt x="52" y="1129"/>
                      <a:pt x="66" y="1156"/>
                    </a:cubicBezTo>
                    <a:cubicBezTo>
                      <a:pt x="72" y="1190"/>
                      <a:pt x="84" y="1229"/>
                      <a:pt x="99" y="1229"/>
                    </a:cubicBezTo>
                    <a:cubicBezTo>
                      <a:pt x="100" y="1229"/>
                      <a:pt x="101" y="1229"/>
                      <a:pt x="102" y="1229"/>
                    </a:cubicBezTo>
                    <a:cubicBezTo>
                      <a:pt x="122" y="1222"/>
                      <a:pt x="143" y="1183"/>
                      <a:pt x="139" y="1154"/>
                    </a:cubicBezTo>
                    <a:lnTo>
                      <a:pt x="139" y="1154"/>
                    </a:lnTo>
                    <a:cubicBezTo>
                      <a:pt x="141" y="1160"/>
                      <a:pt x="145" y="1168"/>
                      <a:pt x="145" y="1179"/>
                    </a:cubicBezTo>
                    <a:cubicBezTo>
                      <a:pt x="151" y="1212"/>
                      <a:pt x="164" y="1252"/>
                      <a:pt x="178" y="1252"/>
                    </a:cubicBezTo>
                    <a:cubicBezTo>
                      <a:pt x="179" y="1252"/>
                      <a:pt x="180" y="1252"/>
                      <a:pt x="181" y="1251"/>
                    </a:cubicBezTo>
                    <a:cubicBezTo>
                      <a:pt x="195" y="1242"/>
                      <a:pt x="231" y="1199"/>
                      <a:pt x="216" y="1122"/>
                    </a:cubicBezTo>
                    <a:cubicBezTo>
                      <a:pt x="216" y="1099"/>
                      <a:pt x="216" y="1079"/>
                      <a:pt x="209" y="1063"/>
                    </a:cubicBezTo>
                    <a:lnTo>
                      <a:pt x="209" y="1042"/>
                    </a:lnTo>
                    <a:lnTo>
                      <a:pt x="209" y="1027"/>
                    </a:lnTo>
                    <a:cubicBezTo>
                      <a:pt x="224" y="1070"/>
                      <a:pt x="268" y="1149"/>
                      <a:pt x="281" y="1172"/>
                    </a:cubicBezTo>
                    <a:cubicBezTo>
                      <a:pt x="285" y="1181"/>
                      <a:pt x="296" y="1188"/>
                      <a:pt x="307" y="1188"/>
                    </a:cubicBezTo>
                    <a:cubicBezTo>
                      <a:pt x="321" y="1188"/>
                      <a:pt x="335" y="1179"/>
                      <a:pt x="338" y="1156"/>
                    </a:cubicBezTo>
                    <a:cubicBezTo>
                      <a:pt x="338" y="1106"/>
                      <a:pt x="324" y="1063"/>
                      <a:pt x="318" y="1027"/>
                    </a:cubicBezTo>
                    <a:cubicBezTo>
                      <a:pt x="306" y="1005"/>
                      <a:pt x="312" y="965"/>
                      <a:pt x="313" y="932"/>
                    </a:cubicBezTo>
                    <a:lnTo>
                      <a:pt x="313" y="932"/>
                    </a:lnTo>
                    <a:cubicBezTo>
                      <a:pt x="315" y="948"/>
                      <a:pt x="318" y="961"/>
                      <a:pt x="318" y="970"/>
                    </a:cubicBezTo>
                    <a:cubicBezTo>
                      <a:pt x="331" y="1006"/>
                      <a:pt x="425" y="1092"/>
                      <a:pt x="440" y="1106"/>
                    </a:cubicBezTo>
                    <a:cubicBezTo>
                      <a:pt x="442" y="1109"/>
                      <a:pt x="445" y="1110"/>
                      <a:pt x="447" y="1110"/>
                    </a:cubicBezTo>
                    <a:cubicBezTo>
                      <a:pt x="462" y="1110"/>
                      <a:pt x="480" y="1076"/>
                      <a:pt x="461" y="1027"/>
                    </a:cubicBezTo>
                    <a:cubicBezTo>
                      <a:pt x="440" y="970"/>
                      <a:pt x="411" y="956"/>
                      <a:pt x="411" y="920"/>
                    </a:cubicBezTo>
                    <a:cubicBezTo>
                      <a:pt x="411" y="891"/>
                      <a:pt x="397" y="761"/>
                      <a:pt x="404" y="747"/>
                    </a:cubicBezTo>
                    <a:cubicBezTo>
                      <a:pt x="411" y="734"/>
                      <a:pt x="490" y="647"/>
                      <a:pt x="518" y="518"/>
                    </a:cubicBezTo>
                    <a:cubicBezTo>
                      <a:pt x="533" y="452"/>
                      <a:pt x="533" y="409"/>
                      <a:pt x="554" y="395"/>
                    </a:cubicBezTo>
                    <a:cubicBezTo>
                      <a:pt x="561" y="380"/>
                      <a:pt x="706" y="345"/>
                      <a:pt x="820" y="316"/>
                    </a:cubicBezTo>
                    <a:cubicBezTo>
                      <a:pt x="863" y="309"/>
                      <a:pt x="906" y="294"/>
                      <a:pt x="935" y="287"/>
                    </a:cubicBezTo>
                    <a:lnTo>
                      <a:pt x="899" y="230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1"/>
              <p:cNvSpPr/>
              <p:nvPr/>
            </p:nvSpPr>
            <p:spPr>
              <a:xfrm>
                <a:off x="4931592" y="3283751"/>
                <a:ext cx="6987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30" fill="none" extrusionOk="0">
                    <a:moveTo>
                      <a:pt x="0" y="0"/>
                    </a:moveTo>
                    <a:cubicBezTo>
                      <a:pt x="0" y="0"/>
                      <a:pt x="14" y="73"/>
                      <a:pt x="30" y="12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4938346" y="3313794"/>
                <a:ext cx="233" cy="23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fill="none" extrusionOk="0">
                    <a:moveTo>
                      <a:pt x="1" y="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extrusionOk="0">
                    <a:moveTo>
                      <a:pt x="0" y="1"/>
                    </a:moveTo>
                    <a:cubicBezTo>
                      <a:pt x="0" y="1"/>
                      <a:pt x="14" y="123"/>
                      <a:pt x="21" y="194"/>
                    </a:cubicBezTo>
                    <a:cubicBezTo>
                      <a:pt x="21" y="201"/>
                      <a:pt x="21" y="201"/>
                      <a:pt x="28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fill="none" extrusionOk="0">
                    <a:moveTo>
                      <a:pt x="28" y="209"/>
                    </a:moveTo>
                    <a:cubicBezTo>
                      <a:pt x="21" y="201"/>
                      <a:pt x="21" y="201"/>
                      <a:pt x="21" y="194"/>
                    </a:cubicBezTo>
                    <a:cubicBezTo>
                      <a:pt x="14" y="123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1"/>
              <p:cNvSpPr/>
              <p:nvPr/>
            </p:nvSpPr>
            <p:spPr>
              <a:xfrm>
                <a:off x="4912961" y="3332192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fill="none" extrusionOk="0">
                    <a:moveTo>
                      <a:pt x="1" y="1"/>
                    </a:moveTo>
                    <a:cubicBezTo>
                      <a:pt x="1" y="8"/>
                      <a:pt x="1" y="8"/>
                      <a:pt x="8" y="1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1"/>
              <p:cNvSpPr/>
              <p:nvPr/>
            </p:nvSpPr>
            <p:spPr>
              <a:xfrm>
                <a:off x="4914591" y="3337548"/>
                <a:ext cx="23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fill="none" extrusionOk="0">
                    <a:moveTo>
                      <a:pt x="1" y="1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1"/>
              <p:cNvSpPr/>
              <p:nvPr/>
            </p:nvSpPr>
            <p:spPr>
              <a:xfrm>
                <a:off x="4914591" y="3347562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fill="none" extrusionOk="0">
                    <a:moveTo>
                      <a:pt x="1" y="21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fill="none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1"/>
              <p:cNvSpPr/>
              <p:nvPr/>
            </p:nvSpPr>
            <p:spPr>
              <a:xfrm>
                <a:off x="4884549" y="2778388"/>
                <a:ext cx="430609" cy="401731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25" extrusionOk="0">
                    <a:moveTo>
                      <a:pt x="316" y="0"/>
                    </a:moveTo>
                    <a:cubicBezTo>
                      <a:pt x="206" y="0"/>
                      <a:pt x="41" y="235"/>
                      <a:pt x="7" y="511"/>
                    </a:cubicBezTo>
                    <a:lnTo>
                      <a:pt x="7" y="554"/>
                    </a:lnTo>
                    <a:lnTo>
                      <a:pt x="7" y="574"/>
                    </a:lnTo>
                    <a:cubicBezTo>
                      <a:pt x="0" y="654"/>
                      <a:pt x="7" y="726"/>
                      <a:pt x="16" y="790"/>
                    </a:cubicBezTo>
                    <a:cubicBezTo>
                      <a:pt x="16" y="812"/>
                      <a:pt x="23" y="826"/>
                      <a:pt x="23" y="849"/>
                    </a:cubicBezTo>
                    <a:cubicBezTo>
                      <a:pt x="44" y="942"/>
                      <a:pt x="73" y="1014"/>
                      <a:pt x="116" y="1057"/>
                    </a:cubicBezTo>
                    <a:cubicBezTo>
                      <a:pt x="137" y="1085"/>
                      <a:pt x="166" y="1107"/>
                      <a:pt x="195" y="1114"/>
                    </a:cubicBezTo>
                    <a:lnTo>
                      <a:pt x="232" y="1114"/>
                    </a:lnTo>
                    <a:lnTo>
                      <a:pt x="232" y="1128"/>
                    </a:lnTo>
                    <a:cubicBezTo>
                      <a:pt x="375" y="1151"/>
                      <a:pt x="942" y="1244"/>
                      <a:pt x="942" y="1244"/>
                    </a:cubicBezTo>
                    <a:cubicBezTo>
                      <a:pt x="827" y="1294"/>
                      <a:pt x="670" y="1373"/>
                      <a:pt x="670" y="1373"/>
                    </a:cubicBezTo>
                    <a:lnTo>
                      <a:pt x="684" y="1402"/>
                    </a:lnTo>
                    <a:lnTo>
                      <a:pt x="820" y="1632"/>
                    </a:lnTo>
                    <a:lnTo>
                      <a:pt x="856" y="1689"/>
                    </a:lnTo>
                    <a:lnTo>
                      <a:pt x="870" y="1725"/>
                    </a:lnTo>
                    <a:cubicBezTo>
                      <a:pt x="870" y="1725"/>
                      <a:pt x="1208" y="1696"/>
                      <a:pt x="1460" y="1625"/>
                    </a:cubicBezTo>
                    <a:cubicBezTo>
                      <a:pt x="1553" y="1596"/>
                      <a:pt x="1632" y="1559"/>
                      <a:pt x="1676" y="1516"/>
                    </a:cubicBezTo>
                    <a:cubicBezTo>
                      <a:pt x="1848" y="1359"/>
                      <a:pt x="1812" y="1230"/>
                      <a:pt x="1755" y="1171"/>
                    </a:cubicBezTo>
                    <a:cubicBezTo>
                      <a:pt x="1741" y="1157"/>
                      <a:pt x="1719" y="1135"/>
                      <a:pt x="1676" y="1107"/>
                    </a:cubicBezTo>
                    <a:cubicBezTo>
                      <a:pt x="1526" y="978"/>
                      <a:pt x="1172" y="683"/>
                      <a:pt x="949" y="497"/>
                    </a:cubicBezTo>
                    <a:cubicBezTo>
                      <a:pt x="684" y="272"/>
                      <a:pt x="346" y="7"/>
                      <a:pt x="346" y="7"/>
                    </a:cubicBezTo>
                    <a:cubicBezTo>
                      <a:pt x="336" y="2"/>
                      <a:pt x="326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51"/>
              <p:cNvSpPr/>
              <p:nvPr/>
            </p:nvSpPr>
            <p:spPr>
              <a:xfrm>
                <a:off x="5040350" y="3030837"/>
                <a:ext cx="206105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05" fill="none" extrusionOk="0">
                    <a:moveTo>
                      <a:pt x="884" y="51"/>
                    </a:moveTo>
                    <a:cubicBezTo>
                      <a:pt x="575" y="1"/>
                      <a:pt x="439" y="73"/>
                      <a:pt x="382" y="110"/>
                    </a:cubicBezTo>
                    <a:cubicBezTo>
                      <a:pt x="360" y="117"/>
                      <a:pt x="323" y="130"/>
                      <a:pt x="273" y="160"/>
                    </a:cubicBezTo>
                    <a:cubicBezTo>
                      <a:pt x="158" y="210"/>
                      <a:pt x="1" y="289"/>
                      <a:pt x="1" y="289"/>
                    </a:cubicBezTo>
                    <a:lnTo>
                      <a:pt x="15" y="318"/>
                    </a:lnTo>
                    <a:lnTo>
                      <a:pt x="151" y="548"/>
                    </a:lnTo>
                    <a:lnTo>
                      <a:pt x="187" y="60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1"/>
              <p:cNvSpPr/>
              <p:nvPr/>
            </p:nvSpPr>
            <p:spPr>
              <a:xfrm>
                <a:off x="4549891" y="2428360"/>
                <a:ext cx="309973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71" extrusionOk="0">
                    <a:moveTo>
                      <a:pt x="130" y="43"/>
                    </a:moveTo>
                    <a:cubicBezTo>
                      <a:pt x="144" y="43"/>
                      <a:pt x="159" y="43"/>
                      <a:pt x="180" y="50"/>
                    </a:cubicBezTo>
                    <a:cubicBezTo>
                      <a:pt x="202" y="50"/>
                      <a:pt x="223" y="59"/>
                      <a:pt x="252" y="59"/>
                    </a:cubicBezTo>
                    <a:cubicBezTo>
                      <a:pt x="273" y="66"/>
                      <a:pt x="302" y="73"/>
                      <a:pt x="323" y="87"/>
                    </a:cubicBezTo>
                    <a:lnTo>
                      <a:pt x="339" y="87"/>
                    </a:lnTo>
                    <a:lnTo>
                      <a:pt x="339" y="93"/>
                    </a:lnTo>
                    <a:lnTo>
                      <a:pt x="346" y="102"/>
                    </a:lnTo>
                    <a:lnTo>
                      <a:pt x="346" y="145"/>
                    </a:lnTo>
                    <a:cubicBezTo>
                      <a:pt x="346" y="152"/>
                      <a:pt x="346" y="159"/>
                      <a:pt x="339" y="166"/>
                    </a:cubicBezTo>
                    <a:lnTo>
                      <a:pt x="339" y="188"/>
                    </a:lnTo>
                    <a:cubicBezTo>
                      <a:pt x="339" y="202"/>
                      <a:pt x="332" y="216"/>
                      <a:pt x="332" y="238"/>
                    </a:cubicBezTo>
                    <a:cubicBezTo>
                      <a:pt x="316" y="266"/>
                      <a:pt x="309" y="302"/>
                      <a:pt x="289" y="318"/>
                    </a:cubicBezTo>
                    <a:cubicBezTo>
                      <a:pt x="273" y="332"/>
                      <a:pt x="259" y="338"/>
                      <a:pt x="245" y="345"/>
                    </a:cubicBezTo>
                    <a:cubicBezTo>
                      <a:pt x="230" y="345"/>
                      <a:pt x="216" y="352"/>
                      <a:pt x="194" y="352"/>
                    </a:cubicBezTo>
                    <a:cubicBezTo>
                      <a:pt x="166" y="352"/>
                      <a:pt x="130" y="345"/>
                      <a:pt x="107" y="325"/>
                    </a:cubicBezTo>
                    <a:cubicBezTo>
                      <a:pt x="80" y="309"/>
                      <a:pt x="57" y="288"/>
                      <a:pt x="44" y="266"/>
                    </a:cubicBezTo>
                    <a:lnTo>
                      <a:pt x="44" y="252"/>
                    </a:lnTo>
                    <a:cubicBezTo>
                      <a:pt x="44" y="252"/>
                      <a:pt x="44" y="245"/>
                      <a:pt x="37" y="245"/>
                    </a:cubicBezTo>
                    <a:lnTo>
                      <a:pt x="37" y="238"/>
                    </a:lnTo>
                    <a:lnTo>
                      <a:pt x="37" y="231"/>
                    </a:lnTo>
                    <a:cubicBezTo>
                      <a:pt x="37" y="216"/>
                      <a:pt x="37" y="202"/>
                      <a:pt x="44" y="188"/>
                    </a:cubicBezTo>
                    <a:cubicBezTo>
                      <a:pt x="44" y="166"/>
                      <a:pt x="51" y="137"/>
                      <a:pt x="51" y="116"/>
                    </a:cubicBezTo>
                    <a:cubicBezTo>
                      <a:pt x="57" y="102"/>
                      <a:pt x="57" y="80"/>
                      <a:pt x="64" y="73"/>
                    </a:cubicBezTo>
                    <a:cubicBezTo>
                      <a:pt x="73" y="66"/>
                      <a:pt x="73" y="59"/>
                      <a:pt x="73" y="59"/>
                    </a:cubicBezTo>
                    <a:lnTo>
                      <a:pt x="80" y="50"/>
                    </a:lnTo>
                    <a:lnTo>
                      <a:pt x="87" y="50"/>
                    </a:lnTo>
                    <a:cubicBezTo>
                      <a:pt x="87" y="50"/>
                      <a:pt x="94" y="50"/>
                      <a:pt x="94" y="43"/>
                    </a:cubicBezTo>
                    <a:close/>
                    <a:moveTo>
                      <a:pt x="677" y="109"/>
                    </a:moveTo>
                    <a:cubicBezTo>
                      <a:pt x="697" y="116"/>
                      <a:pt x="727" y="116"/>
                      <a:pt x="754" y="116"/>
                    </a:cubicBezTo>
                    <a:cubicBezTo>
                      <a:pt x="777" y="116"/>
                      <a:pt x="813" y="123"/>
                      <a:pt x="849" y="123"/>
                    </a:cubicBezTo>
                    <a:cubicBezTo>
                      <a:pt x="884" y="130"/>
                      <a:pt x="920" y="137"/>
                      <a:pt x="956" y="145"/>
                    </a:cubicBezTo>
                    <a:cubicBezTo>
                      <a:pt x="979" y="145"/>
                      <a:pt x="999" y="152"/>
                      <a:pt x="1013" y="159"/>
                    </a:cubicBezTo>
                    <a:cubicBezTo>
                      <a:pt x="1029" y="159"/>
                      <a:pt x="1036" y="159"/>
                      <a:pt x="1049" y="166"/>
                    </a:cubicBezTo>
                    <a:lnTo>
                      <a:pt x="1056" y="166"/>
                    </a:lnTo>
                    <a:cubicBezTo>
                      <a:pt x="1056" y="173"/>
                      <a:pt x="1056" y="173"/>
                      <a:pt x="1065" y="173"/>
                    </a:cubicBezTo>
                    <a:cubicBezTo>
                      <a:pt x="1072" y="188"/>
                      <a:pt x="1072" y="202"/>
                      <a:pt x="1072" y="223"/>
                    </a:cubicBezTo>
                    <a:cubicBezTo>
                      <a:pt x="1079" y="231"/>
                      <a:pt x="1079" y="238"/>
                      <a:pt x="1079" y="245"/>
                    </a:cubicBezTo>
                    <a:lnTo>
                      <a:pt x="1079" y="259"/>
                    </a:lnTo>
                    <a:cubicBezTo>
                      <a:pt x="1072" y="266"/>
                      <a:pt x="1072" y="302"/>
                      <a:pt x="1072" y="309"/>
                    </a:cubicBezTo>
                    <a:cubicBezTo>
                      <a:pt x="1065" y="325"/>
                      <a:pt x="1065" y="332"/>
                      <a:pt x="1056" y="345"/>
                    </a:cubicBezTo>
                    <a:cubicBezTo>
                      <a:pt x="1056" y="361"/>
                      <a:pt x="1049" y="368"/>
                      <a:pt x="1049" y="375"/>
                    </a:cubicBezTo>
                    <a:cubicBezTo>
                      <a:pt x="1036" y="395"/>
                      <a:pt x="1022" y="404"/>
                      <a:pt x="999" y="418"/>
                    </a:cubicBezTo>
                    <a:cubicBezTo>
                      <a:pt x="992" y="425"/>
                      <a:pt x="986" y="425"/>
                      <a:pt x="970" y="432"/>
                    </a:cubicBezTo>
                    <a:lnTo>
                      <a:pt x="942" y="439"/>
                    </a:lnTo>
                    <a:cubicBezTo>
                      <a:pt x="913" y="439"/>
                      <a:pt x="892" y="447"/>
                      <a:pt x="870" y="447"/>
                    </a:cubicBezTo>
                    <a:cubicBezTo>
                      <a:pt x="827" y="447"/>
                      <a:pt x="784" y="447"/>
                      <a:pt x="741" y="432"/>
                    </a:cubicBezTo>
                    <a:cubicBezTo>
                      <a:pt x="697" y="425"/>
                      <a:pt x="661" y="411"/>
                      <a:pt x="625" y="388"/>
                    </a:cubicBezTo>
                    <a:cubicBezTo>
                      <a:pt x="611" y="382"/>
                      <a:pt x="590" y="368"/>
                      <a:pt x="582" y="352"/>
                    </a:cubicBezTo>
                    <a:cubicBezTo>
                      <a:pt x="575" y="352"/>
                      <a:pt x="568" y="345"/>
                      <a:pt x="561" y="338"/>
                    </a:cubicBezTo>
                    <a:lnTo>
                      <a:pt x="561" y="332"/>
                    </a:lnTo>
                    <a:lnTo>
                      <a:pt x="554" y="332"/>
                    </a:lnTo>
                    <a:lnTo>
                      <a:pt x="554" y="318"/>
                    </a:lnTo>
                    <a:cubicBezTo>
                      <a:pt x="547" y="288"/>
                      <a:pt x="554" y="231"/>
                      <a:pt x="561" y="202"/>
                    </a:cubicBezTo>
                    <a:lnTo>
                      <a:pt x="561" y="180"/>
                    </a:lnTo>
                    <a:cubicBezTo>
                      <a:pt x="561" y="173"/>
                      <a:pt x="568" y="173"/>
                      <a:pt x="568" y="166"/>
                    </a:cubicBezTo>
                    <a:cubicBezTo>
                      <a:pt x="568" y="152"/>
                      <a:pt x="575" y="145"/>
                      <a:pt x="575" y="137"/>
                    </a:cubicBezTo>
                    <a:cubicBezTo>
                      <a:pt x="590" y="123"/>
                      <a:pt x="597" y="116"/>
                      <a:pt x="604" y="116"/>
                    </a:cubicBezTo>
                    <a:lnTo>
                      <a:pt x="618" y="116"/>
                    </a:lnTo>
                    <a:cubicBezTo>
                      <a:pt x="618" y="116"/>
                      <a:pt x="640" y="116"/>
                      <a:pt x="677" y="109"/>
                    </a:cubicBezTo>
                    <a:close/>
                    <a:moveTo>
                      <a:pt x="130" y="0"/>
                    </a:moveTo>
                    <a:cubicBezTo>
                      <a:pt x="116" y="0"/>
                      <a:pt x="101" y="7"/>
                      <a:pt x="94" y="7"/>
                    </a:cubicBezTo>
                    <a:lnTo>
                      <a:pt x="73" y="7"/>
                    </a:lnTo>
                    <a:cubicBezTo>
                      <a:pt x="73" y="12"/>
                      <a:pt x="71" y="12"/>
                      <a:pt x="68" y="12"/>
                    </a:cubicBezTo>
                    <a:cubicBezTo>
                      <a:pt x="65" y="12"/>
                      <a:pt x="61" y="12"/>
                      <a:pt x="57" y="16"/>
                    </a:cubicBezTo>
                    <a:lnTo>
                      <a:pt x="57" y="23"/>
                    </a:lnTo>
                    <a:cubicBezTo>
                      <a:pt x="57" y="23"/>
                      <a:pt x="21" y="30"/>
                      <a:pt x="14" y="37"/>
                    </a:cubicBezTo>
                    <a:cubicBezTo>
                      <a:pt x="7" y="37"/>
                      <a:pt x="7" y="43"/>
                      <a:pt x="7" y="50"/>
                    </a:cubicBezTo>
                    <a:cubicBezTo>
                      <a:pt x="0" y="59"/>
                      <a:pt x="0" y="73"/>
                      <a:pt x="0" y="80"/>
                    </a:cubicBezTo>
                    <a:cubicBezTo>
                      <a:pt x="0" y="80"/>
                      <a:pt x="14" y="87"/>
                      <a:pt x="21" y="93"/>
                    </a:cubicBezTo>
                    <a:cubicBezTo>
                      <a:pt x="21" y="102"/>
                      <a:pt x="14" y="109"/>
                      <a:pt x="14" y="116"/>
                    </a:cubicBezTo>
                    <a:cubicBezTo>
                      <a:pt x="14" y="137"/>
                      <a:pt x="7" y="159"/>
                      <a:pt x="7" y="188"/>
                    </a:cubicBezTo>
                    <a:lnTo>
                      <a:pt x="7" y="231"/>
                    </a:lnTo>
                    <a:lnTo>
                      <a:pt x="7" y="238"/>
                    </a:lnTo>
                    <a:lnTo>
                      <a:pt x="7" y="245"/>
                    </a:lnTo>
                    <a:lnTo>
                      <a:pt x="7" y="252"/>
                    </a:lnTo>
                    <a:cubicBezTo>
                      <a:pt x="14" y="259"/>
                      <a:pt x="14" y="266"/>
                      <a:pt x="21" y="275"/>
                    </a:cubicBezTo>
                    <a:cubicBezTo>
                      <a:pt x="37" y="302"/>
                      <a:pt x="64" y="332"/>
                      <a:pt x="94" y="345"/>
                    </a:cubicBezTo>
                    <a:cubicBezTo>
                      <a:pt x="123" y="368"/>
                      <a:pt x="159" y="375"/>
                      <a:pt x="194" y="375"/>
                    </a:cubicBezTo>
                    <a:cubicBezTo>
                      <a:pt x="230" y="375"/>
                      <a:pt x="273" y="368"/>
                      <a:pt x="302" y="338"/>
                    </a:cubicBezTo>
                    <a:cubicBezTo>
                      <a:pt x="339" y="318"/>
                      <a:pt x="352" y="282"/>
                      <a:pt x="366" y="252"/>
                    </a:cubicBezTo>
                    <a:cubicBezTo>
                      <a:pt x="375" y="231"/>
                      <a:pt x="382" y="216"/>
                      <a:pt x="382" y="195"/>
                    </a:cubicBezTo>
                    <a:cubicBezTo>
                      <a:pt x="389" y="188"/>
                      <a:pt x="389" y="180"/>
                      <a:pt x="389" y="173"/>
                    </a:cubicBezTo>
                    <a:cubicBezTo>
                      <a:pt x="394" y="172"/>
                      <a:pt x="399" y="172"/>
                      <a:pt x="405" y="172"/>
                    </a:cubicBezTo>
                    <a:cubicBezTo>
                      <a:pt x="452" y="172"/>
                      <a:pt x="506" y="196"/>
                      <a:pt x="525" y="202"/>
                    </a:cubicBezTo>
                    <a:cubicBezTo>
                      <a:pt x="525" y="238"/>
                      <a:pt x="518" y="288"/>
                      <a:pt x="525" y="325"/>
                    </a:cubicBezTo>
                    <a:lnTo>
                      <a:pt x="525" y="338"/>
                    </a:lnTo>
                    <a:lnTo>
                      <a:pt x="532" y="345"/>
                    </a:lnTo>
                    <a:cubicBezTo>
                      <a:pt x="532" y="352"/>
                      <a:pt x="532" y="352"/>
                      <a:pt x="539" y="352"/>
                    </a:cubicBezTo>
                    <a:cubicBezTo>
                      <a:pt x="547" y="368"/>
                      <a:pt x="554" y="375"/>
                      <a:pt x="561" y="382"/>
                    </a:cubicBezTo>
                    <a:cubicBezTo>
                      <a:pt x="575" y="388"/>
                      <a:pt x="590" y="404"/>
                      <a:pt x="611" y="411"/>
                    </a:cubicBezTo>
                    <a:cubicBezTo>
                      <a:pt x="647" y="432"/>
                      <a:pt x="691" y="447"/>
                      <a:pt x="734" y="461"/>
                    </a:cubicBezTo>
                    <a:cubicBezTo>
                      <a:pt x="764" y="466"/>
                      <a:pt x="798" y="471"/>
                      <a:pt x="831" y="471"/>
                    </a:cubicBezTo>
                    <a:cubicBezTo>
                      <a:pt x="844" y="471"/>
                      <a:pt x="857" y="470"/>
                      <a:pt x="870" y="468"/>
                    </a:cubicBezTo>
                    <a:cubicBezTo>
                      <a:pt x="920" y="468"/>
                      <a:pt x="970" y="461"/>
                      <a:pt x="1013" y="439"/>
                    </a:cubicBezTo>
                    <a:cubicBezTo>
                      <a:pt x="1036" y="432"/>
                      <a:pt x="1056" y="418"/>
                      <a:pt x="1079" y="395"/>
                    </a:cubicBezTo>
                    <a:cubicBezTo>
                      <a:pt x="1086" y="382"/>
                      <a:pt x="1086" y="368"/>
                      <a:pt x="1092" y="361"/>
                    </a:cubicBezTo>
                    <a:cubicBezTo>
                      <a:pt x="1099" y="345"/>
                      <a:pt x="1099" y="338"/>
                      <a:pt x="1108" y="325"/>
                    </a:cubicBezTo>
                    <a:cubicBezTo>
                      <a:pt x="1115" y="318"/>
                      <a:pt x="1115" y="275"/>
                      <a:pt x="1122" y="259"/>
                    </a:cubicBezTo>
                    <a:cubicBezTo>
                      <a:pt x="1122" y="259"/>
                      <a:pt x="1129" y="245"/>
                      <a:pt x="1136" y="245"/>
                    </a:cubicBezTo>
                    <a:cubicBezTo>
                      <a:pt x="1136" y="238"/>
                      <a:pt x="1143" y="238"/>
                      <a:pt x="1151" y="231"/>
                    </a:cubicBezTo>
                    <a:lnTo>
                      <a:pt x="1294" y="275"/>
                    </a:lnTo>
                    <a:lnTo>
                      <a:pt x="1331" y="223"/>
                    </a:lnTo>
                    <a:lnTo>
                      <a:pt x="1143" y="145"/>
                    </a:lnTo>
                    <a:cubicBezTo>
                      <a:pt x="1129" y="145"/>
                      <a:pt x="1079" y="123"/>
                      <a:pt x="1079" y="123"/>
                    </a:cubicBezTo>
                    <a:cubicBezTo>
                      <a:pt x="1072" y="123"/>
                      <a:pt x="1072" y="123"/>
                      <a:pt x="1065" y="116"/>
                    </a:cubicBezTo>
                    <a:cubicBezTo>
                      <a:pt x="1049" y="116"/>
                      <a:pt x="1042" y="109"/>
                      <a:pt x="1029" y="109"/>
                    </a:cubicBezTo>
                    <a:cubicBezTo>
                      <a:pt x="1006" y="102"/>
                      <a:pt x="986" y="102"/>
                      <a:pt x="963" y="93"/>
                    </a:cubicBezTo>
                    <a:cubicBezTo>
                      <a:pt x="927" y="87"/>
                      <a:pt x="884" y="80"/>
                      <a:pt x="856" y="80"/>
                    </a:cubicBezTo>
                    <a:cubicBezTo>
                      <a:pt x="784" y="73"/>
                      <a:pt x="720" y="73"/>
                      <a:pt x="677" y="73"/>
                    </a:cubicBezTo>
                    <a:lnTo>
                      <a:pt x="611" y="73"/>
                    </a:lnTo>
                    <a:cubicBezTo>
                      <a:pt x="611" y="73"/>
                      <a:pt x="604" y="73"/>
                      <a:pt x="590" y="80"/>
                    </a:cubicBezTo>
                    <a:cubicBezTo>
                      <a:pt x="575" y="87"/>
                      <a:pt x="561" y="93"/>
                      <a:pt x="547" y="116"/>
                    </a:cubicBezTo>
                    <a:cubicBezTo>
                      <a:pt x="539" y="123"/>
                      <a:pt x="539" y="130"/>
                      <a:pt x="539" y="137"/>
                    </a:cubicBezTo>
                    <a:cubicBezTo>
                      <a:pt x="482" y="109"/>
                      <a:pt x="418" y="109"/>
                      <a:pt x="396" y="109"/>
                    </a:cubicBezTo>
                    <a:cubicBezTo>
                      <a:pt x="396" y="102"/>
                      <a:pt x="396" y="93"/>
                      <a:pt x="389" y="87"/>
                    </a:cubicBezTo>
                    <a:lnTo>
                      <a:pt x="389" y="73"/>
                    </a:lnTo>
                    <a:cubicBezTo>
                      <a:pt x="382" y="66"/>
                      <a:pt x="382" y="59"/>
                      <a:pt x="375" y="59"/>
                    </a:cubicBezTo>
                    <a:lnTo>
                      <a:pt x="366" y="50"/>
                    </a:lnTo>
                    <a:lnTo>
                      <a:pt x="359" y="50"/>
                    </a:lnTo>
                    <a:lnTo>
                      <a:pt x="359" y="43"/>
                    </a:lnTo>
                    <a:lnTo>
                      <a:pt x="346" y="43"/>
                    </a:lnTo>
                    <a:cubicBezTo>
                      <a:pt x="316" y="30"/>
                      <a:pt x="289" y="23"/>
                      <a:pt x="259" y="16"/>
                    </a:cubicBezTo>
                    <a:cubicBezTo>
                      <a:pt x="237" y="7"/>
                      <a:pt x="209" y="7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1"/>
            <p:cNvGrpSpPr/>
            <p:nvPr/>
          </p:nvGrpSpPr>
          <p:grpSpPr>
            <a:xfrm>
              <a:off x="7732315" y="1409998"/>
              <a:ext cx="114150" cy="114196"/>
              <a:chOff x="-685100" y="4136737"/>
              <a:chExt cx="38359" cy="38359"/>
            </a:xfrm>
          </p:grpSpPr>
          <p:sp>
            <p:nvSpPr>
              <p:cNvPr id="2439" name="Google Shape;2439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1" name="Google Shape;2441;p51"/>
            <p:cNvSpPr/>
            <p:nvPr/>
          </p:nvSpPr>
          <p:spPr>
            <a:xfrm>
              <a:off x="6130587" y="2079663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4489390" y="3340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5368540" y="16594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688" name="Google Shape;688;p39"/>
          <p:cNvSpPr txBox="1">
            <a:spLocks noGrp="1"/>
          </p:cNvSpPr>
          <p:nvPr>
            <p:ph type="body" idx="1"/>
          </p:nvPr>
        </p:nvSpPr>
        <p:spPr>
          <a:xfrm>
            <a:off x="720000" y="1139549"/>
            <a:ext cx="7704000" cy="3455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Artikel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membahas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perancangan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integrasi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aplikasi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terdistribusi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transaksi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data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pesanan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menggunakan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web service.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Masalah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utama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diatasi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aliran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data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pesanan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tidak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terkontrol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, proses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produksi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tidak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sesuai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lead time,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pemborosan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inventori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,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lokasi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berada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jarak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terpisah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rgbClr val="374151"/>
              </a:solidFill>
              <a:latin typeface="Soh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Web service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dipilih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sebagai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teknologi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mengakomodasi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keanekaragaman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dalam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hal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platform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. Artikel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juga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menjelaskan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tentang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komputasi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terdistribusi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berbasis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komponen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, web service, HTTP, XML, SOAP, dan WSDL.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rgbClr val="374151"/>
              </a:solidFill>
              <a:latin typeface="Soh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Hasil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penelitian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menunjukkan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bahwa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web service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merupakan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teknologi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layak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diterima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efisiensi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efektivitas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di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perusahaan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garmen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.</a:t>
            </a:r>
            <a:endParaRPr dirty="0"/>
          </a:p>
        </p:txBody>
      </p:sp>
      <p:grpSp>
        <p:nvGrpSpPr>
          <p:cNvPr id="692" name="Google Shape;692;p39"/>
          <p:cNvGrpSpPr/>
          <p:nvPr/>
        </p:nvGrpSpPr>
        <p:grpSpPr>
          <a:xfrm>
            <a:off x="6738241" y="3908189"/>
            <a:ext cx="1542770" cy="941189"/>
            <a:chOff x="7611866" y="4081864"/>
            <a:chExt cx="1542770" cy="941189"/>
          </a:xfrm>
        </p:grpSpPr>
        <p:sp>
          <p:nvSpPr>
            <p:cNvPr id="693" name="Google Shape;693;p39"/>
            <p:cNvSpPr/>
            <p:nvPr/>
          </p:nvSpPr>
          <p:spPr>
            <a:xfrm>
              <a:off x="7611866" y="4584467"/>
              <a:ext cx="694996" cy="438586"/>
            </a:xfrm>
            <a:custGeom>
              <a:avLst/>
              <a:gdLst/>
              <a:ahLst/>
              <a:cxnLst/>
              <a:rect l="l" t="t" r="r" b="b"/>
              <a:pathLst>
                <a:path w="3876" h="2446" extrusionOk="0">
                  <a:moveTo>
                    <a:pt x="1" y="1"/>
                  </a:moveTo>
                  <a:lnTo>
                    <a:pt x="1" y="194"/>
                  </a:lnTo>
                  <a:lnTo>
                    <a:pt x="3875" y="2445"/>
                  </a:lnTo>
                  <a:lnTo>
                    <a:pt x="3875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8695788" y="4453033"/>
              <a:ext cx="458848" cy="290120"/>
            </a:xfrm>
            <a:custGeom>
              <a:avLst/>
              <a:gdLst/>
              <a:ahLst/>
              <a:cxnLst/>
              <a:rect l="l" t="t" r="r" b="b"/>
              <a:pathLst>
                <a:path w="2559" h="1618" extrusionOk="0">
                  <a:moveTo>
                    <a:pt x="2128" y="1"/>
                  </a:moveTo>
                  <a:lnTo>
                    <a:pt x="2236" y="223"/>
                  </a:lnTo>
                  <a:lnTo>
                    <a:pt x="713" y="1100"/>
                  </a:lnTo>
                  <a:lnTo>
                    <a:pt x="713" y="1208"/>
                  </a:lnTo>
                  <a:lnTo>
                    <a:pt x="604" y="1194"/>
                  </a:lnTo>
                  <a:lnTo>
                    <a:pt x="497" y="1338"/>
                  </a:lnTo>
                  <a:lnTo>
                    <a:pt x="497" y="1222"/>
                  </a:lnTo>
                  <a:lnTo>
                    <a:pt x="1" y="1510"/>
                  </a:lnTo>
                  <a:lnTo>
                    <a:pt x="196" y="1617"/>
                  </a:lnTo>
                  <a:lnTo>
                    <a:pt x="2559" y="25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7611866" y="4544660"/>
              <a:ext cx="1119058" cy="443427"/>
            </a:xfrm>
            <a:custGeom>
              <a:avLst/>
              <a:gdLst/>
              <a:ahLst/>
              <a:cxnLst/>
              <a:rect l="l" t="t" r="r" b="b"/>
              <a:pathLst>
                <a:path w="6241" h="2473" extrusionOk="0">
                  <a:moveTo>
                    <a:pt x="389" y="0"/>
                  </a:moveTo>
                  <a:lnTo>
                    <a:pt x="1" y="223"/>
                  </a:lnTo>
                  <a:lnTo>
                    <a:pt x="3875" y="2472"/>
                  </a:lnTo>
                  <a:lnTo>
                    <a:pt x="6241" y="1106"/>
                  </a:lnTo>
                  <a:lnTo>
                    <a:pt x="6046" y="999"/>
                  </a:lnTo>
                  <a:lnTo>
                    <a:pt x="6039" y="1006"/>
                  </a:lnTo>
                  <a:lnTo>
                    <a:pt x="3796" y="2300"/>
                  </a:lnTo>
                  <a:lnTo>
                    <a:pt x="310" y="266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8306688" y="4498219"/>
              <a:ext cx="847945" cy="524833"/>
            </a:xfrm>
            <a:custGeom>
              <a:avLst/>
              <a:gdLst/>
              <a:ahLst/>
              <a:cxnLst/>
              <a:rect l="l" t="t" r="r" b="b"/>
              <a:pathLst>
                <a:path w="4729" h="2927" extrusionOk="0">
                  <a:moveTo>
                    <a:pt x="4729" y="1"/>
                  </a:moveTo>
                  <a:lnTo>
                    <a:pt x="2366" y="1365"/>
                  </a:lnTo>
                  <a:lnTo>
                    <a:pt x="0" y="2731"/>
                  </a:lnTo>
                  <a:lnTo>
                    <a:pt x="0" y="2926"/>
                  </a:lnTo>
                  <a:lnTo>
                    <a:pt x="2091" y="1719"/>
                  </a:lnTo>
                  <a:cubicBezTo>
                    <a:pt x="2121" y="1703"/>
                    <a:pt x="2171" y="1660"/>
                    <a:pt x="2193" y="1624"/>
                  </a:cubicBezTo>
                  <a:cubicBezTo>
                    <a:pt x="2236" y="1567"/>
                    <a:pt x="2293" y="1503"/>
                    <a:pt x="2366" y="1467"/>
                  </a:cubicBezTo>
                  <a:cubicBezTo>
                    <a:pt x="2418" y="1435"/>
                    <a:pt x="2468" y="1418"/>
                    <a:pt x="2505" y="1418"/>
                  </a:cubicBezTo>
                  <a:cubicBezTo>
                    <a:pt x="2518" y="1418"/>
                    <a:pt x="2529" y="1420"/>
                    <a:pt x="2538" y="1424"/>
                  </a:cubicBezTo>
                  <a:cubicBezTo>
                    <a:pt x="2544" y="1428"/>
                    <a:pt x="2552" y="1429"/>
                    <a:pt x="2561" y="1429"/>
                  </a:cubicBezTo>
                  <a:cubicBezTo>
                    <a:pt x="2585" y="1429"/>
                    <a:pt x="2617" y="1418"/>
                    <a:pt x="2638" y="1401"/>
                  </a:cubicBezTo>
                  <a:lnTo>
                    <a:pt x="4729" y="194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8068207" y="4081864"/>
              <a:ext cx="1005377" cy="596915"/>
            </a:xfrm>
            <a:custGeom>
              <a:avLst/>
              <a:gdLst/>
              <a:ahLst/>
              <a:cxnLst/>
              <a:rect l="l" t="t" r="r" b="b"/>
              <a:pathLst>
                <a:path w="5607" h="3329" extrusionOk="0">
                  <a:moveTo>
                    <a:pt x="2114" y="1"/>
                  </a:moveTo>
                  <a:cubicBezTo>
                    <a:pt x="1689" y="64"/>
                    <a:pt x="1323" y="209"/>
                    <a:pt x="1028" y="382"/>
                  </a:cubicBezTo>
                  <a:cubicBezTo>
                    <a:pt x="345" y="777"/>
                    <a:pt x="21" y="1281"/>
                    <a:pt x="0" y="1301"/>
                  </a:cubicBezTo>
                  <a:lnTo>
                    <a:pt x="30" y="1324"/>
                  </a:lnTo>
                  <a:lnTo>
                    <a:pt x="3487" y="3328"/>
                  </a:lnTo>
                  <a:lnTo>
                    <a:pt x="3494" y="3328"/>
                  </a:lnTo>
                  <a:cubicBezTo>
                    <a:pt x="3507" y="3308"/>
                    <a:pt x="3832" y="2804"/>
                    <a:pt x="4515" y="2409"/>
                  </a:cubicBezTo>
                  <a:cubicBezTo>
                    <a:pt x="4536" y="2393"/>
                    <a:pt x="4549" y="2386"/>
                    <a:pt x="4572" y="2373"/>
                  </a:cubicBezTo>
                  <a:cubicBezTo>
                    <a:pt x="4608" y="2359"/>
                    <a:pt x="4644" y="2336"/>
                    <a:pt x="4679" y="2316"/>
                  </a:cubicBezTo>
                  <a:lnTo>
                    <a:pt x="4687" y="2316"/>
                  </a:lnTo>
                  <a:cubicBezTo>
                    <a:pt x="4722" y="2293"/>
                    <a:pt x="4765" y="2279"/>
                    <a:pt x="4801" y="2257"/>
                  </a:cubicBezTo>
                  <a:lnTo>
                    <a:pt x="4817" y="2257"/>
                  </a:lnTo>
                  <a:cubicBezTo>
                    <a:pt x="4831" y="2243"/>
                    <a:pt x="4860" y="2236"/>
                    <a:pt x="4874" y="2229"/>
                  </a:cubicBezTo>
                  <a:cubicBezTo>
                    <a:pt x="4894" y="2221"/>
                    <a:pt x="4910" y="2214"/>
                    <a:pt x="4924" y="2207"/>
                  </a:cubicBezTo>
                  <a:cubicBezTo>
                    <a:pt x="4946" y="2200"/>
                    <a:pt x="4967" y="2193"/>
                    <a:pt x="4989" y="2186"/>
                  </a:cubicBezTo>
                  <a:cubicBezTo>
                    <a:pt x="5032" y="2164"/>
                    <a:pt x="5083" y="2150"/>
                    <a:pt x="5126" y="2135"/>
                  </a:cubicBezTo>
                  <a:cubicBezTo>
                    <a:pt x="5146" y="2128"/>
                    <a:pt x="5169" y="2121"/>
                    <a:pt x="5183" y="2121"/>
                  </a:cubicBezTo>
                  <a:cubicBezTo>
                    <a:pt x="5212" y="2114"/>
                    <a:pt x="5240" y="2107"/>
                    <a:pt x="5269" y="2100"/>
                  </a:cubicBezTo>
                  <a:cubicBezTo>
                    <a:pt x="5291" y="2091"/>
                    <a:pt x="5319" y="2084"/>
                    <a:pt x="5348" y="2078"/>
                  </a:cubicBezTo>
                  <a:cubicBezTo>
                    <a:pt x="5369" y="2071"/>
                    <a:pt x="5391" y="2064"/>
                    <a:pt x="5405" y="2064"/>
                  </a:cubicBezTo>
                  <a:cubicBezTo>
                    <a:pt x="5428" y="2057"/>
                    <a:pt x="5448" y="2057"/>
                    <a:pt x="5471" y="2048"/>
                  </a:cubicBezTo>
                  <a:cubicBezTo>
                    <a:pt x="5498" y="2041"/>
                    <a:pt x="5528" y="2034"/>
                    <a:pt x="5564" y="2034"/>
                  </a:cubicBezTo>
                  <a:cubicBezTo>
                    <a:pt x="5578" y="2028"/>
                    <a:pt x="5593" y="2028"/>
                    <a:pt x="5607" y="2028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7689327" y="4310483"/>
              <a:ext cx="1004122" cy="571812"/>
            </a:xfrm>
            <a:custGeom>
              <a:avLst/>
              <a:gdLst/>
              <a:ahLst/>
              <a:cxnLst/>
              <a:rect l="l" t="t" r="r" b="b"/>
              <a:pathLst>
                <a:path w="5600" h="3189" extrusionOk="0">
                  <a:moveTo>
                    <a:pt x="1941" y="1"/>
                  </a:moveTo>
                  <a:cubicBezTo>
                    <a:pt x="1778" y="1"/>
                    <a:pt x="1499" y="50"/>
                    <a:pt x="1092" y="285"/>
                  </a:cubicBezTo>
                  <a:cubicBezTo>
                    <a:pt x="797" y="458"/>
                    <a:pt x="431" y="730"/>
                    <a:pt x="0" y="1161"/>
                  </a:cubicBezTo>
                  <a:lnTo>
                    <a:pt x="100" y="1220"/>
                  </a:lnTo>
                  <a:lnTo>
                    <a:pt x="3493" y="3188"/>
                  </a:lnTo>
                  <a:cubicBezTo>
                    <a:pt x="3918" y="2757"/>
                    <a:pt x="4284" y="2485"/>
                    <a:pt x="4579" y="2312"/>
                  </a:cubicBezTo>
                  <a:cubicBezTo>
                    <a:pt x="4629" y="2283"/>
                    <a:pt x="4679" y="2255"/>
                    <a:pt x="4730" y="2233"/>
                  </a:cubicBezTo>
                  <a:cubicBezTo>
                    <a:pt x="4751" y="2226"/>
                    <a:pt x="4773" y="2212"/>
                    <a:pt x="4794" y="2196"/>
                  </a:cubicBezTo>
                  <a:lnTo>
                    <a:pt x="4801" y="2196"/>
                  </a:lnTo>
                  <a:cubicBezTo>
                    <a:pt x="4823" y="2190"/>
                    <a:pt x="4844" y="2176"/>
                    <a:pt x="4860" y="2169"/>
                  </a:cubicBezTo>
                  <a:cubicBezTo>
                    <a:pt x="4880" y="2162"/>
                    <a:pt x="4903" y="2153"/>
                    <a:pt x="4924" y="2146"/>
                  </a:cubicBezTo>
                  <a:cubicBezTo>
                    <a:pt x="5024" y="2103"/>
                    <a:pt x="5118" y="2076"/>
                    <a:pt x="5196" y="2060"/>
                  </a:cubicBezTo>
                  <a:cubicBezTo>
                    <a:pt x="5212" y="2053"/>
                    <a:pt x="5225" y="2053"/>
                    <a:pt x="5239" y="2046"/>
                  </a:cubicBezTo>
                  <a:lnTo>
                    <a:pt x="5275" y="2046"/>
                  </a:lnTo>
                  <a:cubicBezTo>
                    <a:pt x="5282" y="2039"/>
                    <a:pt x="5291" y="2039"/>
                    <a:pt x="5291" y="2039"/>
                  </a:cubicBezTo>
                  <a:cubicBezTo>
                    <a:pt x="5312" y="2039"/>
                    <a:pt x="5334" y="2033"/>
                    <a:pt x="5355" y="2033"/>
                  </a:cubicBezTo>
                  <a:lnTo>
                    <a:pt x="5507" y="2033"/>
                  </a:lnTo>
                  <a:cubicBezTo>
                    <a:pt x="5507" y="2033"/>
                    <a:pt x="5514" y="2033"/>
                    <a:pt x="5520" y="2039"/>
                  </a:cubicBezTo>
                  <a:lnTo>
                    <a:pt x="5541" y="2039"/>
                  </a:lnTo>
                  <a:cubicBezTo>
                    <a:pt x="5550" y="2039"/>
                    <a:pt x="5557" y="2046"/>
                    <a:pt x="5564" y="2046"/>
                  </a:cubicBezTo>
                  <a:lnTo>
                    <a:pt x="5577" y="2046"/>
                  </a:lnTo>
                  <a:cubicBezTo>
                    <a:pt x="5584" y="2046"/>
                    <a:pt x="5584" y="2053"/>
                    <a:pt x="5593" y="2053"/>
                  </a:cubicBezTo>
                  <a:lnTo>
                    <a:pt x="5600" y="2053"/>
                  </a:lnTo>
                  <a:lnTo>
                    <a:pt x="2143" y="49"/>
                  </a:lnTo>
                  <a:lnTo>
                    <a:pt x="2113" y="26"/>
                  </a:lnTo>
                  <a:cubicBezTo>
                    <a:pt x="2108" y="23"/>
                    <a:pt x="2051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7667272" y="4518660"/>
              <a:ext cx="648555" cy="438407"/>
            </a:xfrm>
            <a:custGeom>
              <a:avLst/>
              <a:gdLst/>
              <a:ahLst/>
              <a:cxnLst/>
              <a:rect l="l" t="t" r="r" b="b"/>
              <a:pathLst>
                <a:path w="3617" h="2445" extrusionOk="0">
                  <a:moveTo>
                    <a:pt x="123" y="0"/>
                  </a:moveTo>
                  <a:lnTo>
                    <a:pt x="80" y="145"/>
                  </a:lnTo>
                  <a:lnTo>
                    <a:pt x="1" y="411"/>
                  </a:lnTo>
                  <a:lnTo>
                    <a:pt x="3487" y="2445"/>
                  </a:lnTo>
                  <a:lnTo>
                    <a:pt x="3616" y="2027"/>
                  </a:lnTo>
                  <a:lnTo>
                    <a:pt x="223" y="5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8292522" y="4674838"/>
              <a:ext cx="403442" cy="282230"/>
            </a:xfrm>
            <a:custGeom>
              <a:avLst/>
              <a:gdLst/>
              <a:ahLst/>
              <a:cxnLst/>
              <a:rect l="l" t="t" r="r" b="b"/>
              <a:pathLst>
                <a:path w="2250" h="1574" extrusionOk="0">
                  <a:moveTo>
                    <a:pt x="1991" y="1"/>
                  </a:moveTo>
                  <a:cubicBezTo>
                    <a:pt x="1970" y="1"/>
                    <a:pt x="1948" y="7"/>
                    <a:pt x="1927" y="7"/>
                  </a:cubicBezTo>
                  <a:cubicBezTo>
                    <a:pt x="1927" y="7"/>
                    <a:pt x="1918" y="7"/>
                    <a:pt x="1911" y="14"/>
                  </a:cubicBezTo>
                  <a:lnTo>
                    <a:pt x="1875" y="14"/>
                  </a:lnTo>
                  <a:cubicBezTo>
                    <a:pt x="1861" y="21"/>
                    <a:pt x="1848" y="21"/>
                    <a:pt x="1832" y="28"/>
                  </a:cubicBezTo>
                  <a:cubicBezTo>
                    <a:pt x="1754" y="44"/>
                    <a:pt x="1660" y="71"/>
                    <a:pt x="1560" y="114"/>
                  </a:cubicBezTo>
                  <a:cubicBezTo>
                    <a:pt x="1539" y="121"/>
                    <a:pt x="1516" y="130"/>
                    <a:pt x="1496" y="137"/>
                  </a:cubicBezTo>
                  <a:cubicBezTo>
                    <a:pt x="1480" y="144"/>
                    <a:pt x="1459" y="158"/>
                    <a:pt x="1437" y="164"/>
                  </a:cubicBezTo>
                  <a:lnTo>
                    <a:pt x="1430" y="164"/>
                  </a:lnTo>
                  <a:cubicBezTo>
                    <a:pt x="1409" y="180"/>
                    <a:pt x="1387" y="194"/>
                    <a:pt x="1366" y="201"/>
                  </a:cubicBezTo>
                  <a:cubicBezTo>
                    <a:pt x="1315" y="223"/>
                    <a:pt x="1265" y="251"/>
                    <a:pt x="1215" y="280"/>
                  </a:cubicBezTo>
                  <a:cubicBezTo>
                    <a:pt x="920" y="453"/>
                    <a:pt x="554" y="725"/>
                    <a:pt x="129" y="1156"/>
                  </a:cubicBezTo>
                  <a:lnTo>
                    <a:pt x="0" y="1574"/>
                  </a:lnTo>
                  <a:lnTo>
                    <a:pt x="2243" y="280"/>
                  </a:lnTo>
                  <a:lnTo>
                    <a:pt x="2250" y="273"/>
                  </a:lnTo>
                  <a:lnTo>
                    <a:pt x="2243" y="266"/>
                  </a:lnTo>
                  <a:lnTo>
                    <a:pt x="2243" y="21"/>
                  </a:lnTo>
                  <a:lnTo>
                    <a:pt x="2229" y="21"/>
                  </a:lnTo>
                  <a:cubicBezTo>
                    <a:pt x="2220" y="21"/>
                    <a:pt x="2220" y="14"/>
                    <a:pt x="2213" y="14"/>
                  </a:cubicBezTo>
                  <a:lnTo>
                    <a:pt x="2200" y="14"/>
                  </a:lnTo>
                  <a:cubicBezTo>
                    <a:pt x="2193" y="14"/>
                    <a:pt x="2186" y="7"/>
                    <a:pt x="2177" y="7"/>
                  </a:cubicBezTo>
                  <a:lnTo>
                    <a:pt x="2156" y="7"/>
                  </a:lnTo>
                  <a:cubicBezTo>
                    <a:pt x="2150" y="1"/>
                    <a:pt x="2143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8783291" y="4595942"/>
              <a:ext cx="40523" cy="97005"/>
            </a:xfrm>
            <a:custGeom>
              <a:avLst/>
              <a:gdLst/>
              <a:ahLst/>
              <a:cxnLst/>
              <a:rect l="l" t="t" r="r" b="b"/>
              <a:pathLst>
                <a:path w="226" h="541" extrusionOk="0">
                  <a:moveTo>
                    <a:pt x="225" y="1"/>
                  </a:moveTo>
                  <a:lnTo>
                    <a:pt x="1" y="130"/>
                  </a:lnTo>
                  <a:lnTo>
                    <a:pt x="9" y="425"/>
                  </a:lnTo>
                  <a:lnTo>
                    <a:pt x="9" y="541"/>
                  </a:lnTo>
                  <a:lnTo>
                    <a:pt x="116" y="397"/>
                  </a:lnTo>
                  <a:lnTo>
                    <a:pt x="225" y="411"/>
                  </a:lnTo>
                  <a:lnTo>
                    <a:pt x="225" y="303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8694533" y="4445323"/>
              <a:ext cx="402366" cy="278644"/>
            </a:xfrm>
            <a:custGeom>
              <a:avLst/>
              <a:gdLst/>
              <a:ahLst/>
              <a:cxnLst/>
              <a:rect l="l" t="t" r="r" b="b"/>
              <a:pathLst>
                <a:path w="2244" h="1554" extrusionOk="0">
                  <a:moveTo>
                    <a:pt x="2114" y="1"/>
                  </a:moveTo>
                  <a:cubicBezTo>
                    <a:pt x="2100" y="1"/>
                    <a:pt x="2085" y="1"/>
                    <a:pt x="2071" y="7"/>
                  </a:cubicBezTo>
                  <a:cubicBezTo>
                    <a:pt x="2035" y="7"/>
                    <a:pt x="2005" y="14"/>
                    <a:pt x="1978" y="21"/>
                  </a:cubicBezTo>
                  <a:cubicBezTo>
                    <a:pt x="1955" y="30"/>
                    <a:pt x="1935" y="30"/>
                    <a:pt x="1912" y="37"/>
                  </a:cubicBezTo>
                  <a:cubicBezTo>
                    <a:pt x="1898" y="37"/>
                    <a:pt x="1876" y="44"/>
                    <a:pt x="1855" y="51"/>
                  </a:cubicBezTo>
                  <a:cubicBezTo>
                    <a:pt x="1826" y="57"/>
                    <a:pt x="1798" y="64"/>
                    <a:pt x="1776" y="73"/>
                  </a:cubicBezTo>
                  <a:cubicBezTo>
                    <a:pt x="1747" y="80"/>
                    <a:pt x="1719" y="87"/>
                    <a:pt x="1690" y="94"/>
                  </a:cubicBezTo>
                  <a:cubicBezTo>
                    <a:pt x="1676" y="94"/>
                    <a:pt x="1653" y="101"/>
                    <a:pt x="1633" y="108"/>
                  </a:cubicBezTo>
                  <a:cubicBezTo>
                    <a:pt x="1590" y="123"/>
                    <a:pt x="1539" y="137"/>
                    <a:pt x="1496" y="159"/>
                  </a:cubicBezTo>
                  <a:cubicBezTo>
                    <a:pt x="1474" y="166"/>
                    <a:pt x="1453" y="173"/>
                    <a:pt x="1431" y="180"/>
                  </a:cubicBezTo>
                  <a:cubicBezTo>
                    <a:pt x="1417" y="187"/>
                    <a:pt x="1401" y="194"/>
                    <a:pt x="1381" y="202"/>
                  </a:cubicBezTo>
                  <a:cubicBezTo>
                    <a:pt x="1367" y="209"/>
                    <a:pt x="1338" y="216"/>
                    <a:pt x="1324" y="230"/>
                  </a:cubicBezTo>
                  <a:lnTo>
                    <a:pt x="1308" y="230"/>
                  </a:lnTo>
                  <a:cubicBezTo>
                    <a:pt x="1272" y="252"/>
                    <a:pt x="1229" y="266"/>
                    <a:pt x="1194" y="289"/>
                  </a:cubicBezTo>
                  <a:lnTo>
                    <a:pt x="1186" y="289"/>
                  </a:lnTo>
                  <a:cubicBezTo>
                    <a:pt x="1151" y="309"/>
                    <a:pt x="1115" y="332"/>
                    <a:pt x="1079" y="346"/>
                  </a:cubicBezTo>
                  <a:cubicBezTo>
                    <a:pt x="1056" y="359"/>
                    <a:pt x="1043" y="366"/>
                    <a:pt x="1022" y="382"/>
                  </a:cubicBezTo>
                  <a:cubicBezTo>
                    <a:pt x="339" y="777"/>
                    <a:pt x="14" y="1281"/>
                    <a:pt x="1" y="1301"/>
                  </a:cubicBezTo>
                  <a:lnTo>
                    <a:pt x="1" y="1546"/>
                  </a:lnTo>
                  <a:lnTo>
                    <a:pt x="8" y="1553"/>
                  </a:lnTo>
                  <a:lnTo>
                    <a:pt x="504" y="1265"/>
                  </a:lnTo>
                  <a:lnTo>
                    <a:pt x="496" y="970"/>
                  </a:lnTo>
                  <a:lnTo>
                    <a:pt x="720" y="841"/>
                  </a:lnTo>
                  <a:lnTo>
                    <a:pt x="720" y="1143"/>
                  </a:lnTo>
                  <a:lnTo>
                    <a:pt x="2243" y="266"/>
                  </a:lnTo>
                  <a:lnTo>
                    <a:pt x="2135" y="44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8694533" y="4722534"/>
              <a:ext cx="179" cy="1434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8694533" y="4722534"/>
              <a:ext cx="179" cy="1434"/>
            </a:xfrm>
            <a:custGeom>
              <a:avLst/>
              <a:gdLst/>
              <a:ahLst/>
              <a:cxnLst/>
              <a:rect l="l" t="t" r="r" b="b"/>
              <a:pathLst>
                <a:path w="1" h="8" fill="none" extrusionOk="0">
                  <a:moveTo>
                    <a:pt x="1" y="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8392935" y="4255793"/>
              <a:ext cx="297830" cy="177873"/>
            </a:xfrm>
            <a:custGeom>
              <a:avLst/>
              <a:gdLst/>
              <a:ahLst/>
              <a:cxnLst/>
              <a:rect l="l" t="t" r="r" b="b"/>
              <a:pathLst>
                <a:path w="1661" h="992" fill="none" extrusionOk="0">
                  <a:moveTo>
                    <a:pt x="1660" y="0"/>
                  </a:moveTo>
                  <a:cubicBezTo>
                    <a:pt x="1338" y="79"/>
                    <a:pt x="1050" y="202"/>
                    <a:pt x="813" y="338"/>
                  </a:cubicBezTo>
                  <a:cubicBezTo>
                    <a:pt x="432" y="554"/>
                    <a:pt x="166" y="813"/>
                    <a:pt x="1" y="992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8169875" y="4566536"/>
              <a:ext cx="281154" cy="166397"/>
            </a:xfrm>
            <a:custGeom>
              <a:avLst/>
              <a:gdLst/>
              <a:ahLst/>
              <a:cxnLst/>
              <a:rect l="l" t="t" r="r" b="b"/>
              <a:pathLst>
                <a:path w="1568" h="928" fill="none" extrusionOk="0">
                  <a:moveTo>
                    <a:pt x="1" y="927"/>
                  </a:moveTo>
                  <a:cubicBezTo>
                    <a:pt x="325" y="618"/>
                    <a:pt x="612" y="417"/>
                    <a:pt x="857" y="273"/>
                  </a:cubicBezTo>
                  <a:cubicBezTo>
                    <a:pt x="1165" y="94"/>
                    <a:pt x="1403" y="28"/>
                    <a:pt x="1567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7" name="Google Shape;707;p39"/>
            <p:cNvGrpSpPr/>
            <p:nvPr/>
          </p:nvGrpSpPr>
          <p:grpSpPr>
            <a:xfrm>
              <a:off x="8166289" y="4124181"/>
              <a:ext cx="827509" cy="486285"/>
              <a:chOff x="2451109" y="1341282"/>
              <a:chExt cx="481923" cy="283201"/>
            </a:xfrm>
          </p:grpSpPr>
          <p:sp>
            <p:nvSpPr>
              <p:cNvPr id="708" name="Google Shape;708;p39"/>
              <p:cNvSpPr/>
              <p:nvPr/>
            </p:nvSpPr>
            <p:spPr>
              <a:xfrm>
                <a:off x="2451109" y="1341282"/>
                <a:ext cx="173346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" fill="none" extrusionOk="0">
                    <a:moveTo>
                      <a:pt x="1660" y="1"/>
                    </a:moveTo>
                    <a:cubicBezTo>
                      <a:pt x="1337" y="73"/>
                      <a:pt x="1049" y="196"/>
                      <a:pt x="811" y="339"/>
                    </a:cubicBezTo>
                    <a:cubicBezTo>
                      <a:pt x="431" y="555"/>
                      <a:pt x="164" y="807"/>
                      <a:pt x="0" y="99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2472725" y="1354127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1" y="0"/>
                    </a:moveTo>
                    <a:cubicBezTo>
                      <a:pt x="1337" y="73"/>
                      <a:pt x="1058" y="195"/>
                      <a:pt x="813" y="339"/>
                    </a:cubicBezTo>
                    <a:cubicBezTo>
                      <a:pt x="431" y="554"/>
                      <a:pt x="166" y="806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2547807" y="1366867"/>
                <a:ext cx="121029" cy="55659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533" fill="none" extrusionOk="0">
                    <a:moveTo>
                      <a:pt x="1158" y="1"/>
                    </a:moveTo>
                    <a:cubicBezTo>
                      <a:pt x="827" y="73"/>
                      <a:pt x="547" y="196"/>
                      <a:pt x="302" y="339"/>
                    </a:cubicBezTo>
                    <a:cubicBezTo>
                      <a:pt x="196" y="403"/>
                      <a:pt x="94" y="468"/>
                      <a:pt x="1" y="53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2517002" y="1379711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2" y="0"/>
                    </a:moveTo>
                    <a:cubicBezTo>
                      <a:pt x="1338" y="73"/>
                      <a:pt x="1051" y="194"/>
                      <a:pt x="813" y="338"/>
                    </a:cubicBezTo>
                    <a:cubicBezTo>
                      <a:pt x="432" y="554"/>
                      <a:pt x="166" y="806"/>
                      <a:pt x="1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2538827" y="1392451"/>
                <a:ext cx="173554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993" fill="none" extrusionOk="0">
                    <a:moveTo>
                      <a:pt x="1662" y="1"/>
                    </a:moveTo>
                    <a:cubicBezTo>
                      <a:pt x="1337" y="80"/>
                      <a:pt x="1058" y="194"/>
                      <a:pt x="813" y="339"/>
                    </a:cubicBezTo>
                    <a:cubicBezTo>
                      <a:pt x="432" y="555"/>
                      <a:pt x="166" y="805"/>
                      <a:pt x="0" y="99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2560652" y="1405295"/>
                <a:ext cx="174285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993" fill="none" extrusionOk="0">
                    <a:moveTo>
                      <a:pt x="1668" y="0"/>
                    </a:moveTo>
                    <a:cubicBezTo>
                      <a:pt x="1337" y="78"/>
                      <a:pt x="1056" y="194"/>
                      <a:pt x="813" y="337"/>
                    </a:cubicBezTo>
                    <a:cubicBezTo>
                      <a:pt x="438" y="552"/>
                      <a:pt x="166" y="811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2604928" y="1430670"/>
                <a:ext cx="173345" cy="10369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" fill="none" extrusionOk="0">
                    <a:moveTo>
                      <a:pt x="1660" y="1"/>
                    </a:moveTo>
                    <a:cubicBezTo>
                      <a:pt x="1337" y="80"/>
                      <a:pt x="1056" y="202"/>
                      <a:pt x="813" y="339"/>
                    </a:cubicBezTo>
                    <a:cubicBezTo>
                      <a:pt x="432" y="554"/>
                      <a:pt x="166" y="813"/>
                      <a:pt x="0" y="992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2679174" y="1443515"/>
                <a:ext cx="121655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7" fill="none" extrusionOk="0">
                    <a:moveTo>
                      <a:pt x="1165" y="0"/>
                    </a:moveTo>
                    <a:cubicBezTo>
                      <a:pt x="835" y="79"/>
                      <a:pt x="554" y="202"/>
                      <a:pt x="309" y="338"/>
                    </a:cubicBezTo>
                    <a:cubicBezTo>
                      <a:pt x="195" y="402"/>
                      <a:pt x="93" y="474"/>
                      <a:pt x="0" y="54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2648369" y="1456255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8" y="1"/>
                    </a:moveTo>
                    <a:cubicBezTo>
                      <a:pt x="1346" y="80"/>
                      <a:pt x="1058" y="202"/>
                      <a:pt x="820" y="339"/>
                    </a:cubicBezTo>
                    <a:cubicBezTo>
                      <a:pt x="440" y="554"/>
                      <a:pt x="173" y="813"/>
                      <a:pt x="0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2670820" y="1468995"/>
                <a:ext cx="173659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000" fill="none" extrusionOk="0">
                    <a:moveTo>
                      <a:pt x="1662" y="1"/>
                    </a:moveTo>
                    <a:cubicBezTo>
                      <a:pt x="1338" y="80"/>
                      <a:pt x="1058" y="201"/>
                      <a:pt x="813" y="339"/>
                    </a:cubicBezTo>
                    <a:cubicBezTo>
                      <a:pt x="432" y="555"/>
                      <a:pt x="166" y="814"/>
                      <a:pt x="1" y="100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2692645" y="1481839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9" y="0"/>
                    </a:moveTo>
                    <a:cubicBezTo>
                      <a:pt x="1338" y="78"/>
                      <a:pt x="1058" y="201"/>
                      <a:pt x="813" y="337"/>
                    </a:cubicBezTo>
                    <a:cubicBezTo>
                      <a:pt x="439" y="561"/>
                      <a:pt x="166" y="811"/>
                      <a:pt x="1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2767101" y="1494474"/>
                <a:ext cx="121655" cy="56494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541" fill="none" extrusionOk="0">
                    <a:moveTo>
                      <a:pt x="1164" y="0"/>
                    </a:moveTo>
                    <a:cubicBezTo>
                      <a:pt x="840" y="80"/>
                      <a:pt x="554" y="202"/>
                      <a:pt x="316" y="338"/>
                    </a:cubicBezTo>
                    <a:cubicBezTo>
                      <a:pt x="200" y="404"/>
                      <a:pt x="93" y="475"/>
                      <a:pt x="0" y="54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2736922" y="1507214"/>
                <a:ext cx="173659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000" fill="none" extrusionOk="0">
                    <a:moveTo>
                      <a:pt x="1662" y="1"/>
                    </a:moveTo>
                    <a:cubicBezTo>
                      <a:pt x="1338" y="80"/>
                      <a:pt x="1058" y="203"/>
                      <a:pt x="813" y="339"/>
                    </a:cubicBezTo>
                    <a:cubicBezTo>
                      <a:pt x="432" y="561"/>
                      <a:pt x="167" y="813"/>
                      <a:pt x="1" y="100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2758747" y="1520059"/>
                <a:ext cx="17428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0" fill="none" extrusionOk="0">
                    <a:moveTo>
                      <a:pt x="1669" y="0"/>
                    </a:moveTo>
                    <a:cubicBezTo>
                      <a:pt x="1338" y="80"/>
                      <a:pt x="1056" y="202"/>
                      <a:pt x="813" y="338"/>
                    </a:cubicBezTo>
                    <a:cubicBezTo>
                      <a:pt x="439" y="561"/>
                      <a:pt x="166" y="813"/>
                      <a:pt x="1" y="9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8048662" y="4260097"/>
              <a:ext cx="68495" cy="78357"/>
            </a:xfrm>
            <a:custGeom>
              <a:avLst/>
              <a:gdLst/>
              <a:ahLst/>
              <a:cxnLst/>
              <a:rect l="l" t="t" r="r" b="b"/>
              <a:pathLst>
                <a:path w="382" h="437" extrusionOk="0">
                  <a:moveTo>
                    <a:pt x="198" y="0"/>
                  </a:moveTo>
                  <a:cubicBezTo>
                    <a:pt x="190" y="0"/>
                    <a:pt x="185" y="2"/>
                    <a:pt x="182" y="5"/>
                  </a:cubicBezTo>
                  <a:cubicBezTo>
                    <a:pt x="152" y="5"/>
                    <a:pt x="123" y="12"/>
                    <a:pt x="102" y="28"/>
                  </a:cubicBezTo>
                  <a:cubicBezTo>
                    <a:pt x="96" y="35"/>
                    <a:pt x="80" y="42"/>
                    <a:pt x="66" y="55"/>
                  </a:cubicBezTo>
                  <a:cubicBezTo>
                    <a:pt x="44" y="78"/>
                    <a:pt x="37" y="92"/>
                    <a:pt x="30" y="99"/>
                  </a:cubicBezTo>
                  <a:cubicBezTo>
                    <a:pt x="23" y="114"/>
                    <a:pt x="23" y="114"/>
                    <a:pt x="23" y="128"/>
                  </a:cubicBezTo>
                  <a:cubicBezTo>
                    <a:pt x="16" y="135"/>
                    <a:pt x="16" y="142"/>
                    <a:pt x="16" y="149"/>
                  </a:cubicBezTo>
                  <a:cubicBezTo>
                    <a:pt x="9" y="171"/>
                    <a:pt x="1" y="185"/>
                    <a:pt x="1" y="207"/>
                  </a:cubicBezTo>
                  <a:lnTo>
                    <a:pt x="1" y="214"/>
                  </a:lnTo>
                  <a:lnTo>
                    <a:pt x="1" y="221"/>
                  </a:lnTo>
                  <a:cubicBezTo>
                    <a:pt x="1" y="221"/>
                    <a:pt x="1" y="228"/>
                    <a:pt x="9" y="235"/>
                  </a:cubicBezTo>
                  <a:lnTo>
                    <a:pt x="9" y="250"/>
                  </a:lnTo>
                  <a:lnTo>
                    <a:pt x="9" y="257"/>
                  </a:lnTo>
                  <a:cubicBezTo>
                    <a:pt x="16" y="257"/>
                    <a:pt x="16" y="264"/>
                    <a:pt x="16" y="264"/>
                  </a:cubicBezTo>
                  <a:lnTo>
                    <a:pt x="16" y="271"/>
                  </a:lnTo>
                  <a:lnTo>
                    <a:pt x="16" y="278"/>
                  </a:lnTo>
                  <a:cubicBezTo>
                    <a:pt x="23" y="278"/>
                    <a:pt x="23" y="278"/>
                    <a:pt x="23" y="287"/>
                  </a:cubicBezTo>
                  <a:cubicBezTo>
                    <a:pt x="30" y="293"/>
                    <a:pt x="37" y="307"/>
                    <a:pt x="44" y="314"/>
                  </a:cubicBezTo>
                  <a:cubicBezTo>
                    <a:pt x="52" y="321"/>
                    <a:pt x="59" y="330"/>
                    <a:pt x="59" y="330"/>
                  </a:cubicBezTo>
                  <a:cubicBezTo>
                    <a:pt x="66" y="337"/>
                    <a:pt x="73" y="337"/>
                    <a:pt x="80" y="344"/>
                  </a:cubicBezTo>
                  <a:cubicBezTo>
                    <a:pt x="130" y="373"/>
                    <a:pt x="189" y="407"/>
                    <a:pt x="246" y="437"/>
                  </a:cubicBezTo>
                  <a:lnTo>
                    <a:pt x="182" y="350"/>
                  </a:lnTo>
                  <a:lnTo>
                    <a:pt x="246" y="171"/>
                  </a:lnTo>
                  <a:lnTo>
                    <a:pt x="382" y="92"/>
                  </a:lnTo>
                  <a:lnTo>
                    <a:pt x="268" y="19"/>
                  </a:lnTo>
                  <a:cubicBezTo>
                    <a:pt x="246" y="12"/>
                    <a:pt x="239" y="5"/>
                    <a:pt x="225" y="5"/>
                  </a:cubicBezTo>
                  <a:cubicBezTo>
                    <a:pt x="214" y="2"/>
                    <a:pt x="205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081117" y="4290759"/>
              <a:ext cx="40165" cy="47696"/>
            </a:xfrm>
            <a:custGeom>
              <a:avLst/>
              <a:gdLst/>
              <a:ahLst/>
              <a:cxnLst/>
              <a:rect l="l" t="t" r="r" b="b"/>
              <a:pathLst>
                <a:path w="224" h="266" extrusionOk="0">
                  <a:moveTo>
                    <a:pt x="65" y="0"/>
                  </a:moveTo>
                  <a:lnTo>
                    <a:pt x="1" y="179"/>
                  </a:lnTo>
                  <a:lnTo>
                    <a:pt x="158" y="266"/>
                  </a:lnTo>
                  <a:lnTo>
                    <a:pt x="2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8109269" y="4306179"/>
              <a:ext cx="511923" cy="322395"/>
            </a:xfrm>
            <a:custGeom>
              <a:avLst/>
              <a:gdLst/>
              <a:ahLst/>
              <a:cxnLst/>
              <a:rect l="l" t="t" r="r" b="b"/>
              <a:pathLst>
                <a:path w="2855" h="1798" extrusionOk="0">
                  <a:moveTo>
                    <a:pt x="66" y="0"/>
                  </a:moveTo>
                  <a:lnTo>
                    <a:pt x="1" y="180"/>
                  </a:lnTo>
                  <a:lnTo>
                    <a:pt x="1" y="187"/>
                  </a:lnTo>
                  <a:lnTo>
                    <a:pt x="51" y="216"/>
                  </a:lnTo>
                  <a:lnTo>
                    <a:pt x="2790" y="1798"/>
                  </a:lnTo>
                  <a:lnTo>
                    <a:pt x="2854" y="1617"/>
                  </a:lnTo>
                  <a:lnTo>
                    <a:pt x="173" y="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8121103" y="4291835"/>
              <a:ext cx="526088" cy="304285"/>
            </a:xfrm>
            <a:custGeom>
              <a:avLst/>
              <a:gdLst/>
              <a:ahLst/>
              <a:cxnLst/>
              <a:rect l="l" t="t" r="r" b="b"/>
              <a:pathLst>
                <a:path w="2934" h="1697" extrusionOk="0">
                  <a:moveTo>
                    <a:pt x="137" y="1"/>
                  </a:moveTo>
                  <a:lnTo>
                    <a:pt x="114" y="15"/>
                  </a:lnTo>
                  <a:lnTo>
                    <a:pt x="0" y="80"/>
                  </a:lnTo>
                  <a:lnTo>
                    <a:pt x="107" y="144"/>
                  </a:lnTo>
                  <a:lnTo>
                    <a:pt x="2788" y="1697"/>
                  </a:lnTo>
                  <a:lnTo>
                    <a:pt x="2933" y="161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092593" y="4276414"/>
              <a:ext cx="53075" cy="29944"/>
            </a:xfrm>
            <a:custGeom>
              <a:avLst/>
              <a:gdLst/>
              <a:ahLst/>
              <a:cxnLst/>
              <a:rect l="l" t="t" r="r" b="b"/>
              <a:pathLst>
                <a:path w="296" h="167" extrusionOk="0">
                  <a:moveTo>
                    <a:pt x="137" y="1"/>
                  </a:moveTo>
                  <a:lnTo>
                    <a:pt x="1" y="80"/>
                  </a:lnTo>
                  <a:lnTo>
                    <a:pt x="159" y="166"/>
                  </a:lnTo>
                  <a:lnTo>
                    <a:pt x="273" y="101"/>
                  </a:lnTo>
                  <a:lnTo>
                    <a:pt x="296" y="8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8671402" y="4625708"/>
              <a:ext cx="48413" cy="37655"/>
            </a:xfrm>
            <a:custGeom>
              <a:avLst/>
              <a:gdLst/>
              <a:ahLst/>
              <a:cxnLst/>
              <a:rect l="l" t="t" r="r" b="b"/>
              <a:pathLst>
                <a:path w="270" h="210" extrusionOk="0">
                  <a:moveTo>
                    <a:pt x="107" y="0"/>
                  </a:moveTo>
                  <a:cubicBezTo>
                    <a:pt x="107" y="0"/>
                    <a:pt x="0" y="50"/>
                    <a:pt x="14" y="173"/>
                  </a:cubicBezTo>
                  <a:cubicBezTo>
                    <a:pt x="100" y="195"/>
                    <a:pt x="180" y="209"/>
                    <a:pt x="202" y="209"/>
                  </a:cubicBezTo>
                  <a:cubicBezTo>
                    <a:pt x="207" y="210"/>
                    <a:pt x="211" y="210"/>
                    <a:pt x="215" y="210"/>
                  </a:cubicBezTo>
                  <a:cubicBezTo>
                    <a:pt x="261" y="210"/>
                    <a:pt x="270" y="176"/>
                    <a:pt x="237" y="137"/>
                  </a:cubicBezTo>
                  <a:cubicBezTo>
                    <a:pt x="216" y="116"/>
                    <a:pt x="166" y="66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8609540" y="4582136"/>
              <a:ext cx="81226" cy="74592"/>
            </a:xfrm>
            <a:custGeom>
              <a:avLst/>
              <a:gdLst/>
              <a:ahLst/>
              <a:cxnLst/>
              <a:rect l="l" t="t" r="r" b="b"/>
              <a:pathLst>
                <a:path w="453" h="416" extrusionOk="0">
                  <a:moveTo>
                    <a:pt x="209" y="0"/>
                  </a:moveTo>
                  <a:lnTo>
                    <a:pt x="64" y="78"/>
                  </a:lnTo>
                  <a:lnTo>
                    <a:pt x="0" y="259"/>
                  </a:lnTo>
                  <a:lnTo>
                    <a:pt x="73" y="359"/>
                  </a:lnTo>
                  <a:cubicBezTo>
                    <a:pt x="73" y="359"/>
                    <a:pt x="223" y="388"/>
                    <a:pt x="359" y="416"/>
                  </a:cubicBezTo>
                  <a:cubicBezTo>
                    <a:pt x="345" y="293"/>
                    <a:pt x="452" y="243"/>
                    <a:pt x="452" y="243"/>
                  </a:cubicBezTo>
                  <a:cubicBezTo>
                    <a:pt x="338" y="136"/>
                    <a:pt x="209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8673912" y="4656549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8673912" y="4656549"/>
              <a:ext cx="179" cy="17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9"/>
            <p:cNvGrpSpPr/>
            <p:nvPr/>
          </p:nvGrpSpPr>
          <p:grpSpPr>
            <a:xfrm>
              <a:off x="7829726" y="4351365"/>
              <a:ext cx="772282" cy="469071"/>
              <a:chOff x="2255103" y="1473589"/>
              <a:chExt cx="449760" cy="273176"/>
            </a:xfrm>
          </p:grpSpPr>
          <p:sp>
            <p:nvSpPr>
              <p:cNvPr id="732" name="Google Shape;732;p39"/>
              <p:cNvSpPr/>
              <p:nvPr/>
            </p:nvSpPr>
            <p:spPr>
              <a:xfrm>
                <a:off x="2276823" y="1473589"/>
                <a:ext cx="108915" cy="57016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46" fill="none" extrusionOk="0">
                    <a:moveTo>
                      <a:pt x="1" y="545"/>
                    </a:moveTo>
                    <a:cubicBezTo>
                      <a:pt x="160" y="425"/>
                      <a:pt x="303" y="330"/>
                      <a:pt x="432" y="252"/>
                    </a:cubicBezTo>
                    <a:cubicBezTo>
                      <a:pt x="684" y="107"/>
                      <a:pt x="884" y="36"/>
                      <a:pt x="1043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2255103" y="1486329"/>
                <a:ext cx="152460" cy="9377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898" fill="none" extrusionOk="0">
                    <a:moveTo>
                      <a:pt x="0" y="898"/>
                    </a:moveTo>
                    <a:cubicBezTo>
                      <a:pt x="325" y="596"/>
                      <a:pt x="611" y="389"/>
                      <a:pt x="856" y="251"/>
                    </a:cubicBezTo>
                    <a:cubicBezTo>
                      <a:pt x="1101" y="108"/>
                      <a:pt x="1301" y="35"/>
                      <a:pt x="146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2298648" y="1509616"/>
                <a:ext cx="163738" cy="96071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20" fill="none" extrusionOk="0">
                    <a:moveTo>
                      <a:pt x="1" y="920"/>
                    </a:moveTo>
                    <a:cubicBezTo>
                      <a:pt x="330" y="618"/>
                      <a:pt x="618" y="409"/>
                      <a:pt x="856" y="273"/>
                    </a:cubicBezTo>
                    <a:cubicBezTo>
                      <a:pt x="1165" y="93"/>
                      <a:pt x="1402" y="21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2321204" y="1522356"/>
                <a:ext cx="163634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921" fill="none" extrusionOk="0">
                    <a:moveTo>
                      <a:pt x="0" y="920"/>
                    </a:moveTo>
                    <a:cubicBezTo>
                      <a:pt x="323" y="618"/>
                      <a:pt x="611" y="409"/>
                      <a:pt x="856" y="273"/>
                    </a:cubicBezTo>
                    <a:cubicBezTo>
                      <a:pt x="1165" y="94"/>
                      <a:pt x="1401" y="21"/>
                      <a:pt x="1567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2390856" y="1534991"/>
                <a:ext cx="115807" cy="56494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41" fill="none" extrusionOk="0">
                    <a:moveTo>
                      <a:pt x="1" y="540"/>
                    </a:moveTo>
                    <a:cubicBezTo>
                      <a:pt x="146" y="432"/>
                      <a:pt x="275" y="345"/>
                      <a:pt x="396" y="275"/>
                    </a:cubicBezTo>
                    <a:cubicBezTo>
                      <a:pt x="707" y="95"/>
                      <a:pt x="943" y="23"/>
                      <a:pt x="110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2364645" y="1547731"/>
                <a:ext cx="163843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9" fill="none" extrusionOk="0">
                    <a:moveTo>
                      <a:pt x="0" y="929"/>
                    </a:moveTo>
                    <a:cubicBezTo>
                      <a:pt x="331" y="620"/>
                      <a:pt x="619" y="418"/>
                      <a:pt x="856" y="275"/>
                    </a:cubicBezTo>
                    <a:cubicBezTo>
                      <a:pt x="1165" y="94"/>
                      <a:pt x="1403" y="23"/>
                      <a:pt x="1568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2387097" y="1560576"/>
                <a:ext cx="163843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9" fill="none" extrusionOk="0">
                    <a:moveTo>
                      <a:pt x="1" y="928"/>
                    </a:moveTo>
                    <a:cubicBezTo>
                      <a:pt x="325" y="618"/>
                      <a:pt x="613" y="418"/>
                      <a:pt x="856" y="273"/>
                    </a:cubicBezTo>
                    <a:cubicBezTo>
                      <a:pt x="1165" y="94"/>
                      <a:pt x="1403" y="23"/>
                      <a:pt x="156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2408921" y="1573316"/>
                <a:ext cx="163843" cy="9690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8" fill="none" extrusionOk="0">
                    <a:moveTo>
                      <a:pt x="1" y="927"/>
                    </a:moveTo>
                    <a:cubicBezTo>
                      <a:pt x="332" y="618"/>
                      <a:pt x="611" y="418"/>
                      <a:pt x="856" y="273"/>
                    </a:cubicBezTo>
                    <a:cubicBezTo>
                      <a:pt x="1165" y="94"/>
                      <a:pt x="1403" y="22"/>
                      <a:pt x="1569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2430746" y="1586160"/>
                <a:ext cx="163634" cy="96802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927" fill="none" extrusionOk="0">
                    <a:moveTo>
                      <a:pt x="0" y="927"/>
                    </a:moveTo>
                    <a:cubicBezTo>
                      <a:pt x="331" y="618"/>
                      <a:pt x="618" y="416"/>
                      <a:pt x="856" y="273"/>
                    </a:cubicBezTo>
                    <a:cubicBezTo>
                      <a:pt x="1165" y="93"/>
                      <a:pt x="1403" y="28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2475023" y="1613833"/>
                <a:ext cx="153191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907" fill="none" extrusionOk="0">
                    <a:moveTo>
                      <a:pt x="1" y="907"/>
                    </a:moveTo>
                    <a:cubicBezTo>
                      <a:pt x="332" y="598"/>
                      <a:pt x="611" y="396"/>
                      <a:pt x="856" y="253"/>
                    </a:cubicBezTo>
                    <a:cubicBezTo>
                      <a:pt x="1108" y="108"/>
                      <a:pt x="1308" y="37"/>
                      <a:pt x="1467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2547076" y="1624380"/>
                <a:ext cx="113406" cy="54823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525" fill="none" extrusionOk="0">
                    <a:moveTo>
                      <a:pt x="1" y="524"/>
                    </a:moveTo>
                    <a:cubicBezTo>
                      <a:pt x="137" y="424"/>
                      <a:pt x="259" y="345"/>
                      <a:pt x="375" y="274"/>
                    </a:cubicBezTo>
                    <a:cubicBezTo>
                      <a:pt x="684" y="93"/>
                      <a:pt x="920" y="29"/>
                      <a:pt x="1086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2519404" y="1639417"/>
                <a:ext cx="152460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907" fill="none" extrusionOk="0">
                    <a:moveTo>
                      <a:pt x="0" y="907"/>
                    </a:moveTo>
                    <a:cubicBezTo>
                      <a:pt x="323" y="605"/>
                      <a:pt x="611" y="396"/>
                      <a:pt x="856" y="251"/>
                    </a:cubicBezTo>
                    <a:cubicBezTo>
                      <a:pt x="1099" y="108"/>
                      <a:pt x="1308" y="35"/>
                      <a:pt x="1459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2541124" y="1649964"/>
                <a:ext cx="163738" cy="9680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927" fill="none" extrusionOk="0">
                    <a:moveTo>
                      <a:pt x="1" y="926"/>
                    </a:moveTo>
                    <a:cubicBezTo>
                      <a:pt x="330" y="624"/>
                      <a:pt x="611" y="417"/>
                      <a:pt x="855" y="273"/>
                    </a:cubicBezTo>
                    <a:cubicBezTo>
                      <a:pt x="1165" y="100"/>
                      <a:pt x="1402" y="29"/>
                      <a:pt x="156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5" name="Google Shape;745;p39"/>
            <p:cNvSpPr/>
            <p:nvPr/>
          </p:nvSpPr>
          <p:spPr>
            <a:xfrm>
              <a:off x="8109269" y="4339531"/>
              <a:ext cx="513357" cy="306974"/>
            </a:xfrm>
            <a:custGeom>
              <a:avLst/>
              <a:gdLst/>
              <a:ahLst/>
              <a:cxnLst/>
              <a:rect l="l" t="t" r="r" b="b"/>
              <a:pathLst>
                <a:path w="2863" h="1712" extrusionOk="0">
                  <a:moveTo>
                    <a:pt x="1" y="1"/>
                  </a:moveTo>
                  <a:lnTo>
                    <a:pt x="23" y="37"/>
                  </a:lnTo>
                  <a:lnTo>
                    <a:pt x="66" y="94"/>
                  </a:lnTo>
                  <a:lnTo>
                    <a:pt x="2863" y="1712"/>
                  </a:lnTo>
                  <a:lnTo>
                    <a:pt x="2790" y="1612"/>
                  </a:lnTo>
                  <a:lnTo>
                    <a:pt x="51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8081117" y="4322855"/>
              <a:ext cx="40165" cy="33531"/>
            </a:xfrm>
            <a:custGeom>
              <a:avLst/>
              <a:gdLst/>
              <a:ahLst/>
              <a:cxnLst/>
              <a:rect l="l" t="t" r="r" b="b"/>
              <a:pathLst>
                <a:path w="224" h="187" extrusionOk="0">
                  <a:moveTo>
                    <a:pt x="1" y="0"/>
                  </a:moveTo>
                  <a:lnTo>
                    <a:pt x="65" y="87"/>
                  </a:lnTo>
                  <a:lnTo>
                    <a:pt x="72" y="100"/>
                  </a:lnTo>
                  <a:lnTo>
                    <a:pt x="223" y="187"/>
                  </a:lnTo>
                  <a:lnTo>
                    <a:pt x="223" y="187"/>
                  </a:lnTo>
                  <a:lnTo>
                    <a:pt x="180" y="130"/>
                  </a:lnTo>
                  <a:lnTo>
                    <a:pt x="158" y="94"/>
                  </a:lnTo>
                  <a:lnTo>
                    <a:pt x="158" y="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7677477" y="589763"/>
            <a:ext cx="1005813" cy="827222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Title 706">
            <a:extLst>
              <a:ext uri="{FF2B5EF4-FFF2-40B4-BE49-F238E27FC236}">
                <a16:creationId xmlns:a16="http://schemas.microsoft.com/office/drawing/2014/main" id="{3F74942E-4E20-D34A-2E02-D67F4290879A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720000" y="2217083"/>
            <a:ext cx="6029896" cy="1631816"/>
          </a:xfrm>
        </p:spPr>
        <p:txBody>
          <a:bodyPr/>
          <a:lstStyle/>
          <a:p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Penelitian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bertujuan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merancang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integrasi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aplikasi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terdistribusi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transaksi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data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pesanan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menggunakan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service.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Fokus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utama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penelitian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adalah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mengatasi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masalah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aliran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data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pesanan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tidak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terkontrol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, proses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produksi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tidak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sesuai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lead time,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pemborosan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inventori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,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lokasi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berada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jarak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terpisah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.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Teknologi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dipilih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mengakomodasi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keanekaragaman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dalam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hal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platform yang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digunakan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,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dengan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hasil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penelitian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menunjukkan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bahwa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merupakan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teknologi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layak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diterima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efisiensi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efektivitas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di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perusahaan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garmen</a:t>
            </a:r>
            <a:endParaRPr lang="en-ID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2"/>
          <p:cNvSpPr/>
          <p:nvPr/>
        </p:nvSpPr>
        <p:spPr>
          <a:xfrm>
            <a:off x="1192500" y="1006650"/>
            <a:ext cx="99155" cy="99350"/>
          </a:xfrm>
          <a:custGeom>
            <a:avLst/>
            <a:gdLst/>
            <a:ahLst/>
            <a:cxnLst/>
            <a:rect l="l" t="t" r="r" b="b"/>
            <a:pathLst>
              <a:path w="561" h="562" fill="none" extrusionOk="0">
                <a:moveTo>
                  <a:pt x="561" y="282"/>
                </a:moveTo>
                <a:cubicBezTo>
                  <a:pt x="561" y="432"/>
                  <a:pt x="438" y="561"/>
                  <a:pt x="281" y="561"/>
                </a:cubicBezTo>
                <a:cubicBezTo>
                  <a:pt x="129" y="561"/>
                  <a:pt x="0" y="432"/>
                  <a:pt x="0" y="282"/>
                </a:cubicBezTo>
                <a:cubicBezTo>
                  <a:pt x="0" y="123"/>
                  <a:pt x="129" y="0"/>
                  <a:pt x="281" y="0"/>
                </a:cubicBezTo>
                <a:cubicBezTo>
                  <a:pt x="438" y="0"/>
                  <a:pt x="561" y="123"/>
                  <a:pt x="561" y="282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42"/>
          <p:cNvGrpSpPr/>
          <p:nvPr/>
        </p:nvGrpSpPr>
        <p:grpSpPr>
          <a:xfrm>
            <a:off x="2296575" y="-20528"/>
            <a:ext cx="6847273" cy="5016903"/>
            <a:chOff x="2296575" y="-20528"/>
            <a:chExt cx="6847273" cy="5016903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514205" y="-20528"/>
              <a:ext cx="411352" cy="1199311"/>
              <a:chOff x="5706054" y="1123445"/>
              <a:chExt cx="350087" cy="1020777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803698" y="2016593"/>
                <a:ext cx="155053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82" extrusionOk="0">
                    <a:moveTo>
                      <a:pt x="1" y="1"/>
                    </a:moveTo>
                    <a:cubicBezTo>
                      <a:pt x="15" y="159"/>
                      <a:pt x="144" y="282"/>
                      <a:pt x="303" y="282"/>
                    </a:cubicBezTo>
                    <a:cubicBezTo>
                      <a:pt x="460" y="282"/>
                      <a:pt x="589" y="159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extrusionOk="0">
                    <a:moveTo>
                      <a:pt x="1" y="1"/>
                    </a:moveTo>
                    <a:lnTo>
                      <a:pt x="1" y="11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881096" y="2114237"/>
                <a:ext cx="256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" fill="none" extrusionOk="0">
                    <a:moveTo>
                      <a:pt x="1" y="1"/>
                    </a:moveTo>
                    <a:lnTo>
                      <a:pt x="1" y="1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extrusionOk="0">
                    <a:moveTo>
                      <a:pt x="1" y="1"/>
                    </a:moveTo>
                    <a:lnTo>
                      <a:pt x="60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5932353" y="2101423"/>
                <a:ext cx="153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60" h="94" fill="none" extrusionOk="0">
                    <a:moveTo>
                      <a:pt x="1" y="1"/>
                    </a:moveTo>
                    <a:lnTo>
                      <a:pt x="60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extrusionOk="0">
                    <a:moveTo>
                      <a:pt x="1" y="1"/>
                    </a:moveTo>
                    <a:lnTo>
                      <a:pt x="94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5971308" y="2062980"/>
                <a:ext cx="2409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8" fill="none" extrusionOk="0">
                    <a:moveTo>
                      <a:pt x="1" y="1"/>
                    </a:moveTo>
                    <a:lnTo>
                      <a:pt x="94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extrusionOk="0">
                    <a:moveTo>
                      <a:pt x="94" y="1"/>
                    </a:moveTo>
                    <a:lnTo>
                      <a:pt x="1" y="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5766537" y="2062980"/>
                <a:ext cx="24347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58" fill="none" extrusionOk="0">
                    <a:moveTo>
                      <a:pt x="94" y="1"/>
                    </a:moveTo>
                    <a:lnTo>
                      <a:pt x="1" y="5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extrusionOk="0">
                    <a:moveTo>
                      <a:pt x="58" y="1"/>
                    </a:moveTo>
                    <a:lnTo>
                      <a:pt x="1" y="9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814719" y="2101423"/>
                <a:ext cx="1486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58" h="94" fill="none" extrusionOk="0">
                    <a:moveTo>
                      <a:pt x="58" y="1"/>
                    </a:moveTo>
                    <a:lnTo>
                      <a:pt x="1" y="9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706054" y="1722123"/>
                <a:ext cx="350087" cy="29472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50" extrusionOk="0">
                    <a:moveTo>
                      <a:pt x="684" y="1"/>
                    </a:moveTo>
                    <a:cubicBezTo>
                      <a:pt x="287" y="1"/>
                      <a:pt x="1" y="309"/>
                      <a:pt x="1" y="761"/>
                    </a:cubicBezTo>
                    <a:lnTo>
                      <a:pt x="1" y="1150"/>
                    </a:lnTo>
                    <a:lnTo>
                      <a:pt x="1365" y="1150"/>
                    </a:lnTo>
                    <a:lnTo>
                      <a:pt x="1365" y="761"/>
                    </a:lnTo>
                    <a:cubicBezTo>
                      <a:pt x="1365" y="309"/>
                      <a:pt x="1079" y="1"/>
                      <a:pt x="6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extrusionOk="0">
                    <a:moveTo>
                      <a:pt x="1" y="233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5881096" y="1123445"/>
                <a:ext cx="256" cy="59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37" fill="none" extrusionOk="0">
                    <a:moveTo>
                      <a:pt x="1" y="2337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2"/>
            <p:cNvGrpSpPr/>
            <p:nvPr/>
          </p:nvGrpSpPr>
          <p:grpSpPr>
            <a:xfrm>
              <a:off x="2296575" y="2037532"/>
              <a:ext cx="6847273" cy="2958843"/>
              <a:chOff x="2296575" y="2037532"/>
              <a:chExt cx="6847273" cy="2958843"/>
            </a:xfrm>
          </p:grpSpPr>
          <p:sp>
            <p:nvSpPr>
              <p:cNvPr id="1315" name="Google Shape;1315;p42"/>
              <p:cNvSpPr/>
              <p:nvPr/>
            </p:nvSpPr>
            <p:spPr>
              <a:xfrm>
                <a:off x="2296575" y="4870075"/>
                <a:ext cx="6847273" cy="126300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1" fill="none" extrusionOk="0">
                    <a:moveTo>
                      <a:pt x="6068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05965" y="3922241"/>
                <a:ext cx="735541" cy="80984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6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2869" y="316"/>
                    </a:lnTo>
                    <a:lnTo>
                      <a:pt x="2869" y="309"/>
                    </a:lnTo>
                    <a:cubicBezTo>
                      <a:pt x="2869" y="309"/>
                      <a:pt x="1194" y="28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7061540" y="3533459"/>
                <a:ext cx="514622" cy="39236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31" extrusionOk="0">
                    <a:moveTo>
                      <a:pt x="210" y="1"/>
                    </a:moveTo>
                    <a:cubicBezTo>
                      <a:pt x="189" y="21"/>
                      <a:pt x="116" y="58"/>
                      <a:pt x="1" y="108"/>
                    </a:cubicBezTo>
                    <a:cubicBezTo>
                      <a:pt x="361" y="346"/>
                      <a:pt x="1476" y="1057"/>
                      <a:pt x="1519" y="1093"/>
                    </a:cubicBezTo>
                    <a:cubicBezTo>
                      <a:pt x="1540" y="1113"/>
                      <a:pt x="1597" y="1243"/>
                      <a:pt x="1640" y="1372"/>
                    </a:cubicBezTo>
                    <a:cubicBezTo>
                      <a:pt x="1662" y="1424"/>
                      <a:pt x="1676" y="1474"/>
                      <a:pt x="1691" y="1517"/>
                    </a:cubicBezTo>
                    <a:cubicBezTo>
                      <a:pt x="1698" y="1524"/>
                      <a:pt x="1698" y="1531"/>
                      <a:pt x="1698" y="1531"/>
                    </a:cubicBezTo>
                    <a:lnTo>
                      <a:pt x="1726" y="1517"/>
                    </a:lnTo>
                    <a:lnTo>
                      <a:pt x="2007" y="1372"/>
                    </a:lnTo>
                    <a:cubicBezTo>
                      <a:pt x="1964" y="1243"/>
                      <a:pt x="1907" y="1113"/>
                      <a:pt x="1885" y="1093"/>
                    </a:cubicBezTo>
                    <a:cubicBezTo>
                      <a:pt x="1842" y="1057"/>
                      <a:pt x="591" y="244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326774" y="4002970"/>
                <a:ext cx="208617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14" h="3372" extrusionOk="0">
                    <a:moveTo>
                      <a:pt x="582" y="1"/>
                    </a:moveTo>
                    <a:lnTo>
                      <a:pt x="1" y="3372"/>
                    </a:lnTo>
                    <a:lnTo>
                      <a:pt x="230" y="3372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6254758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82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7037705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1" y="1"/>
                    </a:moveTo>
                    <a:lnTo>
                      <a:pt x="591" y="3372"/>
                    </a:lnTo>
                    <a:lnTo>
                      <a:pt x="820" y="33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7096907" y="4002970"/>
                <a:ext cx="22143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3372" extrusionOk="0">
                    <a:moveTo>
                      <a:pt x="1" y="1"/>
                    </a:moveTo>
                    <a:lnTo>
                      <a:pt x="589" y="3372"/>
                    </a:lnTo>
                    <a:lnTo>
                      <a:pt x="863" y="3372"/>
                    </a:lnTo>
                    <a:lnTo>
                      <a:pt x="360" y="475"/>
                    </a:lnTo>
                    <a:lnTo>
                      <a:pt x="353" y="482"/>
                    </a:lnTo>
                    <a:lnTo>
                      <a:pt x="237" y="187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546153" y="3599837"/>
                <a:ext cx="764757" cy="45130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7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6"/>
                      <a:pt x="71" y="748"/>
                      <a:pt x="114" y="920"/>
                    </a:cubicBezTo>
                    <a:cubicBezTo>
                      <a:pt x="166" y="1129"/>
                      <a:pt x="382" y="1229"/>
                      <a:pt x="518" y="1258"/>
                    </a:cubicBezTo>
                    <a:cubicBezTo>
                      <a:pt x="647" y="1286"/>
                      <a:pt x="2322" y="1567"/>
                      <a:pt x="2322" y="1567"/>
                    </a:cubicBezTo>
                    <a:lnTo>
                      <a:pt x="2322" y="1574"/>
                    </a:lnTo>
                    <a:lnTo>
                      <a:pt x="2386" y="1760"/>
                    </a:lnTo>
                    <a:lnTo>
                      <a:pt x="2452" y="1726"/>
                    </a:lnTo>
                    <a:lnTo>
                      <a:pt x="2695" y="1603"/>
                    </a:lnTo>
                    <a:lnTo>
                      <a:pt x="2754" y="1574"/>
                    </a:lnTo>
                    <a:lnTo>
                      <a:pt x="2983" y="1451"/>
                    </a:lnTo>
                    <a:cubicBezTo>
                      <a:pt x="2983" y="1451"/>
                      <a:pt x="2904" y="1308"/>
                      <a:pt x="2854" y="1258"/>
                    </a:cubicBezTo>
                    <a:cubicBezTo>
                      <a:pt x="2847" y="1251"/>
                      <a:pt x="2847" y="1251"/>
                      <a:pt x="2840" y="1243"/>
                    </a:cubicBezTo>
                    <a:cubicBezTo>
                      <a:pt x="2804" y="1229"/>
                      <a:pt x="1905" y="784"/>
                      <a:pt x="1374" y="509"/>
                    </a:cubicBezTo>
                    <a:cubicBezTo>
                      <a:pt x="1265" y="459"/>
                      <a:pt x="1172" y="409"/>
                      <a:pt x="1106" y="380"/>
                    </a:cubicBezTo>
                    <a:cubicBezTo>
                      <a:pt x="1029" y="337"/>
                      <a:pt x="985" y="316"/>
                      <a:pt x="985" y="309"/>
                    </a:cubicBezTo>
                    <a:cubicBezTo>
                      <a:pt x="970" y="302"/>
                      <a:pt x="949" y="194"/>
                      <a:pt x="920" y="71"/>
                    </a:cubicBezTo>
                    <a:cubicBezTo>
                      <a:pt x="884" y="71"/>
                      <a:pt x="840" y="71"/>
                      <a:pt x="797" y="78"/>
                    </a:cubicBezTo>
                    <a:cubicBezTo>
                      <a:pt x="751" y="81"/>
                      <a:pt x="708" y="82"/>
                      <a:pt x="666" y="82"/>
                    </a:cubicBezTo>
                    <a:cubicBezTo>
                      <a:pt x="557" y="82"/>
                      <a:pt x="462" y="74"/>
                      <a:pt x="373" y="64"/>
                    </a:cubicBezTo>
                    <a:cubicBezTo>
                      <a:pt x="209" y="51"/>
                      <a:pt x="87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696848" y="4002970"/>
                <a:ext cx="210411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72" extrusionOk="0">
                    <a:moveTo>
                      <a:pt x="591" y="1"/>
                    </a:moveTo>
                    <a:lnTo>
                      <a:pt x="1" y="3372"/>
                    </a:lnTo>
                    <a:lnTo>
                      <a:pt x="239" y="3372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627138" y="4002970"/>
                <a:ext cx="221175" cy="86417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372" extrusionOk="0">
                    <a:moveTo>
                      <a:pt x="590" y="1"/>
                    </a:moveTo>
                    <a:lnTo>
                      <a:pt x="0" y="3372"/>
                    </a:lnTo>
                    <a:lnTo>
                      <a:pt x="273" y="337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7524132" y="4664438"/>
                <a:ext cx="13071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4" extrusionOk="0">
                    <a:moveTo>
                      <a:pt x="0" y="1"/>
                    </a:moveTo>
                    <a:lnTo>
                      <a:pt x="30" y="144"/>
                    </a:lnTo>
                    <a:lnTo>
                      <a:pt x="30" y="137"/>
                    </a:lnTo>
                    <a:cubicBezTo>
                      <a:pt x="37" y="123"/>
                      <a:pt x="43" y="116"/>
                      <a:pt x="50" y="10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6391357" y="3188758"/>
                <a:ext cx="134550" cy="73372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863" extrusionOk="0">
                    <a:moveTo>
                      <a:pt x="1" y="0"/>
                    </a:moveTo>
                    <a:lnTo>
                      <a:pt x="323" y="1582"/>
                    </a:lnTo>
                    <a:lnTo>
                      <a:pt x="323" y="2862"/>
                    </a:lnTo>
                    <a:lnTo>
                      <a:pt x="525" y="2862"/>
                    </a:lnTo>
                    <a:lnTo>
                      <a:pt x="525" y="1582"/>
                    </a:lnTo>
                    <a:lnTo>
                      <a:pt x="525" y="1575"/>
                    </a:lnTo>
                    <a:cubicBezTo>
                      <a:pt x="489" y="1561"/>
                      <a:pt x="468" y="1553"/>
                      <a:pt x="468" y="1553"/>
                    </a:cubicBezTo>
                    <a:cubicBezTo>
                      <a:pt x="468" y="1553"/>
                      <a:pt x="482" y="1503"/>
                      <a:pt x="496" y="1432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6230924" y="2748719"/>
                <a:ext cx="243472" cy="117375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580" extrusionOk="0">
                    <a:moveTo>
                      <a:pt x="0" y="1"/>
                    </a:moveTo>
                    <a:lnTo>
                      <a:pt x="683" y="3299"/>
                    </a:lnTo>
                    <a:lnTo>
                      <a:pt x="683" y="4579"/>
                    </a:lnTo>
                    <a:lnTo>
                      <a:pt x="949" y="4579"/>
                    </a:lnTo>
                    <a:lnTo>
                      <a:pt x="949" y="3299"/>
                    </a:lnTo>
                    <a:lnTo>
                      <a:pt x="627" y="1717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298839" y="2748719"/>
                <a:ext cx="225532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718" extrusionOk="0">
                    <a:moveTo>
                      <a:pt x="1" y="1"/>
                    </a:moveTo>
                    <a:lnTo>
                      <a:pt x="362" y="1717"/>
                    </a:lnTo>
                    <a:lnTo>
                      <a:pt x="879" y="1717"/>
                    </a:lnTo>
                    <a:cubicBezTo>
                      <a:pt x="829" y="1495"/>
                      <a:pt x="770" y="1251"/>
                      <a:pt x="720" y="1027"/>
                    </a:cubicBezTo>
                    <a:lnTo>
                      <a:pt x="720" y="1020"/>
                    </a:lnTo>
                    <a:cubicBezTo>
                      <a:pt x="613" y="711"/>
                      <a:pt x="570" y="553"/>
                      <a:pt x="598" y="310"/>
                    </a:cubicBezTo>
                    <a:lnTo>
                      <a:pt x="598" y="303"/>
                    </a:lnTo>
                    <a:cubicBezTo>
                      <a:pt x="598" y="251"/>
                      <a:pt x="605" y="208"/>
                      <a:pt x="620" y="165"/>
                    </a:cubicBezTo>
                    <a:cubicBezTo>
                      <a:pt x="634" y="101"/>
                      <a:pt x="663" y="44"/>
                      <a:pt x="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6444921" y="2827911"/>
                <a:ext cx="38699" cy="18247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712" extrusionOk="0">
                    <a:moveTo>
                      <a:pt x="28" y="1"/>
                    </a:moveTo>
                    <a:cubicBezTo>
                      <a:pt x="0" y="244"/>
                      <a:pt x="43" y="402"/>
                      <a:pt x="150" y="711"/>
                    </a:cubicBezTo>
                    <a:cubicBezTo>
                      <a:pt x="107" y="539"/>
                      <a:pt x="71" y="389"/>
                      <a:pt x="50" y="280"/>
                    </a:cubicBezTo>
                    <a:cubicBezTo>
                      <a:pt x="28" y="173"/>
                      <a:pt x="21" y="80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7688154" y="4642398"/>
                <a:ext cx="5894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73" extrusionOk="0">
                    <a:moveTo>
                      <a:pt x="187" y="0"/>
                    </a:moveTo>
                    <a:cubicBezTo>
                      <a:pt x="180" y="0"/>
                      <a:pt x="166" y="7"/>
                      <a:pt x="159" y="14"/>
                    </a:cubicBezTo>
                    <a:lnTo>
                      <a:pt x="152" y="30"/>
                    </a:lnTo>
                    <a:lnTo>
                      <a:pt x="80" y="123"/>
                    </a:lnTo>
                    <a:lnTo>
                      <a:pt x="37" y="180"/>
                    </a:lnTo>
                    <a:lnTo>
                      <a:pt x="14" y="209"/>
                    </a:lnTo>
                    <a:lnTo>
                      <a:pt x="14" y="216"/>
                    </a:lnTo>
                    <a:cubicBezTo>
                      <a:pt x="0" y="230"/>
                      <a:pt x="7" y="252"/>
                      <a:pt x="23" y="266"/>
                    </a:cubicBezTo>
                    <a:cubicBezTo>
                      <a:pt x="30" y="266"/>
                      <a:pt x="37" y="273"/>
                      <a:pt x="43" y="273"/>
                    </a:cubicBezTo>
                    <a:cubicBezTo>
                      <a:pt x="57" y="273"/>
                      <a:pt x="66" y="266"/>
                      <a:pt x="73" y="259"/>
                    </a:cubicBezTo>
                    <a:lnTo>
                      <a:pt x="123" y="187"/>
                    </a:lnTo>
                    <a:lnTo>
                      <a:pt x="152" y="150"/>
                    </a:lnTo>
                    <a:lnTo>
                      <a:pt x="159" y="137"/>
                    </a:lnTo>
                    <a:lnTo>
                      <a:pt x="209" y="73"/>
                    </a:lnTo>
                    <a:lnTo>
                      <a:pt x="216" y="57"/>
                    </a:lnTo>
                    <a:cubicBezTo>
                      <a:pt x="230" y="43"/>
                      <a:pt x="230" y="21"/>
                      <a:pt x="209" y="7"/>
                    </a:cubicBezTo>
                    <a:cubicBezTo>
                      <a:pt x="202" y="7"/>
                      <a:pt x="195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7727109" y="4660850"/>
                <a:ext cx="55358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1" extrusionOk="0">
                    <a:moveTo>
                      <a:pt x="173" y="1"/>
                    </a:moveTo>
                    <a:cubicBezTo>
                      <a:pt x="164" y="1"/>
                      <a:pt x="157" y="1"/>
                      <a:pt x="150" y="8"/>
                    </a:cubicBezTo>
                    <a:cubicBezTo>
                      <a:pt x="150" y="8"/>
                      <a:pt x="143" y="8"/>
                      <a:pt x="143" y="15"/>
                    </a:cubicBezTo>
                    <a:lnTo>
                      <a:pt x="121" y="44"/>
                    </a:lnTo>
                    <a:lnTo>
                      <a:pt x="86" y="94"/>
                    </a:lnTo>
                    <a:lnTo>
                      <a:pt x="71" y="115"/>
                    </a:lnTo>
                    <a:lnTo>
                      <a:pt x="14" y="194"/>
                    </a:lnTo>
                    <a:cubicBezTo>
                      <a:pt x="0" y="208"/>
                      <a:pt x="7" y="237"/>
                      <a:pt x="21" y="244"/>
                    </a:cubicBezTo>
                    <a:cubicBezTo>
                      <a:pt x="28" y="251"/>
                      <a:pt x="35" y="251"/>
                      <a:pt x="43" y="251"/>
                    </a:cubicBezTo>
                    <a:cubicBezTo>
                      <a:pt x="57" y="251"/>
                      <a:pt x="64" y="251"/>
                      <a:pt x="71" y="237"/>
                    </a:cubicBezTo>
                    <a:lnTo>
                      <a:pt x="143" y="144"/>
                    </a:lnTo>
                    <a:lnTo>
                      <a:pt x="193" y="78"/>
                    </a:lnTo>
                    <a:lnTo>
                      <a:pt x="193" y="72"/>
                    </a:lnTo>
                    <a:lnTo>
                      <a:pt x="207" y="58"/>
                    </a:lnTo>
                    <a:cubicBezTo>
                      <a:pt x="216" y="51"/>
                      <a:pt x="216" y="35"/>
                      <a:pt x="216" y="28"/>
                    </a:cubicBezTo>
                    <a:lnTo>
                      <a:pt x="207" y="22"/>
                    </a:lnTo>
                    <a:cubicBezTo>
                      <a:pt x="207" y="15"/>
                      <a:pt x="200" y="8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7507730" y="3962478"/>
                <a:ext cx="263718" cy="70963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2769" extrusionOk="0">
                    <a:moveTo>
                      <a:pt x="316" y="0"/>
                    </a:moveTo>
                    <a:lnTo>
                      <a:pt x="194" y="66"/>
                    </a:lnTo>
                    <a:lnTo>
                      <a:pt x="21" y="159"/>
                    </a:lnTo>
                    <a:lnTo>
                      <a:pt x="0" y="173"/>
                    </a:lnTo>
                    <a:lnTo>
                      <a:pt x="352" y="1482"/>
                    </a:lnTo>
                    <a:lnTo>
                      <a:pt x="654" y="2596"/>
                    </a:lnTo>
                    <a:cubicBezTo>
                      <a:pt x="675" y="2574"/>
                      <a:pt x="697" y="2567"/>
                      <a:pt x="711" y="2567"/>
                    </a:cubicBezTo>
                    <a:cubicBezTo>
                      <a:pt x="714" y="2567"/>
                      <a:pt x="717" y="2566"/>
                      <a:pt x="720" y="2566"/>
                    </a:cubicBezTo>
                    <a:cubicBezTo>
                      <a:pt x="763" y="2566"/>
                      <a:pt x="782" y="2615"/>
                      <a:pt x="856" y="2683"/>
                    </a:cubicBezTo>
                    <a:lnTo>
                      <a:pt x="863" y="2667"/>
                    </a:lnTo>
                    <a:cubicBezTo>
                      <a:pt x="870" y="2660"/>
                      <a:pt x="884" y="2653"/>
                      <a:pt x="891" y="2653"/>
                    </a:cubicBezTo>
                    <a:cubicBezTo>
                      <a:pt x="899" y="2653"/>
                      <a:pt x="906" y="2660"/>
                      <a:pt x="913" y="2660"/>
                    </a:cubicBezTo>
                    <a:cubicBezTo>
                      <a:pt x="934" y="2674"/>
                      <a:pt x="934" y="2696"/>
                      <a:pt x="920" y="2710"/>
                    </a:cubicBezTo>
                    <a:lnTo>
                      <a:pt x="913" y="2726"/>
                    </a:lnTo>
                    <a:cubicBezTo>
                      <a:pt x="927" y="2733"/>
                      <a:pt x="934" y="2747"/>
                      <a:pt x="949" y="2753"/>
                    </a:cubicBezTo>
                    <a:cubicBezTo>
                      <a:pt x="956" y="2753"/>
                      <a:pt x="970" y="2760"/>
                      <a:pt x="977" y="2769"/>
                    </a:cubicBezTo>
                    <a:lnTo>
                      <a:pt x="999" y="2740"/>
                    </a:lnTo>
                    <a:cubicBezTo>
                      <a:pt x="999" y="2733"/>
                      <a:pt x="1006" y="2733"/>
                      <a:pt x="1006" y="2733"/>
                    </a:cubicBezTo>
                    <a:cubicBezTo>
                      <a:pt x="986" y="2667"/>
                      <a:pt x="999" y="2624"/>
                      <a:pt x="1029" y="259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7494916" y="3885080"/>
                <a:ext cx="106871" cy="121733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75" extrusionOk="0">
                    <a:moveTo>
                      <a:pt x="316" y="0"/>
                    </a:moveTo>
                    <a:lnTo>
                      <a:pt x="35" y="145"/>
                    </a:lnTo>
                    <a:lnTo>
                      <a:pt x="7" y="159"/>
                    </a:lnTo>
                    <a:cubicBezTo>
                      <a:pt x="21" y="195"/>
                      <a:pt x="28" y="225"/>
                      <a:pt x="35" y="245"/>
                    </a:cubicBezTo>
                    <a:cubicBezTo>
                      <a:pt x="44" y="268"/>
                      <a:pt x="50" y="281"/>
                      <a:pt x="50" y="281"/>
                    </a:cubicBezTo>
                    <a:lnTo>
                      <a:pt x="0" y="302"/>
                    </a:lnTo>
                    <a:lnTo>
                      <a:pt x="44" y="461"/>
                    </a:lnTo>
                    <a:lnTo>
                      <a:pt x="50" y="475"/>
                    </a:lnTo>
                    <a:lnTo>
                      <a:pt x="71" y="461"/>
                    </a:lnTo>
                    <a:lnTo>
                      <a:pt x="244" y="368"/>
                    </a:lnTo>
                    <a:lnTo>
                      <a:pt x="366" y="302"/>
                    </a:lnTo>
                    <a:lnTo>
                      <a:pt x="416" y="281"/>
                    </a:lnTo>
                    <a:cubicBezTo>
                      <a:pt x="416" y="281"/>
                      <a:pt x="366" y="138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7271692" y="4100871"/>
                <a:ext cx="11277" cy="2588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01" extrusionOk="0">
                    <a:moveTo>
                      <a:pt x="0" y="0"/>
                    </a:moveTo>
                    <a:lnTo>
                      <a:pt x="36" y="100"/>
                    </a:lnTo>
                    <a:lnTo>
                      <a:pt x="4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78575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2" y="0"/>
                    </a:moveTo>
                    <a:lnTo>
                      <a:pt x="0" y="66"/>
                    </a:lnTo>
                    <a:cubicBezTo>
                      <a:pt x="9" y="66"/>
                      <a:pt x="22" y="73"/>
                      <a:pt x="29" y="80"/>
                    </a:cubicBezTo>
                    <a:cubicBezTo>
                      <a:pt x="43" y="80"/>
                      <a:pt x="59" y="87"/>
                      <a:pt x="72" y="95"/>
                    </a:cubicBezTo>
                    <a:lnTo>
                      <a:pt x="116" y="30"/>
                    </a:lnTo>
                    <a:cubicBezTo>
                      <a:pt x="95" y="23"/>
                      <a:pt x="72" y="9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7780160" y="4666232"/>
                <a:ext cx="2307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8" extrusionOk="0">
                    <a:moveTo>
                      <a:pt x="9" y="7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7763757" y="4680840"/>
                <a:ext cx="29729" cy="2460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" extrusionOk="0">
                    <a:moveTo>
                      <a:pt x="50" y="0"/>
                    </a:moveTo>
                    <a:lnTo>
                      <a:pt x="0" y="66"/>
                    </a:lnTo>
                    <a:cubicBezTo>
                      <a:pt x="21" y="73"/>
                      <a:pt x="50" y="87"/>
                      <a:pt x="73" y="95"/>
                    </a:cubicBezTo>
                    <a:lnTo>
                      <a:pt x="80" y="87"/>
                    </a:lnTo>
                    <a:lnTo>
                      <a:pt x="116" y="30"/>
                    </a:lnTo>
                    <a:lnTo>
                      <a:pt x="107" y="30"/>
                    </a:lnTo>
                    <a:cubicBezTo>
                      <a:pt x="87" y="23"/>
                      <a:pt x="64" y="9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7870628" y="4819233"/>
                <a:ext cx="64328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" extrusionOk="0">
                    <a:moveTo>
                      <a:pt x="251" y="0"/>
                    </a:moveTo>
                    <a:lnTo>
                      <a:pt x="25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7864989" y="4758238"/>
                <a:ext cx="221175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39" extrusionOk="0">
                    <a:moveTo>
                      <a:pt x="525" y="0"/>
                    </a:moveTo>
                    <a:lnTo>
                      <a:pt x="402" y="59"/>
                    </a:lnTo>
                    <a:lnTo>
                      <a:pt x="395" y="59"/>
                    </a:lnTo>
                    <a:lnTo>
                      <a:pt x="288" y="109"/>
                    </a:lnTo>
                    <a:lnTo>
                      <a:pt x="0" y="238"/>
                    </a:lnTo>
                    <a:lnTo>
                      <a:pt x="863" y="238"/>
                    </a:lnTo>
                    <a:cubicBezTo>
                      <a:pt x="863" y="238"/>
                      <a:pt x="863" y="109"/>
                      <a:pt x="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7934699" y="4819233"/>
                <a:ext cx="57921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" extrusionOk="0">
                    <a:moveTo>
                      <a:pt x="225" y="0"/>
                    </a:moveTo>
                    <a:lnTo>
                      <a:pt x="225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7760169" y="4819233"/>
                <a:ext cx="32958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87" extrusionOk="0">
                    <a:moveTo>
                      <a:pt x="409" y="0"/>
                    </a:moveTo>
                    <a:lnTo>
                      <a:pt x="1" y="187"/>
                    </a:lnTo>
                    <a:lnTo>
                      <a:pt x="1286" y="187"/>
                    </a:lnTo>
                    <a:lnTo>
                      <a:pt x="12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2"/>
              <p:cNvSpPr/>
              <p:nvPr/>
            </p:nvSpPr>
            <p:spPr>
              <a:xfrm>
                <a:off x="7934699" y="4819233"/>
                <a:ext cx="256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7760169" y="4620101"/>
                <a:ext cx="60740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0" extrusionOk="0">
                    <a:moveTo>
                      <a:pt x="103" y="0"/>
                    </a:moveTo>
                    <a:cubicBezTo>
                      <a:pt x="100" y="0"/>
                      <a:pt x="97" y="1"/>
                      <a:pt x="94" y="1"/>
                    </a:cubicBezTo>
                    <a:cubicBezTo>
                      <a:pt x="78" y="1"/>
                      <a:pt x="57" y="8"/>
                      <a:pt x="44" y="30"/>
                    </a:cubicBezTo>
                    <a:cubicBezTo>
                      <a:pt x="14" y="58"/>
                      <a:pt x="1" y="101"/>
                      <a:pt x="21" y="167"/>
                    </a:cubicBezTo>
                    <a:cubicBezTo>
                      <a:pt x="28" y="160"/>
                      <a:pt x="35" y="160"/>
                      <a:pt x="44" y="160"/>
                    </a:cubicBezTo>
                    <a:lnTo>
                      <a:pt x="64" y="160"/>
                    </a:lnTo>
                    <a:cubicBezTo>
                      <a:pt x="71" y="167"/>
                      <a:pt x="78" y="174"/>
                      <a:pt x="78" y="181"/>
                    </a:cubicBezTo>
                    <a:cubicBezTo>
                      <a:pt x="101" y="181"/>
                      <a:pt x="114" y="187"/>
                      <a:pt x="137" y="194"/>
                    </a:cubicBezTo>
                    <a:cubicBezTo>
                      <a:pt x="144" y="203"/>
                      <a:pt x="151" y="203"/>
                      <a:pt x="164" y="210"/>
                    </a:cubicBezTo>
                    <a:lnTo>
                      <a:pt x="237" y="117"/>
                    </a:lnTo>
                    <a:cubicBezTo>
                      <a:pt x="162" y="49"/>
                      <a:pt x="14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extrusionOk="0">
                    <a:moveTo>
                      <a:pt x="1" y="0"/>
                    </a:moveTo>
                    <a:lnTo>
                      <a:pt x="17" y="8"/>
                    </a:lnTo>
                    <a:lnTo>
                      <a:pt x="17" y="8"/>
                    </a:lnTo>
                    <a:cubicBezTo>
                      <a:pt x="11" y="5"/>
                      <a:pt x="6" y="3"/>
                      <a:pt x="1" y="0"/>
                    </a:cubicBezTo>
                    <a:close/>
                    <a:moveTo>
                      <a:pt x="17" y="8"/>
                    </a:moveTo>
                    <a:cubicBezTo>
                      <a:pt x="33" y="16"/>
                      <a:pt x="49" y="25"/>
                      <a:pt x="65" y="30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7870628" y="4680840"/>
                <a:ext cx="16659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65" h="30" fill="none" extrusionOk="0">
                    <a:moveTo>
                      <a:pt x="65" y="30"/>
                    </a:moveTo>
                    <a:cubicBezTo>
                      <a:pt x="44" y="23"/>
                      <a:pt x="21" y="9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7820652" y="4660850"/>
                <a:ext cx="31779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5" extrusionOk="0">
                    <a:moveTo>
                      <a:pt x="58" y="1"/>
                    </a:moveTo>
                    <a:lnTo>
                      <a:pt x="1" y="78"/>
                    </a:lnTo>
                    <a:cubicBezTo>
                      <a:pt x="8" y="78"/>
                      <a:pt x="8" y="87"/>
                      <a:pt x="8" y="87"/>
                    </a:cubicBezTo>
                    <a:cubicBezTo>
                      <a:pt x="30" y="94"/>
                      <a:pt x="51" y="101"/>
                      <a:pt x="66" y="108"/>
                    </a:cubicBezTo>
                    <a:cubicBezTo>
                      <a:pt x="73" y="108"/>
                      <a:pt x="73" y="108"/>
                      <a:pt x="73" y="115"/>
                    </a:cubicBezTo>
                    <a:lnTo>
                      <a:pt x="123" y="44"/>
                    </a:lnTo>
                    <a:cubicBezTo>
                      <a:pt x="101" y="28"/>
                      <a:pt x="80" y="15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7876010" y="4677252"/>
                <a:ext cx="36905" cy="28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0" extrusionOk="0">
                    <a:moveTo>
                      <a:pt x="101" y="1"/>
                    </a:moveTo>
                    <a:cubicBezTo>
                      <a:pt x="87" y="1"/>
                      <a:pt x="80" y="8"/>
                      <a:pt x="73" y="14"/>
                    </a:cubicBezTo>
                    <a:lnTo>
                      <a:pt x="44" y="44"/>
                    </a:lnTo>
                    <a:lnTo>
                      <a:pt x="0" y="109"/>
                    </a:lnTo>
                    <a:lnTo>
                      <a:pt x="7" y="109"/>
                    </a:lnTo>
                    <a:lnTo>
                      <a:pt x="101" y="73"/>
                    </a:lnTo>
                    <a:lnTo>
                      <a:pt x="130" y="58"/>
                    </a:lnTo>
                    <a:cubicBezTo>
                      <a:pt x="144" y="44"/>
                      <a:pt x="137" y="14"/>
                      <a:pt x="123" y="8"/>
                    </a:cubicBezTo>
                    <a:cubicBezTo>
                      <a:pt x="116" y="1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2"/>
              <p:cNvSpPr/>
              <p:nvPr/>
            </p:nvSpPr>
            <p:spPr>
              <a:xfrm>
                <a:off x="7874216" y="4705187"/>
                <a:ext cx="3844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7" y="0"/>
                    </a:moveTo>
                    <a:lnTo>
                      <a:pt x="1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7839361" y="4660850"/>
                <a:ext cx="36905" cy="3690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44" extrusionOk="0">
                    <a:moveTo>
                      <a:pt x="107" y="1"/>
                    </a:moveTo>
                    <a:cubicBezTo>
                      <a:pt x="93" y="1"/>
                      <a:pt x="80" y="1"/>
                      <a:pt x="71" y="15"/>
                    </a:cubicBezTo>
                    <a:lnTo>
                      <a:pt x="50" y="44"/>
                    </a:lnTo>
                    <a:lnTo>
                      <a:pt x="0" y="115"/>
                    </a:lnTo>
                    <a:cubicBezTo>
                      <a:pt x="21" y="122"/>
                      <a:pt x="50" y="130"/>
                      <a:pt x="71" y="144"/>
                    </a:cubicBezTo>
                    <a:lnTo>
                      <a:pt x="123" y="78"/>
                    </a:lnTo>
                    <a:lnTo>
                      <a:pt x="137" y="58"/>
                    </a:lnTo>
                    <a:cubicBezTo>
                      <a:pt x="143" y="35"/>
                      <a:pt x="143" y="1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7802200" y="4642398"/>
                <a:ext cx="3921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1" extrusionOk="0">
                    <a:moveTo>
                      <a:pt x="109" y="0"/>
                    </a:moveTo>
                    <a:cubicBezTo>
                      <a:pt x="102" y="0"/>
                      <a:pt x="87" y="7"/>
                      <a:pt x="80" y="14"/>
                    </a:cubicBezTo>
                    <a:lnTo>
                      <a:pt x="73" y="30"/>
                    </a:lnTo>
                    <a:lnTo>
                      <a:pt x="0" y="123"/>
                    </a:lnTo>
                    <a:cubicBezTo>
                      <a:pt x="23" y="130"/>
                      <a:pt x="44" y="144"/>
                      <a:pt x="73" y="150"/>
                    </a:cubicBezTo>
                    <a:lnTo>
                      <a:pt x="130" y="73"/>
                    </a:lnTo>
                    <a:lnTo>
                      <a:pt x="145" y="57"/>
                    </a:lnTo>
                    <a:cubicBezTo>
                      <a:pt x="152" y="43"/>
                      <a:pt x="152" y="21"/>
                      <a:pt x="130" y="7"/>
                    </a:cubicBezTo>
                    <a:cubicBezTo>
                      <a:pt x="123" y="7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7776572" y="4666232"/>
                <a:ext cx="99695" cy="556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17" extrusionOk="0">
                    <a:moveTo>
                      <a:pt x="14" y="1"/>
                    </a:moveTo>
                    <a:lnTo>
                      <a:pt x="23" y="7"/>
                    </a:lnTo>
                    <a:cubicBezTo>
                      <a:pt x="23" y="14"/>
                      <a:pt x="23" y="30"/>
                      <a:pt x="14" y="37"/>
                    </a:cubicBezTo>
                    <a:lnTo>
                      <a:pt x="0" y="51"/>
                    </a:lnTo>
                    <a:lnTo>
                      <a:pt x="0" y="57"/>
                    </a:lnTo>
                    <a:cubicBezTo>
                      <a:pt x="14" y="66"/>
                      <a:pt x="37" y="80"/>
                      <a:pt x="57" y="87"/>
                    </a:cubicBezTo>
                    <a:lnTo>
                      <a:pt x="66" y="87"/>
                    </a:lnTo>
                    <a:lnTo>
                      <a:pt x="87" y="57"/>
                    </a:lnTo>
                    <a:cubicBezTo>
                      <a:pt x="100" y="51"/>
                      <a:pt x="109" y="44"/>
                      <a:pt x="123" y="44"/>
                    </a:cubicBezTo>
                    <a:cubicBezTo>
                      <a:pt x="130" y="44"/>
                      <a:pt x="137" y="44"/>
                      <a:pt x="144" y="51"/>
                    </a:cubicBezTo>
                    <a:cubicBezTo>
                      <a:pt x="152" y="57"/>
                      <a:pt x="159" y="73"/>
                      <a:pt x="159" y="80"/>
                    </a:cubicBezTo>
                    <a:cubicBezTo>
                      <a:pt x="159" y="87"/>
                      <a:pt x="159" y="94"/>
                      <a:pt x="152" y="101"/>
                    </a:cubicBezTo>
                    <a:lnTo>
                      <a:pt x="137" y="123"/>
                    </a:lnTo>
                    <a:cubicBezTo>
                      <a:pt x="159" y="130"/>
                      <a:pt x="180" y="144"/>
                      <a:pt x="202" y="152"/>
                    </a:cubicBezTo>
                    <a:lnTo>
                      <a:pt x="209" y="152"/>
                    </a:lnTo>
                    <a:lnTo>
                      <a:pt x="230" y="123"/>
                    </a:lnTo>
                    <a:cubicBezTo>
                      <a:pt x="238" y="116"/>
                      <a:pt x="245" y="109"/>
                      <a:pt x="259" y="109"/>
                    </a:cubicBezTo>
                    <a:cubicBezTo>
                      <a:pt x="266" y="109"/>
                      <a:pt x="273" y="116"/>
                      <a:pt x="282" y="116"/>
                    </a:cubicBezTo>
                    <a:cubicBezTo>
                      <a:pt x="295" y="123"/>
                      <a:pt x="295" y="137"/>
                      <a:pt x="295" y="152"/>
                    </a:cubicBezTo>
                    <a:cubicBezTo>
                      <a:pt x="295" y="159"/>
                      <a:pt x="295" y="166"/>
                      <a:pt x="288" y="166"/>
                    </a:cubicBezTo>
                    <a:lnTo>
                      <a:pt x="282" y="180"/>
                    </a:lnTo>
                    <a:lnTo>
                      <a:pt x="252" y="216"/>
                    </a:lnTo>
                    <a:lnTo>
                      <a:pt x="309" y="195"/>
                    </a:lnTo>
                    <a:lnTo>
                      <a:pt x="382" y="159"/>
                    </a:lnTo>
                    <a:lnTo>
                      <a:pt x="388" y="152"/>
                    </a:lnTo>
                    <a:cubicBezTo>
                      <a:pt x="375" y="144"/>
                      <a:pt x="359" y="137"/>
                      <a:pt x="345" y="137"/>
                    </a:cubicBezTo>
                    <a:cubicBezTo>
                      <a:pt x="338" y="130"/>
                      <a:pt x="325" y="123"/>
                      <a:pt x="316" y="123"/>
                    </a:cubicBezTo>
                    <a:cubicBezTo>
                      <a:pt x="295" y="109"/>
                      <a:pt x="266" y="101"/>
                      <a:pt x="245" y="94"/>
                    </a:cubicBezTo>
                    <a:cubicBezTo>
                      <a:pt x="245" y="87"/>
                      <a:pt x="245" y="87"/>
                      <a:pt x="238" y="87"/>
                    </a:cubicBezTo>
                    <a:cubicBezTo>
                      <a:pt x="223" y="80"/>
                      <a:pt x="202" y="73"/>
                      <a:pt x="180" y="66"/>
                    </a:cubicBezTo>
                    <a:cubicBezTo>
                      <a:pt x="180" y="66"/>
                      <a:pt x="180" y="57"/>
                      <a:pt x="173" y="57"/>
                    </a:cubicBezTo>
                    <a:cubicBezTo>
                      <a:pt x="144" y="51"/>
                      <a:pt x="123" y="37"/>
                      <a:pt x="100" y="30"/>
                    </a:cubicBezTo>
                    <a:cubicBezTo>
                      <a:pt x="87" y="23"/>
                      <a:pt x="80" y="23"/>
                      <a:pt x="73" y="14"/>
                    </a:cubicBezTo>
                    <a:cubicBezTo>
                      <a:pt x="50" y="7"/>
                      <a:pt x="37" y="1"/>
                      <a:pt x="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7264516" y="3962478"/>
                <a:ext cx="243472" cy="16248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634" extrusionOk="0">
                    <a:moveTo>
                      <a:pt x="899" y="0"/>
                    </a:moveTo>
                    <a:lnTo>
                      <a:pt x="598" y="159"/>
                    </a:lnTo>
                    <a:lnTo>
                      <a:pt x="568" y="173"/>
                    </a:lnTo>
                    <a:lnTo>
                      <a:pt x="296" y="318"/>
                    </a:lnTo>
                    <a:lnTo>
                      <a:pt x="1" y="475"/>
                    </a:lnTo>
                    <a:lnTo>
                      <a:pt x="28" y="540"/>
                    </a:lnTo>
                    <a:lnTo>
                      <a:pt x="71" y="633"/>
                    </a:lnTo>
                    <a:lnTo>
                      <a:pt x="366" y="475"/>
                    </a:lnTo>
                    <a:lnTo>
                      <a:pt x="604" y="354"/>
                    </a:lnTo>
                    <a:lnTo>
                      <a:pt x="813" y="238"/>
                    </a:lnTo>
                    <a:lnTo>
                      <a:pt x="856" y="224"/>
                    </a:lnTo>
                    <a:lnTo>
                      <a:pt x="949" y="173"/>
                    </a:lnTo>
                    <a:lnTo>
                      <a:pt x="943" y="159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264516" y="4083956"/>
                <a:ext cx="74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29" h="67" extrusionOk="0">
                    <a:moveTo>
                      <a:pt x="28" y="66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7249741" y="3965183"/>
                <a:ext cx="425865" cy="72695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2675" extrusionOk="0">
                    <a:moveTo>
                      <a:pt x="878" y="1"/>
                    </a:moveTo>
                    <a:lnTo>
                      <a:pt x="785" y="52"/>
                    </a:lnTo>
                    <a:lnTo>
                      <a:pt x="742" y="66"/>
                    </a:lnTo>
                    <a:lnTo>
                      <a:pt x="533" y="182"/>
                    </a:lnTo>
                    <a:lnTo>
                      <a:pt x="295" y="303"/>
                    </a:lnTo>
                    <a:lnTo>
                      <a:pt x="0" y="461"/>
                    </a:lnTo>
                    <a:lnTo>
                      <a:pt x="942" y="2568"/>
                    </a:lnTo>
                    <a:lnTo>
                      <a:pt x="992" y="2675"/>
                    </a:lnTo>
                    <a:cubicBezTo>
                      <a:pt x="1004" y="2665"/>
                      <a:pt x="1016" y="2662"/>
                      <a:pt x="1030" y="2662"/>
                    </a:cubicBezTo>
                    <a:cubicBezTo>
                      <a:pt x="1057" y="2662"/>
                      <a:pt x="1091" y="2675"/>
                      <a:pt x="1144" y="2675"/>
                    </a:cubicBezTo>
                    <a:cubicBezTo>
                      <a:pt x="1165" y="2675"/>
                      <a:pt x="1180" y="2675"/>
                      <a:pt x="1194" y="2668"/>
                    </a:cubicBezTo>
                    <a:lnTo>
                      <a:pt x="1237" y="2668"/>
                    </a:lnTo>
                    <a:cubicBezTo>
                      <a:pt x="1274" y="2661"/>
                      <a:pt x="1310" y="2647"/>
                      <a:pt x="1346" y="2631"/>
                    </a:cubicBezTo>
                    <a:cubicBezTo>
                      <a:pt x="1367" y="2625"/>
                      <a:pt x="1396" y="2611"/>
                      <a:pt x="1417" y="2597"/>
                    </a:cubicBezTo>
                    <a:cubicBezTo>
                      <a:pt x="1432" y="2588"/>
                      <a:pt x="1446" y="2588"/>
                      <a:pt x="1453" y="2581"/>
                    </a:cubicBezTo>
                    <a:cubicBezTo>
                      <a:pt x="1475" y="2575"/>
                      <a:pt x="1496" y="2568"/>
                      <a:pt x="1518" y="2568"/>
                    </a:cubicBezTo>
                    <a:cubicBezTo>
                      <a:pt x="1489" y="2502"/>
                      <a:pt x="1503" y="2452"/>
                      <a:pt x="1532" y="2424"/>
                    </a:cubicBezTo>
                    <a:lnTo>
                      <a:pt x="1230" y="1310"/>
                    </a:ln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7157646" y="3885080"/>
                <a:ext cx="350343" cy="241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3" extrusionOk="0">
                    <a:moveTo>
                      <a:pt x="1265" y="0"/>
                    </a:moveTo>
                    <a:lnTo>
                      <a:pt x="985" y="145"/>
                    </a:lnTo>
                    <a:lnTo>
                      <a:pt x="877" y="202"/>
                    </a:lnTo>
                    <a:lnTo>
                      <a:pt x="597" y="338"/>
                    </a:lnTo>
                    <a:lnTo>
                      <a:pt x="368" y="461"/>
                    </a:lnTo>
                    <a:lnTo>
                      <a:pt x="309" y="490"/>
                    </a:lnTo>
                    <a:lnTo>
                      <a:pt x="66" y="613"/>
                    </a:lnTo>
                    <a:lnTo>
                      <a:pt x="0" y="647"/>
                    </a:lnTo>
                    <a:lnTo>
                      <a:pt x="116" y="942"/>
                    </a:lnTo>
                    <a:lnTo>
                      <a:pt x="123" y="935"/>
                    </a:lnTo>
                    <a:lnTo>
                      <a:pt x="418" y="777"/>
                    </a:lnTo>
                    <a:lnTo>
                      <a:pt x="713" y="620"/>
                    </a:lnTo>
                    <a:lnTo>
                      <a:pt x="985" y="475"/>
                    </a:lnTo>
                    <a:lnTo>
                      <a:pt x="1015" y="461"/>
                    </a:lnTo>
                    <a:lnTo>
                      <a:pt x="1316" y="302"/>
                    </a:lnTo>
                    <a:lnTo>
                      <a:pt x="1366" y="281"/>
                    </a:lnTo>
                    <a:cubicBezTo>
                      <a:pt x="1366" y="281"/>
                      <a:pt x="1360" y="268"/>
                      <a:pt x="1351" y="245"/>
                    </a:cubicBezTo>
                    <a:cubicBezTo>
                      <a:pt x="1344" y="225"/>
                      <a:pt x="1337" y="195"/>
                      <a:pt x="1323" y="159"/>
                    </a:cubicBezTo>
                    <a:cubicBezTo>
                      <a:pt x="1323" y="159"/>
                      <a:pt x="1323" y="152"/>
                      <a:pt x="1316" y="145"/>
                    </a:cubicBezTo>
                    <a:cubicBezTo>
                      <a:pt x="1301" y="102"/>
                      <a:pt x="1287" y="52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781678" y="3560881"/>
                <a:ext cx="700173" cy="41107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604" extrusionOk="0">
                    <a:moveTo>
                      <a:pt x="1093" y="1"/>
                    </a:moveTo>
                    <a:cubicBezTo>
                      <a:pt x="957" y="58"/>
                      <a:pt x="748" y="123"/>
                      <a:pt x="455" y="173"/>
                    </a:cubicBezTo>
                    <a:cubicBezTo>
                      <a:pt x="425" y="173"/>
                      <a:pt x="396" y="180"/>
                      <a:pt x="360" y="187"/>
                    </a:cubicBezTo>
                    <a:cubicBezTo>
                      <a:pt x="310" y="196"/>
                      <a:pt x="246" y="203"/>
                      <a:pt x="187" y="209"/>
                    </a:cubicBezTo>
                    <a:cubicBezTo>
                      <a:pt x="130" y="209"/>
                      <a:pt x="66" y="216"/>
                      <a:pt x="1" y="223"/>
                    </a:cubicBezTo>
                    <a:cubicBezTo>
                      <a:pt x="30" y="346"/>
                      <a:pt x="51" y="454"/>
                      <a:pt x="66" y="461"/>
                    </a:cubicBezTo>
                    <a:cubicBezTo>
                      <a:pt x="66" y="468"/>
                      <a:pt x="110" y="489"/>
                      <a:pt x="187" y="532"/>
                    </a:cubicBezTo>
                    <a:cubicBezTo>
                      <a:pt x="253" y="561"/>
                      <a:pt x="346" y="611"/>
                      <a:pt x="455" y="661"/>
                    </a:cubicBezTo>
                    <a:cubicBezTo>
                      <a:pt x="986" y="936"/>
                      <a:pt x="1885" y="1381"/>
                      <a:pt x="1921" y="1395"/>
                    </a:cubicBezTo>
                    <a:cubicBezTo>
                      <a:pt x="1928" y="1403"/>
                      <a:pt x="1928" y="1403"/>
                      <a:pt x="1935" y="1410"/>
                    </a:cubicBezTo>
                    <a:cubicBezTo>
                      <a:pt x="1985" y="1460"/>
                      <a:pt x="2064" y="1603"/>
                      <a:pt x="2064" y="1603"/>
                    </a:cubicBezTo>
                    <a:lnTo>
                      <a:pt x="2344" y="1467"/>
                    </a:lnTo>
                    <a:lnTo>
                      <a:pt x="2452" y="1410"/>
                    </a:lnTo>
                    <a:lnTo>
                      <a:pt x="2732" y="1265"/>
                    </a:lnTo>
                    <a:cubicBezTo>
                      <a:pt x="2689" y="1136"/>
                      <a:pt x="2632" y="1006"/>
                      <a:pt x="2611" y="986"/>
                    </a:cubicBezTo>
                    <a:cubicBezTo>
                      <a:pt x="2568" y="950"/>
                      <a:pt x="1453" y="239"/>
                      <a:pt x="10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048725" y="2982706"/>
                <a:ext cx="630464" cy="31906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245" extrusionOk="0">
                    <a:moveTo>
                      <a:pt x="389" y="0"/>
                    </a:moveTo>
                    <a:lnTo>
                      <a:pt x="1" y="230"/>
                    </a:lnTo>
                    <a:cubicBezTo>
                      <a:pt x="1" y="345"/>
                      <a:pt x="8" y="459"/>
                      <a:pt x="16" y="568"/>
                    </a:cubicBezTo>
                    <a:cubicBezTo>
                      <a:pt x="16" y="632"/>
                      <a:pt x="16" y="690"/>
                      <a:pt x="23" y="740"/>
                    </a:cubicBezTo>
                    <a:lnTo>
                      <a:pt x="950" y="1056"/>
                    </a:lnTo>
                    <a:cubicBezTo>
                      <a:pt x="1138" y="1006"/>
                      <a:pt x="1440" y="977"/>
                      <a:pt x="1490" y="977"/>
                    </a:cubicBezTo>
                    <a:cubicBezTo>
                      <a:pt x="1533" y="977"/>
                      <a:pt x="1705" y="1158"/>
                      <a:pt x="1785" y="1244"/>
                    </a:cubicBezTo>
                    <a:lnTo>
                      <a:pt x="2380" y="1244"/>
                    </a:lnTo>
                    <a:lnTo>
                      <a:pt x="2459" y="992"/>
                    </a:lnTo>
                    <a:cubicBezTo>
                      <a:pt x="2445" y="985"/>
                      <a:pt x="2431" y="977"/>
                      <a:pt x="2423" y="977"/>
                    </a:cubicBezTo>
                    <a:cubicBezTo>
                      <a:pt x="2373" y="977"/>
                      <a:pt x="2028" y="1092"/>
                      <a:pt x="1841" y="1142"/>
                    </a:cubicBezTo>
                    <a:lnTo>
                      <a:pt x="475" y="130"/>
                    </a:lnTo>
                    <a:lnTo>
                      <a:pt x="468" y="11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2"/>
              <p:cNvSpPr/>
              <p:nvPr/>
            </p:nvSpPr>
            <p:spPr>
              <a:xfrm>
                <a:off x="6632777" y="3065229"/>
                <a:ext cx="873423" cy="274988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1073" extrusionOk="0">
                    <a:moveTo>
                      <a:pt x="711" y="1"/>
                    </a:moveTo>
                    <a:lnTo>
                      <a:pt x="618" y="60"/>
                    </a:lnTo>
                    <a:lnTo>
                      <a:pt x="380" y="196"/>
                    </a:lnTo>
                    <a:lnTo>
                      <a:pt x="0" y="425"/>
                    </a:lnTo>
                    <a:cubicBezTo>
                      <a:pt x="14" y="448"/>
                      <a:pt x="35" y="462"/>
                      <a:pt x="50" y="482"/>
                    </a:cubicBezTo>
                    <a:cubicBezTo>
                      <a:pt x="121" y="591"/>
                      <a:pt x="194" y="684"/>
                      <a:pt x="201" y="691"/>
                    </a:cubicBezTo>
                    <a:cubicBezTo>
                      <a:pt x="201" y="691"/>
                      <a:pt x="201" y="698"/>
                      <a:pt x="207" y="698"/>
                    </a:cubicBezTo>
                    <a:lnTo>
                      <a:pt x="216" y="698"/>
                    </a:lnTo>
                    <a:cubicBezTo>
                      <a:pt x="251" y="706"/>
                      <a:pt x="352" y="727"/>
                      <a:pt x="496" y="757"/>
                    </a:cubicBezTo>
                    <a:cubicBezTo>
                      <a:pt x="582" y="770"/>
                      <a:pt x="675" y="784"/>
                      <a:pt x="777" y="807"/>
                    </a:cubicBezTo>
                    <a:cubicBezTo>
                      <a:pt x="1056" y="850"/>
                      <a:pt x="1408" y="907"/>
                      <a:pt x="1710" y="957"/>
                    </a:cubicBezTo>
                    <a:cubicBezTo>
                      <a:pt x="2091" y="1022"/>
                      <a:pt x="2400" y="1072"/>
                      <a:pt x="2400" y="1072"/>
                    </a:cubicBezTo>
                    <a:lnTo>
                      <a:pt x="2595" y="1072"/>
                    </a:lnTo>
                    <a:lnTo>
                      <a:pt x="2718" y="922"/>
                    </a:lnTo>
                    <a:lnTo>
                      <a:pt x="3408" y="922"/>
                    </a:lnTo>
                    <a:cubicBezTo>
                      <a:pt x="3328" y="836"/>
                      <a:pt x="3156" y="655"/>
                      <a:pt x="3113" y="655"/>
                    </a:cubicBezTo>
                    <a:cubicBezTo>
                      <a:pt x="3063" y="655"/>
                      <a:pt x="2761" y="684"/>
                      <a:pt x="2573" y="734"/>
                    </a:cubicBezTo>
                    <a:lnTo>
                      <a:pt x="1646" y="418"/>
                    </a:lnTo>
                    <a:lnTo>
                      <a:pt x="1646" y="432"/>
                    </a:lnTo>
                    <a:cubicBezTo>
                      <a:pt x="1596" y="411"/>
                      <a:pt x="1560" y="396"/>
                      <a:pt x="1538" y="382"/>
                    </a:cubicBezTo>
                    <a:lnTo>
                      <a:pt x="1079" y="232"/>
                    </a:lnTo>
                    <a:lnTo>
                      <a:pt x="1063" y="223"/>
                    </a:lnTo>
                    <a:lnTo>
                      <a:pt x="804" y="137"/>
                    </a:lnTo>
                    <a:lnTo>
                      <a:pt x="791" y="12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7015665" y="2698744"/>
                <a:ext cx="118404" cy="2214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64" extrusionOk="0">
                    <a:moveTo>
                      <a:pt x="0" y="1"/>
                    </a:moveTo>
                    <a:lnTo>
                      <a:pt x="7" y="8"/>
                    </a:lnTo>
                    <a:cubicBezTo>
                      <a:pt x="94" y="166"/>
                      <a:pt x="318" y="598"/>
                      <a:pt x="461" y="863"/>
                    </a:cubicBezTo>
                    <a:cubicBezTo>
                      <a:pt x="318" y="584"/>
                      <a:pt x="80" y="123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7017459" y="2700538"/>
                <a:ext cx="143776" cy="34110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331" extrusionOk="0">
                    <a:moveTo>
                      <a:pt x="0" y="1"/>
                    </a:moveTo>
                    <a:cubicBezTo>
                      <a:pt x="43" y="87"/>
                      <a:pt x="66" y="209"/>
                      <a:pt x="80" y="332"/>
                    </a:cubicBezTo>
                    <a:cubicBezTo>
                      <a:pt x="87" y="404"/>
                      <a:pt x="95" y="663"/>
                      <a:pt x="109" y="972"/>
                    </a:cubicBezTo>
                    <a:cubicBezTo>
                      <a:pt x="109" y="1086"/>
                      <a:pt x="116" y="1208"/>
                      <a:pt x="123" y="1331"/>
                    </a:cubicBezTo>
                    <a:lnTo>
                      <a:pt x="511" y="1101"/>
                    </a:lnTo>
                    <a:lnTo>
                      <a:pt x="561" y="1072"/>
                    </a:lnTo>
                    <a:cubicBezTo>
                      <a:pt x="561" y="1072"/>
                      <a:pt x="561" y="1058"/>
                      <a:pt x="554" y="1043"/>
                    </a:cubicBezTo>
                    <a:cubicBezTo>
                      <a:pt x="547" y="1043"/>
                      <a:pt x="547" y="1036"/>
                      <a:pt x="540" y="1029"/>
                    </a:cubicBezTo>
                    <a:lnTo>
                      <a:pt x="540" y="1022"/>
                    </a:lnTo>
                    <a:cubicBezTo>
                      <a:pt x="526" y="1000"/>
                      <a:pt x="511" y="965"/>
                      <a:pt x="490" y="936"/>
                    </a:cubicBezTo>
                    <a:cubicBezTo>
                      <a:pt x="483" y="913"/>
                      <a:pt x="475" y="899"/>
                      <a:pt x="468" y="879"/>
                    </a:cubicBezTo>
                    <a:cubicBezTo>
                      <a:pt x="461" y="870"/>
                      <a:pt x="454" y="863"/>
                      <a:pt x="454" y="856"/>
                    </a:cubicBezTo>
                    <a:cubicBezTo>
                      <a:pt x="311" y="591"/>
                      <a:pt x="87" y="1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450046" y="2605200"/>
                <a:ext cx="678133" cy="101563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963" extrusionOk="0">
                    <a:moveTo>
                      <a:pt x="1647" y="0"/>
                    </a:moveTo>
                    <a:cubicBezTo>
                      <a:pt x="1647" y="0"/>
                      <a:pt x="1647" y="7"/>
                      <a:pt x="1654" y="7"/>
                    </a:cubicBezTo>
                    <a:cubicBezTo>
                      <a:pt x="1662" y="21"/>
                      <a:pt x="1662" y="35"/>
                      <a:pt x="1662" y="64"/>
                    </a:cubicBezTo>
                    <a:lnTo>
                      <a:pt x="1662" y="78"/>
                    </a:lnTo>
                    <a:lnTo>
                      <a:pt x="1662" y="93"/>
                    </a:lnTo>
                    <a:lnTo>
                      <a:pt x="1662" y="107"/>
                    </a:lnTo>
                    <a:cubicBezTo>
                      <a:pt x="1662" y="114"/>
                      <a:pt x="1654" y="121"/>
                      <a:pt x="1654" y="129"/>
                    </a:cubicBezTo>
                    <a:cubicBezTo>
                      <a:pt x="1654" y="136"/>
                      <a:pt x="1647" y="143"/>
                      <a:pt x="1647" y="150"/>
                    </a:cubicBezTo>
                    <a:cubicBezTo>
                      <a:pt x="1619" y="216"/>
                      <a:pt x="1554" y="286"/>
                      <a:pt x="1431" y="309"/>
                    </a:cubicBezTo>
                    <a:cubicBezTo>
                      <a:pt x="1369" y="320"/>
                      <a:pt x="1312" y="326"/>
                      <a:pt x="1258" y="326"/>
                    </a:cubicBezTo>
                    <a:cubicBezTo>
                      <a:pt x="848" y="326"/>
                      <a:pt x="662" y="28"/>
                      <a:pt x="662" y="28"/>
                    </a:cubicBezTo>
                    <a:cubicBezTo>
                      <a:pt x="662" y="28"/>
                      <a:pt x="317" y="330"/>
                      <a:pt x="187" y="452"/>
                    </a:cubicBezTo>
                    <a:cubicBezTo>
                      <a:pt x="160" y="488"/>
                      <a:pt x="130" y="518"/>
                      <a:pt x="101" y="561"/>
                    </a:cubicBezTo>
                    <a:cubicBezTo>
                      <a:pt x="73" y="604"/>
                      <a:pt x="44" y="661"/>
                      <a:pt x="30" y="725"/>
                    </a:cubicBezTo>
                    <a:cubicBezTo>
                      <a:pt x="15" y="768"/>
                      <a:pt x="8" y="811"/>
                      <a:pt x="8" y="863"/>
                    </a:cubicBezTo>
                    <a:lnTo>
                      <a:pt x="8" y="870"/>
                    </a:lnTo>
                    <a:cubicBezTo>
                      <a:pt x="1" y="949"/>
                      <a:pt x="8" y="1042"/>
                      <a:pt x="30" y="1149"/>
                    </a:cubicBezTo>
                    <a:cubicBezTo>
                      <a:pt x="51" y="1258"/>
                      <a:pt x="87" y="1408"/>
                      <a:pt x="130" y="1580"/>
                    </a:cubicBezTo>
                    <a:lnTo>
                      <a:pt x="130" y="1587"/>
                    </a:lnTo>
                    <a:cubicBezTo>
                      <a:pt x="180" y="1811"/>
                      <a:pt x="239" y="2055"/>
                      <a:pt x="289" y="2277"/>
                    </a:cubicBezTo>
                    <a:cubicBezTo>
                      <a:pt x="353" y="2545"/>
                      <a:pt x="396" y="2760"/>
                      <a:pt x="403" y="2838"/>
                    </a:cubicBezTo>
                    <a:cubicBezTo>
                      <a:pt x="412" y="2976"/>
                      <a:pt x="310" y="3478"/>
                      <a:pt x="267" y="3709"/>
                    </a:cubicBezTo>
                    <a:cubicBezTo>
                      <a:pt x="253" y="3780"/>
                      <a:pt x="239" y="3830"/>
                      <a:pt x="239" y="3830"/>
                    </a:cubicBezTo>
                    <a:cubicBezTo>
                      <a:pt x="239" y="3830"/>
                      <a:pt x="260" y="3838"/>
                      <a:pt x="296" y="3852"/>
                    </a:cubicBezTo>
                    <a:cubicBezTo>
                      <a:pt x="317" y="3859"/>
                      <a:pt x="346" y="3873"/>
                      <a:pt x="375" y="3882"/>
                    </a:cubicBezTo>
                    <a:cubicBezTo>
                      <a:pt x="462" y="3909"/>
                      <a:pt x="584" y="3932"/>
                      <a:pt x="748" y="3945"/>
                    </a:cubicBezTo>
                    <a:cubicBezTo>
                      <a:pt x="837" y="3955"/>
                      <a:pt x="932" y="3963"/>
                      <a:pt x="1041" y="3963"/>
                    </a:cubicBezTo>
                    <a:cubicBezTo>
                      <a:pt x="1083" y="3963"/>
                      <a:pt x="1126" y="3962"/>
                      <a:pt x="1172" y="3959"/>
                    </a:cubicBezTo>
                    <a:cubicBezTo>
                      <a:pt x="1215" y="3952"/>
                      <a:pt x="1259" y="3952"/>
                      <a:pt x="1295" y="3952"/>
                    </a:cubicBezTo>
                    <a:cubicBezTo>
                      <a:pt x="1360" y="3945"/>
                      <a:pt x="1424" y="3938"/>
                      <a:pt x="1481" y="3938"/>
                    </a:cubicBezTo>
                    <a:cubicBezTo>
                      <a:pt x="1540" y="3932"/>
                      <a:pt x="1604" y="3925"/>
                      <a:pt x="1654" y="3916"/>
                    </a:cubicBezTo>
                    <a:cubicBezTo>
                      <a:pt x="1690" y="3909"/>
                      <a:pt x="1719" y="3902"/>
                      <a:pt x="1749" y="3902"/>
                    </a:cubicBezTo>
                    <a:cubicBezTo>
                      <a:pt x="2042" y="3852"/>
                      <a:pt x="2251" y="3787"/>
                      <a:pt x="2387" y="3730"/>
                    </a:cubicBezTo>
                    <a:cubicBezTo>
                      <a:pt x="2502" y="3680"/>
                      <a:pt x="2575" y="3643"/>
                      <a:pt x="2596" y="3623"/>
                    </a:cubicBezTo>
                    <a:cubicBezTo>
                      <a:pt x="2602" y="3623"/>
                      <a:pt x="2602" y="3614"/>
                      <a:pt x="2602" y="3614"/>
                    </a:cubicBezTo>
                    <a:cubicBezTo>
                      <a:pt x="2602" y="3614"/>
                      <a:pt x="2646" y="3521"/>
                      <a:pt x="2639" y="3435"/>
                    </a:cubicBezTo>
                    <a:cubicBezTo>
                      <a:pt x="2632" y="3364"/>
                      <a:pt x="2489" y="3040"/>
                      <a:pt x="2423" y="2752"/>
                    </a:cubicBezTo>
                    <a:cubicBezTo>
                      <a:pt x="2121" y="2702"/>
                      <a:pt x="1769" y="2645"/>
                      <a:pt x="1490" y="2602"/>
                    </a:cubicBezTo>
                    <a:cubicBezTo>
                      <a:pt x="1388" y="2579"/>
                      <a:pt x="1295" y="2565"/>
                      <a:pt x="1209" y="2552"/>
                    </a:cubicBezTo>
                    <a:cubicBezTo>
                      <a:pt x="1065" y="2522"/>
                      <a:pt x="964" y="2501"/>
                      <a:pt x="929" y="2493"/>
                    </a:cubicBezTo>
                    <a:lnTo>
                      <a:pt x="920" y="2493"/>
                    </a:lnTo>
                    <a:cubicBezTo>
                      <a:pt x="914" y="2493"/>
                      <a:pt x="914" y="2486"/>
                      <a:pt x="914" y="2486"/>
                    </a:cubicBezTo>
                    <a:cubicBezTo>
                      <a:pt x="907" y="2479"/>
                      <a:pt x="834" y="2386"/>
                      <a:pt x="763" y="2277"/>
                    </a:cubicBezTo>
                    <a:cubicBezTo>
                      <a:pt x="748" y="2257"/>
                      <a:pt x="727" y="2243"/>
                      <a:pt x="713" y="2220"/>
                    </a:cubicBezTo>
                    <a:lnTo>
                      <a:pt x="1093" y="1991"/>
                    </a:lnTo>
                    <a:lnTo>
                      <a:pt x="1331" y="1855"/>
                    </a:lnTo>
                    <a:lnTo>
                      <a:pt x="1424" y="1796"/>
                    </a:lnTo>
                    <a:lnTo>
                      <a:pt x="1504" y="1918"/>
                    </a:lnTo>
                    <a:lnTo>
                      <a:pt x="1517" y="1932"/>
                    </a:lnTo>
                    <a:lnTo>
                      <a:pt x="1776" y="2018"/>
                    </a:lnTo>
                    <a:lnTo>
                      <a:pt x="1792" y="2027"/>
                    </a:lnTo>
                    <a:lnTo>
                      <a:pt x="2251" y="2177"/>
                    </a:lnTo>
                    <a:lnTo>
                      <a:pt x="2359" y="2213"/>
                    </a:lnTo>
                    <a:cubicBezTo>
                      <a:pt x="2352" y="2163"/>
                      <a:pt x="2352" y="2105"/>
                      <a:pt x="2352" y="2041"/>
                    </a:cubicBezTo>
                    <a:cubicBezTo>
                      <a:pt x="2344" y="1932"/>
                      <a:pt x="2337" y="1818"/>
                      <a:pt x="2337" y="1703"/>
                    </a:cubicBezTo>
                    <a:cubicBezTo>
                      <a:pt x="2330" y="1580"/>
                      <a:pt x="2323" y="1458"/>
                      <a:pt x="2323" y="1344"/>
                    </a:cubicBezTo>
                    <a:cubicBezTo>
                      <a:pt x="2309" y="1035"/>
                      <a:pt x="2301" y="776"/>
                      <a:pt x="2294" y="704"/>
                    </a:cubicBezTo>
                    <a:cubicBezTo>
                      <a:pt x="2280" y="581"/>
                      <a:pt x="2257" y="459"/>
                      <a:pt x="2214" y="373"/>
                    </a:cubicBezTo>
                    <a:lnTo>
                      <a:pt x="2207" y="366"/>
                    </a:lnTo>
                    <a:lnTo>
                      <a:pt x="2207" y="359"/>
                    </a:lnTo>
                    <a:cubicBezTo>
                      <a:pt x="2194" y="336"/>
                      <a:pt x="2180" y="316"/>
                      <a:pt x="2164" y="293"/>
                    </a:cubicBezTo>
                    <a:cubicBezTo>
                      <a:pt x="2085" y="216"/>
                      <a:pt x="1647" y="0"/>
                      <a:pt x="1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2"/>
              <p:cNvSpPr/>
              <p:nvPr/>
            </p:nvSpPr>
            <p:spPr>
              <a:xfrm>
                <a:off x="6962101" y="2210011"/>
                <a:ext cx="107384" cy="6740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263" extrusionOk="0">
                    <a:moveTo>
                      <a:pt x="178" y="1"/>
                    </a:moveTo>
                    <a:cubicBezTo>
                      <a:pt x="120" y="1"/>
                      <a:pt x="59" y="9"/>
                      <a:pt x="1" y="24"/>
                    </a:cubicBezTo>
                    <a:cubicBezTo>
                      <a:pt x="16" y="96"/>
                      <a:pt x="23" y="183"/>
                      <a:pt x="16" y="262"/>
                    </a:cubicBezTo>
                    <a:lnTo>
                      <a:pt x="130" y="262"/>
                    </a:lnTo>
                    <a:cubicBezTo>
                      <a:pt x="339" y="262"/>
                      <a:pt x="418" y="126"/>
                      <a:pt x="389" y="53"/>
                    </a:cubicBezTo>
                    <a:cubicBezTo>
                      <a:pt x="331" y="17"/>
                      <a:pt x="257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2"/>
              <p:cNvSpPr/>
              <p:nvPr/>
            </p:nvSpPr>
            <p:spPr>
              <a:xfrm>
                <a:off x="6661993" y="2488848"/>
                <a:ext cx="256" cy="16914"/>
              </a:xfrm>
              <a:custGeom>
                <a:avLst/>
                <a:gdLst/>
                <a:ahLst/>
                <a:cxnLst/>
                <a:rect l="l" t="t" r="r" b="b"/>
                <a:pathLst>
                  <a:path w="1" h="66" extrusionOk="0">
                    <a:moveTo>
                      <a:pt x="0" y="0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2"/>
              <p:cNvSpPr/>
              <p:nvPr/>
            </p:nvSpPr>
            <p:spPr>
              <a:xfrm>
                <a:off x="6619450" y="2429902"/>
                <a:ext cx="256799" cy="25884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10" extrusionOk="0">
                    <a:moveTo>
                      <a:pt x="153" y="1"/>
                    </a:moveTo>
                    <a:lnTo>
                      <a:pt x="153" y="51"/>
                    </a:lnTo>
                    <a:cubicBezTo>
                      <a:pt x="153" y="65"/>
                      <a:pt x="159" y="80"/>
                      <a:pt x="159" y="94"/>
                    </a:cubicBezTo>
                    <a:lnTo>
                      <a:pt x="159" y="108"/>
                    </a:lnTo>
                    <a:lnTo>
                      <a:pt x="159" y="137"/>
                    </a:lnTo>
                    <a:lnTo>
                      <a:pt x="159" y="144"/>
                    </a:lnTo>
                    <a:lnTo>
                      <a:pt x="159" y="167"/>
                    </a:lnTo>
                    <a:cubicBezTo>
                      <a:pt x="159" y="187"/>
                      <a:pt x="159" y="210"/>
                      <a:pt x="166" y="230"/>
                    </a:cubicBezTo>
                    <a:lnTo>
                      <a:pt x="166" y="260"/>
                    </a:lnTo>
                    <a:lnTo>
                      <a:pt x="166" y="280"/>
                    </a:lnTo>
                    <a:lnTo>
                      <a:pt x="166" y="296"/>
                    </a:lnTo>
                    <a:cubicBezTo>
                      <a:pt x="166" y="330"/>
                      <a:pt x="166" y="367"/>
                      <a:pt x="159" y="396"/>
                    </a:cubicBezTo>
                    <a:cubicBezTo>
                      <a:pt x="153" y="568"/>
                      <a:pt x="1" y="712"/>
                      <a:pt x="1" y="712"/>
                    </a:cubicBezTo>
                    <a:cubicBezTo>
                      <a:pt x="1" y="712"/>
                      <a:pt x="187" y="1010"/>
                      <a:pt x="597" y="1010"/>
                    </a:cubicBezTo>
                    <a:cubicBezTo>
                      <a:pt x="651" y="1010"/>
                      <a:pt x="708" y="1004"/>
                      <a:pt x="770" y="993"/>
                    </a:cubicBezTo>
                    <a:cubicBezTo>
                      <a:pt x="893" y="970"/>
                      <a:pt x="958" y="900"/>
                      <a:pt x="986" y="834"/>
                    </a:cubicBezTo>
                    <a:cubicBezTo>
                      <a:pt x="986" y="827"/>
                      <a:pt x="993" y="820"/>
                      <a:pt x="993" y="813"/>
                    </a:cubicBezTo>
                    <a:cubicBezTo>
                      <a:pt x="993" y="805"/>
                      <a:pt x="1001" y="798"/>
                      <a:pt x="1001" y="791"/>
                    </a:cubicBezTo>
                    <a:lnTo>
                      <a:pt x="1001" y="777"/>
                    </a:lnTo>
                    <a:lnTo>
                      <a:pt x="1001" y="762"/>
                    </a:lnTo>
                    <a:lnTo>
                      <a:pt x="1001" y="748"/>
                    </a:lnTo>
                    <a:cubicBezTo>
                      <a:pt x="1001" y="719"/>
                      <a:pt x="1001" y="705"/>
                      <a:pt x="993" y="691"/>
                    </a:cubicBezTo>
                    <a:cubicBezTo>
                      <a:pt x="986" y="691"/>
                      <a:pt x="986" y="684"/>
                      <a:pt x="986" y="684"/>
                    </a:cubicBezTo>
                    <a:cubicBezTo>
                      <a:pt x="958" y="648"/>
                      <a:pt x="893" y="582"/>
                      <a:pt x="836" y="446"/>
                    </a:cubicBezTo>
                    <a:cubicBezTo>
                      <a:pt x="613" y="403"/>
                      <a:pt x="296" y="267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6542052" y="2240253"/>
                <a:ext cx="249366" cy="26550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36" extrusionOk="0">
                    <a:moveTo>
                      <a:pt x="1" y="1"/>
                    </a:moveTo>
                    <a:lnTo>
                      <a:pt x="1" y="78"/>
                    </a:lnTo>
                    <a:cubicBezTo>
                      <a:pt x="1" y="330"/>
                      <a:pt x="109" y="582"/>
                      <a:pt x="196" y="712"/>
                    </a:cubicBezTo>
                    <a:cubicBezTo>
                      <a:pt x="282" y="827"/>
                      <a:pt x="455" y="1020"/>
                      <a:pt x="468" y="1036"/>
                    </a:cubicBezTo>
                    <a:lnTo>
                      <a:pt x="448" y="741"/>
                    </a:lnTo>
                    <a:cubicBezTo>
                      <a:pt x="375" y="734"/>
                      <a:pt x="246" y="691"/>
                      <a:pt x="173" y="575"/>
                    </a:cubicBezTo>
                    <a:cubicBezTo>
                      <a:pt x="116" y="496"/>
                      <a:pt x="87" y="367"/>
                      <a:pt x="109" y="294"/>
                    </a:cubicBezTo>
                    <a:cubicBezTo>
                      <a:pt x="123" y="251"/>
                      <a:pt x="153" y="230"/>
                      <a:pt x="203" y="230"/>
                    </a:cubicBezTo>
                    <a:cubicBezTo>
                      <a:pt x="210" y="230"/>
                      <a:pt x="216" y="230"/>
                      <a:pt x="225" y="237"/>
                    </a:cubicBezTo>
                    <a:lnTo>
                      <a:pt x="253" y="237"/>
                    </a:lnTo>
                    <a:cubicBezTo>
                      <a:pt x="260" y="244"/>
                      <a:pt x="268" y="244"/>
                      <a:pt x="275" y="251"/>
                    </a:cubicBezTo>
                    <a:cubicBezTo>
                      <a:pt x="282" y="251"/>
                      <a:pt x="289" y="260"/>
                      <a:pt x="296" y="260"/>
                    </a:cubicBezTo>
                    <a:cubicBezTo>
                      <a:pt x="303" y="267"/>
                      <a:pt x="303" y="267"/>
                      <a:pt x="311" y="273"/>
                    </a:cubicBezTo>
                    <a:cubicBezTo>
                      <a:pt x="318" y="273"/>
                      <a:pt x="325" y="280"/>
                      <a:pt x="325" y="280"/>
                    </a:cubicBezTo>
                    <a:cubicBezTo>
                      <a:pt x="332" y="287"/>
                      <a:pt x="332" y="287"/>
                      <a:pt x="339" y="294"/>
                    </a:cubicBezTo>
                    <a:cubicBezTo>
                      <a:pt x="346" y="303"/>
                      <a:pt x="354" y="310"/>
                      <a:pt x="361" y="317"/>
                    </a:cubicBezTo>
                    <a:cubicBezTo>
                      <a:pt x="368" y="323"/>
                      <a:pt x="368" y="330"/>
                      <a:pt x="375" y="337"/>
                    </a:cubicBezTo>
                    <a:cubicBezTo>
                      <a:pt x="398" y="367"/>
                      <a:pt x="411" y="396"/>
                      <a:pt x="418" y="403"/>
                    </a:cubicBezTo>
                    <a:cubicBezTo>
                      <a:pt x="455" y="460"/>
                      <a:pt x="484" y="489"/>
                      <a:pt x="484" y="489"/>
                    </a:cubicBezTo>
                    <a:lnTo>
                      <a:pt x="591" y="230"/>
                    </a:lnTo>
                    <a:cubicBezTo>
                      <a:pt x="734" y="216"/>
                      <a:pt x="863" y="187"/>
                      <a:pt x="972" y="151"/>
                    </a:cubicBezTo>
                    <a:lnTo>
                      <a:pt x="972" y="151"/>
                    </a:lnTo>
                    <a:cubicBezTo>
                      <a:pt x="943" y="158"/>
                      <a:pt x="915" y="158"/>
                      <a:pt x="893" y="158"/>
                    </a:cubicBezTo>
                    <a:lnTo>
                      <a:pt x="9" y="158"/>
                    </a:lnTo>
                    <a:cubicBezTo>
                      <a:pt x="9" y="158"/>
                      <a:pt x="1" y="9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2"/>
              <p:cNvSpPr/>
              <p:nvPr/>
            </p:nvSpPr>
            <p:spPr>
              <a:xfrm>
                <a:off x="6564349" y="2215906"/>
                <a:ext cx="403907" cy="330088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288" extrusionOk="0">
                    <a:moveTo>
                      <a:pt x="964" y="375"/>
                    </a:moveTo>
                    <a:cubicBezTo>
                      <a:pt x="1001" y="375"/>
                      <a:pt x="1021" y="418"/>
                      <a:pt x="1021" y="462"/>
                    </a:cubicBezTo>
                    <a:cubicBezTo>
                      <a:pt x="1014" y="505"/>
                      <a:pt x="985" y="534"/>
                      <a:pt x="949" y="534"/>
                    </a:cubicBezTo>
                    <a:cubicBezTo>
                      <a:pt x="921" y="534"/>
                      <a:pt x="892" y="491"/>
                      <a:pt x="899" y="448"/>
                    </a:cubicBezTo>
                    <a:cubicBezTo>
                      <a:pt x="899" y="405"/>
                      <a:pt x="928" y="375"/>
                      <a:pt x="964" y="375"/>
                    </a:cubicBezTo>
                    <a:close/>
                    <a:moveTo>
                      <a:pt x="1466" y="425"/>
                    </a:moveTo>
                    <a:cubicBezTo>
                      <a:pt x="1496" y="432"/>
                      <a:pt x="1510" y="462"/>
                      <a:pt x="1510" y="498"/>
                    </a:cubicBezTo>
                    <a:cubicBezTo>
                      <a:pt x="1510" y="536"/>
                      <a:pt x="1488" y="563"/>
                      <a:pt x="1463" y="563"/>
                    </a:cubicBezTo>
                    <a:cubicBezTo>
                      <a:pt x="1460" y="563"/>
                      <a:pt x="1456" y="563"/>
                      <a:pt x="1453" y="562"/>
                    </a:cubicBezTo>
                    <a:cubicBezTo>
                      <a:pt x="1423" y="562"/>
                      <a:pt x="1409" y="534"/>
                      <a:pt x="1409" y="491"/>
                    </a:cubicBezTo>
                    <a:cubicBezTo>
                      <a:pt x="1409" y="455"/>
                      <a:pt x="1439" y="425"/>
                      <a:pt x="1466" y="425"/>
                    </a:cubicBezTo>
                    <a:close/>
                    <a:moveTo>
                      <a:pt x="1553" y="1"/>
                    </a:moveTo>
                    <a:cubicBezTo>
                      <a:pt x="1489" y="16"/>
                      <a:pt x="1423" y="37"/>
                      <a:pt x="1366" y="73"/>
                    </a:cubicBezTo>
                    <a:cubicBezTo>
                      <a:pt x="1346" y="80"/>
                      <a:pt x="1323" y="96"/>
                      <a:pt x="1303" y="110"/>
                    </a:cubicBezTo>
                    <a:cubicBezTo>
                      <a:pt x="1194" y="182"/>
                      <a:pt x="1064" y="225"/>
                      <a:pt x="949" y="239"/>
                    </a:cubicBezTo>
                    <a:cubicBezTo>
                      <a:pt x="928" y="246"/>
                      <a:pt x="906" y="246"/>
                      <a:pt x="885" y="246"/>
                    </a:cubicBezTo>
                    <a:cubicBezTo>
                      <a:pt x="776" y="282"/>
                      <a:pt x="647" y="311"/>
                      <a:pt x="504" y="325"/>
                    </a:cubicBezTo>
                    <a:lnTo>
                      <a:pt x="397" y="584"/>
                    </a:lnTo>
                    <a:cubicBezTo>
                      <a:pt x="397" y="584"/>
                      <a:pt x="368" y="555"/>
                      <a:pt x="331" y="498"/>
                    </a:cubicBezTo>
                    <a:cubicBezTo>
                      <a:pt x="324" y="491"/>
                      <a:pt x="311" y="462"/>
                      <a:pt x="288" y="432"/>
                    </a:cubicBezTo>
                    <a:cubicBezTo>
                      <a:pt x="281" y="425"/>
                      <a:pt x="281" y="418"/>
                      <a:pt x="274" y="412"/>
                    </a:cubicBezTo>
                    <a:cubicBezTo>
                      <a:pt x="267" y="405"/>
                      <a:pt x="259" y="398"/>
                      <a:pt x="252" y="389"/>
                    </a:cubicBezTo>
                    <a:cubicBezTo>
                      <a:pt x="245" y="382"/>
                      <a:pt x="245" y="382"/>
                      <a:pt x="238" y="375"/>
                    </a:cubicBezTo>
                    <a:cubicBezTo>
                      <a:pt x="238" y="375"/>
                      <a:pt x="231" y="368"/>
                      <a:pt x="224" y="368"/>
                    </a:cubicBezTo>
                    <a:cubicBezTo>
                      <a:pt x="216" y="362"/>
                      <a:pt x="216" y="362"/>
                      <a:pt x="209" y="355"/>
                    </a:cubicBezTo>
                    <a:cubicBezTo>
                      <a:pt x="202" y="355"/>
                      <a:pt x="195" y="346"/>
                      <a:pt x="188" y="346"/>
                    </a:cubicBezTo>
                    <a:cubicBezTo>
                      <a:pt x="181" y="339"/>
                      <a:pt x="173" y="339"/>
                      <a:pt x="166" y="332"/>
                    </a:cubicBezTo>
                    <a:lnTo>
                      <a:pt x="138" y="332"/>
                    </a:lnTo>
                    <a:cubicBezTo>
                      <a:pt x="129" y="325"/>
                      <a:pt x="123" y="325"/>
                      <a:pt x="116" y="325"/>
                    </a:cubicBezTo>
                    <a:cubicBezTo>
                      <a:pt x="66" y="325"/>
                      <a:pt x="36" y="346"/>
                      <a:pt x="22" y="389"/>
                    </a:cubicBezTo>
                    <a:cubicBezTo>
                      <a:pt x="0" y="462"/>
                      <a:pt x="29" y="591"/>
                      <a:pt x="86" y="670"/>
                    </a:cubicBezTo>
                    <a:cubicBezTo>
                      <a:pt x="159" y="786"/>
                      <a:pt x="288" y="829"/>
                      <a:pt x="361" y="836"/>
                    </a:cubicBezTo>
                    <a:lnTo>
                      <a:pt x="374" y="836"/>
                    </a:lnTo>
                    <a:cubicBezTo>
                      <a:pt x="511" y="1102"/>
                      <a:pt x="828" y="1238"/>
                      <a:pt x="1051" y="1281"/>
                    </a:cubicBezTo>
                    <a:cubicBezTo>
                      <a:pt x="1108" y="1288"/>
                      <a:pt x="1158" y="1288"/>
                      <a:pt x="1194" y="1288"/>
                    </a:cubicBezTo>
                    <a:cubicBezTo>
                      <a:pt x="1373" y="1274"/>
                      <a:pt x="1546" y="915"/>
                      <a:pt x="1539" y="770"/>
                    </a:cubicBezTo>
                    <a:cubicBezTo>
                      <a:pt x="1539" y="620"/>
                      <a:pt x="1539" y="613"/>
                      <a:pt x="1568" y="332"/>
                    </a:cubicBezTo>
                    <a:lnTo>
                      <a:pt x="1568" y="239"/>
                    </a:lnTo>
                    <a:cubicBezTo>
                      <a:pt x="1575" y="160"/>
                      <a:pt x="1568" y="73"/>
                      <a:pt x="1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2"/>
              <p:cNvSpPr/>
              <p:nvPr/>
            </p:nvSpPr>
            <p:spPr>
              <a:xfrm>
                <a:off x="6792698" y="2312012"/>
                <a:ext cx="33573" cy="4100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0" extrusionOk="0">
                    <a:moveTo>
                      <a:pt x="73" y="0"/>
                    </a:moveTo>
                    <a:cubicBezTo>
                      <a:pt x="37" y="0"/>
                      <a:pt x="8" y="30"/>
                      <a:pt x="8" y="73"/>
                    </a:cubicBezTo>
                    <a:cubicBezTo>
                      <a:pt x="1" y="116"/>
                      <a:pt x="30" y="159"/>
                      <a:pt x="58" y="159"/>
                    </a:cubicBezTo>
                    <a:cubicBezTo>
                      <a:pt x="94" y="159"/>
                      <a:pt x="123" y="130"/>
                      <a:pt x="130" y="87"/>
                    </a:cubicBezTo>
                    <a:cubicBezTo>
                      <a:pt x="130" y="4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6925453" y="2324826"/>
                <a:ext cx="25885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" extrusionOk="0">
                    <a:moveTo>
                      <a:pt x="57" y="0"/>
                    </a:moveTo>
                    <a:cubicBezTo>
                      <a:pt x="30" y="0"/>
                      <a:pt x="0" y="30"/>
                      <a:pt x="0" y="66"/>
                    </a:cubicBezTo>
                    <a:cubicBezTo>
                      <a:pt x="0" y="109"/>
                      <a:pt x="14" y="137"/>
                      <a:pt x="44" y="137"/>
                    </a:cubicBezTo>
                    <a:cubicBezTo>
                      <a:pt x="47" y="138"/>
                      <a:pt x="51" y="138"/>
                      <a:pt x="54" y="138"/>
                    </a:cubicBezTo>
                    <a:cubicBezTo>
                      <a:pt x="79" y="138"/>
                      <a:pt x="101" y="111"/>
                      <a:pt x="101" y="73"/>
                    </a:cubicBezTo>
                    <a:cubicBezTo>
                      <a:pt x="101" y="37"/>
                      <a:pt x="87" y="7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extrusionOk="0">
                    <a:moveTo>
                      <a:pt x="29" y="0"/>
                    </a:moveTo>
                    <a:lnTo>
                      <a:pt x="0" y="94"/>
                    </a:lnTo>
                    <a:cubicBezTo>
                      <a:pt x="0" y="94"/>
                      <a:pt x="43" y="73"/>
                      <a:pt x="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6894186" y="2398636"/>
                <a:ext cx="11277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 fill="none" extrusionOk="0">
                    <a:moveTo>
                      <a:pt x="0" y="94"/>
                    </a:moveTo>
                    <a:cubicBezTo>
                      <a:pt x="0" y="94"/>
                      <a:pt x="43" y="73"/>
                      <a:pt x="29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6829603" y="2457325"/>
                <a:ext cx="6458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9" extrusionOk="0">
                    <a:moveTo>
                      <a:pt x="0" y="1"/>
                    </a:moveTo>
                    <a:cubicBezTo>
                      <a:pt x="67" y="48"/>
                      <a:pt x="135" y="58"/>
                      <a:pt x="184" y="58"/>
                    </a:cubicBezTo>
                    <a:cubicBezTo>
                      <a:pt x="225" y="58"/>
                      <a:pt x="252" y="51"/>
                      <a:pt x="252" y="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2"/>
              <p:cNvSpPr/>
              <p:nvPr/>
            </p:nvSpPr>
            <p:spPr>
              <a:xfrm>
                <a:off x="6829603" y="2457325"/>
                <a:ext cx="64584" cy="2255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88" fill="none" extrusionOk="0">
                    <a:moveTo>
                      <a:pt x="252" y="51"/>
                    </a:moveTo>
                    <a:cubicBezTo>
                      <a:pt x="252" y="51"/>
                      <a:pt x="123" y="87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extrusionOk="0">
                    <a:moveTo>
                      <a:pt x="51" y="0"/>
                    </a:moveTo>
                    <a:lnTo>
                      <a:pt x="1" y="7"/>
                    </a:lnTo>
                    <a:cubicBezTo>
                      <a:pt x="23" y="7"/>
                      <a:pt x="37" y="7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6783472" y="2277157"/>
                <a:ext cx="13071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51" h="7" fill="none" extrusionOk="0">
                    <a:moveTo>
                      <a:pt x="51" y="0"/>
                    </a:moveTo>
                    <a:cubicBezTo>
                      <a:pt x="37" y="7"/>
                      <a:pt x="23" y="7"/>
                      <a:pt x="1" y="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extrusionOk="0">
                    <a:moveTo>
                      <a:pt x="1" y="0"/>
                    </a:moveTo>
                    <a:lnTo>
                      <a:pt x="130" y="29"/>
                    </a:lnTo>
                    <a:cubicBezTo>
                      <a:pt x="130" y="29"/>
                      <a:pt x="8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6807306" y="2277157"/>
                <a:ext cx="33573" cy="768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0" fill="none" extrusionOk="0">
                    <a:moveTo>
                      <a:pt x="130" y="29"/>
                    </a:moveTo>
                    <a:cubicBezTo>
                      <a:pt x="130" y="29"/>
                      <a:pt x="87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6931091" y="2284077"/>
                <a:ext cx="24347" cy="435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" extrusionOk="0">
                    <a:moveTo>
                      <a:pt x="68" y="0"/>
                    </a:moveTo>
                    <a:cubicBezTo>
                      <a:pt x="25" y="0"/>
                      <a:pt x="1" y="16"/>
                      <a:pt x="1" y="16"/>
                    </a:cubicBezTo>
                    <a:lnTo>
                      <a:pt x="94" y="2"/>
                    </a:lnTo>
                    <a:cubicBezTo>
                      <a:pt x="85" y="1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2"/>
              <p:cNvSpPr/>
              <p:nvPr/>
            </p:nvSpPr>
            <p:spPr>
              <a:xfrm>
                <a:off x="6931091" y="2282283"/>
                <a:ext cx="24347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95" h="24" fill="none" extrusionOk="0">
                    <a:moveTo>
                      <a:pt x="1" y="23"/>
                    </a:moveTo>
                    <a:cubicBezTo>
                      <a:pt x="1" y="23"/>
                      <a:pt x="35" y="1"/>
                      <a:pt x="94" y="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2"/>
              <p:cNvSpPr/>
              <p:nvPr/>
            </p:nvSpPr>
            <p:spPr>
              <a:xfrm>
                <a:off x="6542052" y="2037532"/>
                <a:ext cx="247572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49" extrusionOk="0">
                    <a:moveTo>
                      <a:pt x="965" y="0"/>
                    </a:moveTo>
                    <a:cubicBezTo>
                      <a:pt x="534" y="0"/>
                      <a:pt x="239" y="59"/>
                      <a:pt x="80" y="395"/>
                    </a:cubicBezTo>
                    <a:cubicBezTo>
                      <a:pt x="23" y="511"/>
                      <a:pt x="9" y="669"/>
                      <a:pt x="1" y="783"/>
                    </a:cubicBezTo>
                    <a:lnTo>
                      <a:pt x="1" y="792"/>
                    </a:lnTo>
                    <a:cubicBezTo>
                      <a:pt x="1" y="885"/>
                      <a:pt x="9" y="949"/>
                      <a:pt x="9" y="949"/>
                    </a:cubicBezTo>
                    <a:lnTo>
                      <a:pt x="577" y="949"/>
                    </a:lnTo>
                    <a:lnTo>
                      <a:pt x="577" y="461"/>
                    </a:lnTo>
                    <a:cubicBezTo>
                      <a:pt x="577" y="374"/>
                      <a:pt x="605" y="209"/>
                      <a:pt x="713" y="102"/>
                    </a:cubicBezTo>
                    <a:cubicBezTo>
                      <a:pt x="743" y="72"/>
                      <a:pt x="770" y="50"/>
                      <a:pt x="806" y="36"/>
                    </a:cubicBezTo>
                    <a:cubicBezTo>
                      <a:pt x="856" y="16"/>
                      <a:pt x="90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689672" y="2037532"/>
                <a:ext cx="261668" cy="24320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49" extrusionOk="0">
                    <a:moveTo>
                      <a:pt x="389" y="0"/>
                    </a:moveTo>
                    <a:cubicBezTo>
                      <a:pt x="330" y="0"/>
                      <a:pt x="280" y="16"/>
                      <a:pt x="230" y="36"/>
                    </a:cubicBezTo>
                    <a:cubicBezTo>
                      <a:pt x="194" y="50"/>
                      <a:pt x="167" y="72"/>
                      <a:pt x="137" y="102"/>
                    </a:cubicBezTo>
                    <a:cubicBezTo>
                      <a:pt x="29" y="209"/>
                      <a:pt x="1" y="374"/>
                      <a:pt x="1" y="461"/>
                    </a:cubicBezTo>
                    <a:lnTo>
                      <a:pt x="1" y="949"/>
                    </a:lnTo>
                    <a:cubicBezTo>
                      <a:pt x="217" y="568"/>
                      <a:pt x="589" y="490"/>
                      <a:pt x="993" y="490"/>
                    </a:cubicBezTo>
                    <a:lnTo>
                      <a:pt x="1021" y="490"/>
                    </a:lnTo>
                    <a:cubicBezTo>
                      <a:pt x="957" y="152"/>
                      <a:pt x="748" y="0"/>
                      <a:pt x="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689672" y="2162855"/>
                <a:ext cx="372127" cy="11788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460" extrusionOk="0">
                    <a:moveTo>
                      <a:pt x="993" y="1"/>
                    </a:moveTo>
                    <a:cubicBezTo>
                      <a:pt x="589" y="1"/>
                      <a:pt x="217" y="79"/>
                      <a:pt x="1" y="460"/>
                    </a:cubicBezTo>
                    <a:lnTo>
                      <a:pt x="317" y="460"/>
                    </a:lnTo>
                    <a:cubicBezTo>
                      <a:pt x="339" y="460"/>
                      <a:pt x="367" y="460"/>
                      <a:pt x="396" y="453"/>
                    </a:cubicBezTo>
                    <a:cubicBezTo>
                      <a:pt x="403" y="453"/>
                      <a:pt x="410" y="453"/>
                      <a:pt x="417" y="446"/>
                    </a:cubicBezTo>
                    <a:lnTo>
                      <a:pt x="460" y="446"/>
                    </a:lnTo>
                    <a:cubicBezTo>
                      <a:pt x="575" y="432"/>
                      <a:pt x="705" y="389"/>
                      <a:pt x="814" y="317"/>
                    </a:cubicBezTo>
                    <a:cubicBezTo>
                      <a:pt x="834" y="303"/>
                      <a:pt x="857" y="287"/>
                      <a:pt x="877" y="280"/>
                    </a:cubicBezTo>
                    <a:cubicBezTo>
                      <a:pt x="934" y="244"/>
                      <a:pt x="1000" y="223"/>
                      <a:pt x="1064" y="208"/>
                    </a:cubicBezTo>
                    <a:cubicBezTo>
                      <a:pt x="1122" y="193"/>
                      <a:pt x="1183" y="185"/>
                      <a:pt x="1241" y="185"/>
                    </a:cubicBezTo>
                    <a:cubicBezTo>
                      <a:pt x="1320" y="185"/>
                      <a:pt x="1394" y="201"/>
                      <a:pt x="1452" y="237"/>
                    </a:cubicBezTo>
                    <a:cubicBezTo>
                      <a:pt x="1388" y="87"/>
                      <a:pt x="1021" y="1"/>
                      <a:pt x="10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791160" y="2277157"/>
                <a:ext cx="16402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" extrusionOk="0">
                    <a:moveTo>
                      <a:pt x="21" y="0"/>
                    </a:moveTo>
                    <a:cubicBezTo>
                      <a:pt x="14" y="7"/>
                      <a:pt x="7" y="7"/>
                      <a:pt x="0" y="7"/>
                    </a:cubicBezTo>
                    <a:cubicBezTo>
                      <a:pt x="21" y="7"/>
                      <a:pt x="43" y="7"/>
                      <a:pt x="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2"/>
              <p:cNvSpPr/>
              <p:nvPr/>
            </p:nvSpPr>
            <p:spPr>
              <a:xfrm>
                <a:off x="7026685" y="3163129"/>
                <a:ext cx="28191" cy="1307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1" extrusionOk="0">
                    <a:moveTo>
                      <a:pt x="1" y="0"/>
                    </a:moveTo>
                    <a:cubicBezTo>
                      <a:pt x="23" y="14"/>
                      <a:pt x="59" y="29"/>
                      <a:pt x="109" y="50"/>
                    </a:cubicBezTo>
                    <a:lnTo>
                      <a:pt x="10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7727109" y="4660850"/>
                <a:ext cx="31011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5" extrusionOk="0">
                    <a:moveTo>
                      <a:pt x="57" y="1"/>
                    </a:moveTo>
                    <a:lnTo>
                      <a:pt x="7" y="65"/>
                    </a:lnTo>
                    <a:lnTo>
                      <a:pt x="0" y="78"/>
                    </a:lnTo>
                    <a:cubicBezTo>
                      <a:pt x="14" y="87"/>
                      <a:pt x="28" y="94"/>
                      <a:pt x="50" y="101"/>
                    </a:cubicBezTo>
                    <a:cubicBezTo>
                      <a:pt x="57" y="108"/>
                      <a:pt x="64" y="108"/>
                      <a:pt x="71" y="115"/>
                    </a:cubicBezTo>
                    <a:lnTo>
                      <a:pt x="86" y="94"/>
                    </a:lnTo>
                    <a:lnTo>
                      <a:pt x="121" y="44"/>
                    </a:lnTo>
                    <a:cubicBezTo>
                      <a:pt x="114" y="35"/>
                      <a:pt x="100" y="28"/>
                      <a:pt x="93" y="28"/>
                    </a:cubicBezTo>
                    <a:cubicBezTo>
                      <a:pt x="78" y="22"/>
                      <a:pt x="71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7800406" y="4697755"/>
                <a:ext cx="29985" cy="2409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4" extrusionOk="0">
                    <a:moveTo>
                      <a:pt x="44" y="0"/>
                    </a:moveTo>
                    <a:lnTo>
                      <a:pt x="0" y="57"/>
                    </a:lnTo>
                    <a:cubicBezTo>
                      <a:pt x="30" y="72"/>
                      <a:pt x="51" y="79"/>
                      <a:pt x="73" y="93"/>
                    </a:cubicBezTo>
                    <a:lnTo>
                      <a:pt x="87" y="72"/>
                    </a:lnTo>
                    <a:lnTo>
                      <a:pt x="116" y="29"/>
                    </a:lnTo>
                    <a:lnTo>
                      <a:pt x="109" y="29"/>
                    </a:lnTo>
                    <a:cubicBezTo>
                      <a:pt x="87" y="21"/>
                      <a:pt x="66" y="7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7511318" y="4819233"/>
                <a:ext cx="114304" cy="479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14" y="187"/>
                    </a:lnTo>
                    <a:lnTo>
                      <a:pt x="445" y="1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7625364" y="4651624"/>
                <a:ext cx="92160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841" extrusionOk="0">
                    <a:moveTo>
                      <a:pt x="1460" y="1"/>
                    </a:moveTo>
                    <a:lnTo>
                      <a:pt x="1108" y="158"/>
                    </a:lnTo>
                    <a:lnTo>
                      <a:pt x="1079" y="173"/>
                    </a:lnTo>
                    <a:lnTo>
                      <a:pt x="985" y="209"/>
                    </a:lnTo>
                    <a:lnTo>
                      <a:pt x="972" y="216"/>
                    </a:lnTo>
                    <a:lnTo>
                      <a:pt x="899" y="252"/>
                    </a:lnTo>
                    <a:lnTo>
                      <a:pt x="842" y="273"/>
                    </a:lnTo>
                    <a:lnTo>
                      <a:pt x="806" y="296"/>
                    </a:lnTo>
                    <a:lnTo>
                      <a:pt x="706" y="339"/>
                    </a:lnTo>
                    <a:lnTo>
                      <a:pt x="202" y="568"/>
                    </a:lnTo>
                    <a:lnTo>
                      <a:pt x="0" y="654"/>
                    </a:lnTo>
                    <a:lnTo>
                      <a:pt x="0" y="841"/>
                    </a:lnTo>
                    <a:lnTo>
                      <a:pt x="527" y="841"/>
                    </a:lnTo>
                    <a:lnTo>
                      <a:pt x="935" y="654"/>
                    </a:lnTo>
                    <a:lnTo>
                      <a:pt x="1223" y="525"/>
                    </a:lnTo>
                    <a:lnTo>
                      <a:pt x="1330" y="475"/>
                    </a:lnTo>
                    <a:lnTo>
                      <a:pt x="1337" y="475"/>
                    </a:lnTo>
                    <a:lnTo>
                      <a:pt x="1460" y="416"/>
                    </a:lnTo>
                    <a:lnTo>
                      <a:pt x="2136" y="416"/>
                    </a:lnTo>
                    <a:lnTo>
                      <a:pt x="3071" y="841"/>
                    </a:lnTo>
                    <a:lnTo>
                      <a:pt x="3595" y="841"/>
                    </a:lnTo>
                    <a:lnTo>
                      <a:pt x="3595" y="654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7870628" y="4819233"/>
                <a:ext cx="121992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" extrusionOk="0">
                    <a:moveTo>
                      <a:pt x="475" y="0"/>
                    </a:moveTo>
                    <a:lnTo>
                      <a:pt x="475" y="0"/>
                    </a:lnTo>
                    <a:lnTo>
                      <a:pt x="1" y="0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7505936" y="4664438"/>
                <a:ext cx="313182" cy="15504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605" extrusionOk="0">
                    <a:moveTo>
                      <a:pt x="647" y="1"/>
                    </a:moveTo>
                    <a:cubicBezTo>
                      <a:pt x="625" y="1"/>
                      <a:pt x="604" y="8"/>
                      <a:pt x="582" y="14"/>
                    </a:cubicBezTo>
                    <a:cubicBezTo>
                      <a:pt x="575" y="21"/>
                      <a:pt x="561" y="21"/>
                      <a:pt x="546" y="30"/>
                    </a:cubicBezTo>
                    <a:cubicBezTo>
                      <a:pt x="525" y="44"/>
                      <a:pt x="496" y="58"/>
                      <a:pt x="475" y="64"/>
                    </a:cubicBezTo>
                    <a:cubicBezTo>
                      <a:pt x="439" y="80"/>
                      <a:pt x="403" y="94"/>
                      <a:pt x="366" y="101"/>
                    </a:cubicBezTo>
                    <a:lnTo>
                      <a:pt x="323" y="101"/>
                    </a:lnTo>
                    <a:cubicBezTo>
                      <a:pt x="309" y="108"/>
                      <a:pt x="294" y="108"/>
                      <a:pt x="273" y="108"/>
                    </a:cubicBezTo>
                    <a:cubicBezTo>
                      <a:pt x="220" y="108"/>
                      <a:pt x="186" y="95"/>
                      <a:pt x="159" y="95"/>
                    </a:cubicBezTo>
                    <a:cubicBezTo>
                      <a:pt x="145" y="95"/>
                      <a:pt x="133" y="98"/>
                      <a:pt x="121" y="108"/>
                    </a:cubicBezTo>
                    <a:cubicBezTo>
                      <a:pt x="114" y="116"/>
                      <a:pt x="108" y="123"/>
                      <a:pt x="101" y="137"/>
                    </a:cubicBezTo>
                    <a:lnTo>
                      <a:pt x="101" y="144"/>
                    </a:lnTo>
                    <a:cubicBezTo>
                      <a:pt x="57" y="209"/>
                      <a:pt x="1" y="409"/>
                      <a:pt x="21" y="604"/>
                    </a:cubicBezTo>
                    <a:lnTo>
                      <a:pt x="466" y="604"/>
                    </a:lnTo>
                    <a:lnTo>
                      <a:pt x="668" y="518"/>
                    </a:lnTo>
                    <a:lnTo>
                      <a:pt x="1172" y="289"/>
                    </a:lnTo>
                    <a:lnTo>
                      <a:pt x="1222" y="223"/>
                    </a:lnTo>
                    <a:cubicBezTo>
                      <a:pt x="1200" y="209"/>
                      <a:pt x="1179" y="202"/>
                      <a:pt x="1149" y="187"/>
                    </a:cubicBezTo>
                    <a:lnTo>
                      <a:pt x="1086" y="280"/>
                    </a:lnTo>
                    <a:cubicBezTo>
                      <a:pt x="1079" y="289"/>
                      <a:pt x="1063" y="296"/>
                      <a:pt x="1056" y="296"/>
                    </a:cubicBezTo>
                    <a:cubicBezTo>
                      <a:pt x="1049" y="296"/>
                      <a:pt x="1043" y="296"/>
                      <a:pt x="1036" y="289"/>
                    </a:cubicBezTo>
                    <a:cubicBezTo>
                      <a:pt x="1013" y="273"/>
                      <a:pt x="1013" y="252"/>
                      <a:pt x="1027" y="237"/>
                    </a:cubicBezTo>
                    <a:lnTo>
                      <a:pt x="1079" y="159"/>
                    </a:lnTo>
                    <a:cubicBezTo>
                      <a:pt x="1056" y="151"/>
                      <a:pt x="1027" y="137"/>
                      <a:pt x="1006" y="130"/>
                    </a:cubicBezTo>
                    <a:lnTo>
                      <a:pt x="934" y="223"/>
                    </a:lnTo>
                    <a:cubicBezTo>
                      <a:pt x="927" y="237"/>
                      <a:pt x="920" y="237"/>
                      <a:pt x="906" y="237"/>
                    </a:cubicBezTo>
                    <a:cubicBezTo>
                      <a:pt x="898" y="237"/>
                      <a:pt x="891" y="237"/>
                      <a:pt x="884" y="230"/>
                    </a:cubicBezTo>
                    <a:cubicBezTo>
                      <a:pt x="870" y="223"/>
                      <a:pt x="863" y="194"/>
                      <a:pt x="877" y="180"/>
                    </a:cubicBezTo>
                    <a:lnTo>
                      <a:pt x="934" y="101"/>
                    </a:lnTo>
                    <a:cubicBezTo>
                      <a:pt x="927" y="94"/>
                      <a:pt x="920" y="94"/>
                      <a:pt x="913" y="87"/>
                    </a:cubicBezTo>
                    <a:cubicBezTo>
                      <a:pt x="891" y="80"/>
                      <a:pt x="877" y="73"/>
                      <a:pt x="863" y="64"/>
                    </a:cubicBezTo>
                    <a:lnTo>
                      <a:pt x="834" y="101"/>
                    </a:lnTo>
                    <a:lnTo>
                      <a:pt x="784" y="173"/>
                    </a:lnTo>
                    <a:cubicBezTo>
                      <a:pt x="777" y="180"/>
                      <a:pt x="768" y="187"/>
                      <a:pt x="754" y="187"/>
                    </a:cubicBezTo>
                    <a:cubicBezTo>
                      <a:pt x="748" y="187"/>
                      <a:pt x="741" y="180"/>
                      <a:pt x="734" y="180"/>
                    </a:cubicBezTo>
                    <a:cubicBezTo>
                      <a:pt x="718" y="166"/>
                      <a:pt x="711" y="144"/>
                      <a:pt x="725" y="130"/>
                    </a:cubicBezTo>
                    <a:lnTo>
                      <a:pt x="725" y="123"/>
                    </a:lnTo>
                    <a:lnTo>
                      <a:pt x="748" y="94"/>
                    </a:lnTo>
                    <a:lnTo>
                      <a:pt x="791" y="37"/>
                    </a:lnTo>
                    <a:cubicBezTo>
                      <a:pt x="777" y="30"/>
                      <a:pt x="768" y="30"/>
                      <a:pt x="761" y="21"/>
                    </a:cubicBezTo>
                    <a:cubicBezTo>
                      <a:pt x="741" y="14"/>
                      <a:pt x="718" y="8"/>
                      <a:pt x="704" y="8"/>
                    </a:cubicBezTo>
                    <a:cubicBezTo>
                      <a:pt x="682" y="1"/>
                      <a:pt x="66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7664319" y="4620101"/>
                <a:ext cx="63046" cy="53819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0" extrusionOk="0">
                    <a:moveTo>
                      <a:pt x="109" y="0"/>
                    </a:moveTo>
                    <a:cubicBezTo>
                      <a:pt x="106" y="0"/>
                      <a:pt x="103" y="1"/>
                      <a:pt x="100" y="1"/>
                    </a:cubicBezTo>
                    <a:cubicBezTo>
                      <a:pt x="86" y="1"/>
                      <a:pt x="64" y="8"/>
                      <a:pt x="43" y="30"/>
                    </a:cubicBezTo>
                    <a:cubicBezTo>
                      <a:pt x="14" y="58"/>
                      <a:pt x="0" y="108"/>
                      <a:pt x="29" y="174"/>
                    </a:cubicBezTo>
                    <a:cubicBezTo>
                      <a:pt x="50" y="174"/>
                      <a:pt x="64" y="174"/>
                      <a:pt x="86" y="181"/>
                    </a:cubicBezTo>
                    <a:cubicBezTo>
                      <a:pt x="100" y="181"/>
                      <a:pt x="123" y="187"/>
                      <a:pt x="143" y="194"/>
                    </a:cubicBezTo>
                    <a:cubicBezTo>
                      <a:pt x="150" y="203"/>
                      <a:pt x="159" y="203"/>
                      <a:pt x="173" y="210"/>
                    </a:cubicBezTo>
                    <a:lnTo>
                      <a:pt x="245" y="117"/>
                    </a:lnTo>
                    <a:cubicBezTo>
                      <a:pt x="171" y="49"/>
                      <a:pt x="152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7806044" y="4694167"/>
                <a:ext cx="46388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3" extrusionOk="0">
                    <a:moveTo>
                      <a:pt x="144" y="0"/>
                    </a:moveTo>
                    <a:cubicBezTo>
                      <a:pt x="130" y="0"/>
                      <a:pt x="123" y="7"/>
                      <a:pt x="115" y="14"/>
                    </a:cubicBezTo>
                    <a:lnTo>
                      <a:pt x="94" y="43"/>
                    </a:lnTo>
                    <a:lnTo>
                      <a:pt x="65" y="86"/>
                    </a:lnTo>
                    <a:lnTo>
                      <a:pt x="51" y="107"/>
                    </a:lnTo>
                    <a:lnTo>
                      <a:pt x="1" y="173"/>
                    </a:lnTo>
                    <a:lnTo>
                      <a:pt x="101" y="130"/>
                    </a:lnTo>
                    <a:lnTo>
                      <a:pt x="137" y="107"/>
                    </a:lnTo>
                    <a:lnTo>
                      <a:pt x="167" y="71"/>
                    </a:lnTo>
                    <a:lnTo>
                      <a:pt x="173" y="57"/>
                    </a:lnTo>
                    <a:cubicBezTo>
                      <a:pt x="180" y="57"/>
                      <a:pt x="180" y="50"/>
                      <a:pt x="180" y="43"/>
                    </a:cubicBezTo>
                    <a:cubicBezTo>
                      <a:pt x="180" y="28"/>
                      <a:pt x="180" y="14"/>
                      <a:pt x="167" y="7"/>
                    </a:cubicBezTo>
                    <a:cubicBezTo>
                      <a:pt x="158" y="7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7765551" y="4677252"/>
                <a:ext cx="52026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6" extrusionOk="0">
                    <a:moveTo>
                      <a:pt x="166" y="1"/>
                    </a:moveTo>
                    <a:cubicBezTo>
                      <a:pt x="152" y="1"/>
                      <a:pt x="143" y="8"/>
                      <a:pt x="130" y="14"/>
                    </a:cubicBezTo>
                    <a:lnTo>
                      <a:pt x="109" y="44"/>
                    </a:lnTo>
                    <a:lnTo>
                      <a:pt x="73" y="101"/>
                    </a:lnTo>
                    <a:lnTo>
                      <a:pt x="66" y="109"/>
                    </a:lnTo>
                    <a:lnTo>
                      <a:pt x="14" y="187"/>
                    </a:lnTo>
                    <a:cubicBezTo>
                      <a:pt x="0" y="202"/>
                      <a:pt x="0" y="223"/>
                      <a:pt x="23" y="239"/>
                    </a:cubicBezTo>
                    <a:cubicBezTo>
                      <a:pt x="30" y="246"/>
                      <a:pt x="36" y="246"/>
                      <a:pt x="43" y="246"/>
                    </a:cubicBezTo>
                    <a:cubicBezTo>
                      <a:pt x="50" y="246"/>
                      <a:pt x="66" y="239"/>
                      <a:pt x="73" y="230"/>
                    </a:cubicBezTo>
                    <a:lnTo>
                      <a:pt x="136" y="137"/>
                    </a:lnTo>
                    <a:lnTo>
                      <a:pt x="180" y="80"/>
                    </a:lnTo>
                    <a:lnTo>
                      <a:pt x="195" y="58"/>
                    </a:lnTo>
                    <a:cubicBezTo>
                      <a:pt x="202" y="51"/>
                      <a:pt x="202" y="44"/>
                      <a:pt x="202" y="37"/>
                    </a:cubicBezTo>
                    <a:cubicBezTo>
                      <a:pt x="202" y="30"/>
                      <a:pt x="195" y="14"/>
                      <a:pt x="187" y="8"/>
                    </a:cubicBezTo>
                    <a:cubicBezTo>
                      <a:pt x="180" y="1"/>
                      <a:pt x="173" y="1"/>
                      <a:pt x="1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7155852" y="3339965"/>
                <a:ext cx="1860636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273" extrusionOk="0">
                    <a:moveTo>
                      <a:pt x="0" y="0"/>
                    </a:moveTo>
                    <a:lnTo>
                      <a:pt x="0" y="273"/>
                    </a:lnTo>
                    <a:lnTo>
                      <a:pt x="7260" y="273"/>
                    </a:lnTo>
                    <a:lnTo>
                      <a:pt x="72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8045413" y="3409674"/>
                <a:ext cx="81499" cy="124218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47" extrusionOk="0">
                    <a:moveTo>
                      <a:pt x="0" y="1"/>
                    </a:moveTo>
                    <a:lnTo>
                      <a:pt x="0" y="4847"/>
                    </a:lnTo>
                    <a:lnTo>
                      <a:pt x="318" y="4847"/>
                    </a:ln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7297833" y="3301523"/>
                <a:ext cx="360851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1" extrusionOk="0">
                    <a:moveTo>
                      <a:pt x="123" y="0"/>
                    </a:moveTo>
                    <a:lnTo>
                      <a:pt x="0" y="150"/>
                    </a:lnTo>
                    <a:lnTo>
                      <a:pt x="1358" y="150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7645610" y="2829705"/>
                <a:ext cx="773984" cy="51050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992" extrusionOk="0">
                    <a:moveTo>
                      <a:pt x="1812" y="791"/>
                    </a:moveTo>
                    <a:cubicBezTo>
                      <a:pt x="1891" y="791"/>
                      <a:pt x="1935" y="856"/>
                      <a:pt x="1914" y="935"/>
                    </a:cubicBezTo>
                    <a:cubicBezTo>
                      <a:pt x="1905" y="970"/>
                      <a:pt x="1885" y="1056"/>
                      <a:pt x="1669" y="1172"/>
                    </a:cubicBezTo>
                    <a:lnTo>
                      <a:pt x="1576" y="1222"/>
                    </a:lnTo>
                    <a:lnTo>
                      <a:pt x="1510" y="1172"/>
                    </a:lnTo>
                    <a:cubicBezTo>
                      <a:pt x="1360" y="1056"/>
                      <a:pt x="1381" y="970"/>
                      <a:pt x="1396" y="935"/>
                    </a:cubicBezTo>
                    <a:cubicBezTo>
                      <a:pt x="1417" y="856"/>
                      <a:pt x="1496" y="791"/>
                      <a:pt x="1576" y="791"/>
                    </a:cubicBezTo>
                    <a:cubicBezTo>
                      <a:pt x="1626" y="791"/>
                      <a:pt x="1662" y="820"/>
                      <a:pt x="1676" y="856"/>
                    </a:cubicBezTo>
                    <a:cubicBezTo>
                      <a:pt x="1712" y="820"/>
                      <a:pt x="1762" y="791"/>
                      <a:pt x="1812" y="791"/>
                    </a:cubicBezTo>
                    <a:close/>
                    <a:moveTo>
                      <a:pt x="634" y="0"/>
                    </a:moveTo>
                    <a:lnTo>
                      <a:pt x="130" y="1589"/>
                    </a:lnTo>
                    <a:lnTo>
                      <a:pt x="51" y="1841"/>
                    </a:lnTo>
                    <a:lnTo>
                      <a:pt x="1" y="1991"/>
                    </a:lnTo>
                    <a:lnTo>
                      <a:pt x="2388" y="1991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7981869" y="3022950"/>
                <a:ext cx="171938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32" extrusionOk="0">
                    <a:moveTo>
                      <a:pt x="216" y="1"/>
                    </a:moveTo>
                    <a:cubicBezTo>
                      <a:pt x="136" y="1"/>
                      <a:pt x="57" y="66"/>
                      <a:pt x="36" y="145"/>
                    </a:cubicBezTo>
                    <a:cubicBezTo>
                      <a:pt x="21" y="180"/>
                      <a:pt x="0" y="266"/>
                      <a:pt x="150" y="382"/>
                    </a:cubicBezTo>
                    <a:lnTo>
                      <a:pt x="216" y="432"/>
                    </a:lnTo>
                    <a:lnTo>
                      <a:pt x="309" y="382"/>
                    </a:lnTo>
                    <a:cubicBezTo>
                      <a:pt x="525" y="266"/>
                      <a:pt x="545" y="180"/>
                      <a:pt x="554" y="145"/>
                    </a:cubicBezTo>
                    <a:cubicBezTo>
                      <a:pt x="575" y="66"/>
                      <a:pt x="531" y="1"/>
                      <a:pt x="452" y="1"/>
                    </a:cubicBezTo>
                    <a:cubicBezTo>
                      <a:pt x="402" y="1"/>
                      <a:pt x="352" y="30"/>
                      <a:pt x="316" y="66"/>
                    </a:cubicBezTo>
                    <a:cubicBezTo>
                      <a:pt x="302" y="30"/>
                      <a:pt x="266" y="1"/>
                      <a:pt x="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8520564" y="3004746"/>
                <a:ext cx="214255" cy="9584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74" extrusionOk="0">
                    <a:moveTo>
                      <a:pt x="461" y="1"/>
                    </a:moveTo>
                    <a:lnTo>
                      <a:pt x="468" y="21"/>
                    </a:lnTo>
                    <a:lnTo>
                      <a:pt x="468" y="101"/>
                    </a:lnTo>
                    <a:cubicBezTo>
                      <a:pt x="448" y="101"/>
                      <a:pt x="425" y="108"/>
                      <a:pt x="411" y="108"/>
                    </a:cubicBezTo>
                    <a:cubicBezTo>
                      <a:pt x="404" y="108"/>
                      <a:pt x="389" y="108"/>
                      <a:pt x="382" y="101"/>
                    </a:cubicBezTo>
                    <a:lnTo>
                      <a:pt x="375" y="101"/>
                    </a:lnTo>
                    <a:lnTo>
                      <a:pt x="375" y="44"/>
                    </a:lnTo>
                    <a:lnTo>
                      <a:pt x="354" y="7"/>
                    </a:lnTo>
                    <a:cubicBezTo>
                      <a:pt x="166" y="37"/>
                      <a:pt x="23" y="187"/>
                      <a:pt x="1" y="373"/>
                    </a:cubicBezTo>
                    <a:lnTo>
                      <a:pt x="836" y="373"/>
                    </a:lnTo>
                    <a:cubicBezTo>
                      <a:pt x="820" y="180"/>
                      <a:pt x="656" y="14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8533890" y="3142627"/>
                <a:ext cx="189908" cy="4459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74" extrusionOk="0">
                    <a:moveTo>
                      <a:pt x="0" y="1"/>
                    </a:moveTo>
                    <a:lnTo>
                      <a:pt x="14" y="173"/>
                    </a:lnTo>
                    <a:lnTo>
                      <a:pt x="725" y="173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544911" y="3288196"/>
                <a:ext cx="167867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03" extrusionOk="0">
                    <a:moveTo>
                      <a:pt x="1" y="0"/>
                    </a:moveTo>
                    <a:lnTo>
                      <a:pt x="14" y="202"/>
                    </a:lnTo>
                    <a:lnTo>
                      <a:pt x="632" y="202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515438" y="3100340"/>
                <a:ext cx="226557" cy="42542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66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883" y="166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8529790" y="3186964"/>
                <a:ext cx="197597" cy="10148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96" extrusionOk="0">
                    <a:moveTo>
                      <a:pt x="1" y="0"/>
                    </a:moveTo>
                    <a:lnTo>
                      <a:pt x="37" y="395"/>
                    </a:lnTo>
                    <a:lnTo>
                      <a:pt x="734" y="395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extrusionOk="0">
                    <a:moveTo>
                      <a:pt x="66" y="1"/>
                    </a:moveTo>
                    <a:lnTo>
                      <a:pt x="0" y="15"/>
                    </a:lnTo>
                    <a:cubicBezTo>
                      <a:pt x="23" y="15"/>
                      <a:pt x="43" y="8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8640504" y="3026787"/>
                <a:ext cx="16915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5" fill="none" extrusionOk="0">
                    <a:moveTo>
                      <a:pt x="66" y="1"/>
                    </a:moveTo>
                    <a:cubicBezTo>
                      <a:pt x="43" y="8"/>
                      <a:pt x="23" y="15"/>
                      <a:pt x="0" y="1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extrusionOk="0">
                    <a:moveTo>
                      <a:pt x="0" y="1"/>
                    </a:moveTo>
                    <a:cubicBezTo>
                      <a:pt x="0" y="1"/>
                      <a:pt x="21" y="15"/>
                      <a:pt x="64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8600268" y="3026787"/>
                <a:ext cx="16659" cy="384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5" fill="none" extrusionOk="0">
                    <a:moveTo>
                      <a:pt x="64" y="15"/>
                    </a:moveTo>
                    <a:cubicBezTo>
                      <a:pt x="21" y="15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8535684" y="2879167"/>
                <a:ext cx="105077" cy="1532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98" extrusionOk="0">
                    <a:moveTo>
                      <a:pt x="94" y="1"/>
                    </a:moveTo>
                    <a:lnTo>
                      <a:pt x="0" y="23"/>
                    </a:lnTo>
                    <a:lnTo>
                      <a:pt x="295" y="497"/>
                    </a:lnTo>
                    <a:lnTo>
                      <a:pt x="316" y="534"/>
                    </a:lnTo>
                    <a:lnTo>
                      <a:pt x="316" y="591"/>
                    </a:lnTo>
                    <a:lnTo>
                      <a:pt x="323" y="591"/>
                    </a:lnTo>
                    <a:cubicBezTo>
                      <a:pt x="330" y="598"/>
                      <a:pt x="345" y="598"/>
                      <a:pt x="352" y="598"/>
                    </a:cubicBezTo>
                    <a:cubicBezTo>
                      <a:pt x="366" y="598"/>
                      <a:pt x="389" y="591"/>
                      <a:pt x="409" y="591"/>
                    </a:cubicBezTo>
                    <a:lnTo>
                      <a:pt x="409" y="511"/>
                    </a:lnTo>
                    <a:lnTo>
                      <a:pt x="402" y="491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8616670" y="3030375"/>
                <a:ext cx="1794" cy="256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5998730" y="3719265"/>
                <a:ext cx="15377" cy="68683"/>
              </a:xfrm>
              <a:custGeom>
                <a:avLst/>
                <a:gdLst/>
                <a:ahLst/>
                <a:cxnLst/>
                <a:rect l="l" t="t" r="r" b="b"/>
                <a:pathLst>
                  <a:path w="60" h="268" extrusionOk="0">
                    <a:moveTo>
                      <a:pt x="59" y="0"/>
                    </a:moveTo>
                    <a:lnTo>
                      <a:pt x="1" y="268"/>
                    </a:lnTo>
                    <a:cubicBezTo>
                      <a:pt x="37" y="181"/>
                      <a:pt x="59" y="87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5724250" y="2658251"/>
                <a:ext cx="315488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5228" extrusionOk="0">
                    <a:moveTo>
                      <a:pt x="620" y="0"/>
                    </a:moveTo>
                    <a:cubicBezTo>
                      <a:pt x="620" y="0"/>
                      <a:pt x="130" y="540"/>
                      <a:pt x="181" y="1201"/>
                    </a:cubicBezTo>
                    <a:cubicBezTo>
                      <a:pt x="225" y="1863"/>
                      <a:pt x="80" y="2150"/>
                      <a:pt x="37" y="2329"/>
                    </a:cubicBezTo>
                    <a:cubicBezTo>
                      <a:pt x="23" y="2388"/>
                      <a:pt x="9" y="2467"/>
                      <a:pt x="0" y="2545"/>
                    </a:cubicBezTo>
                    <a:lnTo>
                      <a:pt x="0" y="2560"/>
                    </a:lnTo>
                    <a:cubicBezTo>
                      <a:pt x="66" y="3005"/>
                      <a:pt x="202" y="3178"/>
                      <a:pt x="259" y="3293"/>
                    </a:cubicBezTo>
                    <a:cubicBezTo>
                      <a:pt x="318" y="3407"/>
                      <a:pt x="388" y="3652"/>
                      <a:pt x="332" y="3818"/>
                    </a:cubicBezTo>
                    <a:cubicBezTo>
                      <a:pt x="318" y="3875"/>
                      <a:pt x="311" y="3925"/>
                      <a:pt x="302" y="3968"/>
                    </a:cubicBezTo>
                    <a:cubicBezTo>
                      <a:pt x="302" y="4063"/>
                      <a:pt x="332" y="4149"/>
                      <a:pt x="388" y="4249"/>
                    </a:cubicBezTo>
                    <a:cubicBezTo>
                      <a:pt x="475" y="4399"/>
                      <a:pt x="533" y="4608"/>
                      <a:pt x="454" y="4787"/>
                    </a:cubicBezTo>
                    <a:cubicBezTo>
                      <a:pt x="411" y="4889"/>
                      <a:pt x="425" y="5039"/>
                      <a:pt x="418" y="5175"/>
                    </a:cubicBezTo>
                    <a:cubicBezTo>
                      <a:pt x="425" y="5191"/>
                      <a:pt x="432" y="5212"/>
                      <a:pt x="447" y="5227"/>
                    </a:cubicBezTo>
                    <a:lnTo>
                      <a:pt x="770" y="5227"/>
                    </a:lnTo>
                    <a:cubicBezTo>
                      <a:pt x="756" y="5105"/>
                      <a:pt x="777" y="4960"/>
                      <a:pt x="734" y="4860"/>
                    </a:cubicBezTo>
                    <a:cubicBezTo>
                      <a:pt x="670" y="4710"/>
                      <a:pt x="720" y="4522"/>
                      <a:pt x="792" y="4392"/>
                    </a:cubicBezTo>
                    <a:cubicBezTo>
                      <a:pt x="872" y="4263"/>
                      <a:pt x="885" y="4170"/>
                      <a:pt x="842" y="4026"/>
                    </a:cubicBezTo>
                    <a:cubicBezTo>
                      <a:pt x="835" y="4020"/>
                      <a:pt x="835" y="4011"/>
                      <a:pt x="835" y="3997"/>
                    </a:cubicBezTo>
                    <a:cubicBezTo>
                      <a:pt x="799" y="3854"/>
                      <a:pt x="856" y="3666"/>
                      <a:pt x="906" y="3566"/>
                    </a:cubicBezTo>
                    <a:cubicBezTo>
                      <a:pt x="958" y="3466"/>
                      <a:pt x="1072" y="3321"/>
                      <a:pt x="1130" y="2933"/>
                    </a:cubicBezTo>
                    <a:cubicBezTo>
                      <a:pt x="1144" y="2826"/>
                      <a:pt x="1180" y="2726"/>
                      <a:pt x="1230" y="2639"/>
                    </a:cubicBezTo>
                    <a:cubicBezTo>
                      <a:pt x="1230" y="2524"/>
                      <a:pt x="1208" y="2415"/>
                      <a:pt x="1194" y="2338"/>
                    </a:cubicBezTo>
                    <a:cubicBezTo>
                      <a:pt x="1144" y="2150"/>
                      <a:pt x="1001" y="1863"/>
                      <a:pt x="1051" y="1201"/>
                    </a:cubicBezTo>
                    <a:cubicBezTo>
                      <a:pt x="1101" y="547"/>
                      <a:pt x="620" y="0"/>
                      <a:pt x="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5879046" y="2658251"/>
                <a:ext cx="4101" cy="1339827"/>
              </a:xfrm>
              <a:custGeom>
                <a:avLst/>
                <a:gdLst/>
                <a:ahLst/>
                <a:cxnLst/>
                <a:rect l="l" t="t" r="r" b="b"/>
                <a:pathLst>
                  <a:path w="16" h="5228" fill="none" extrusionOk="0">
                    <a:moveTo>
                      <a:pt x="16" y="0"/>
                    </a:moveTo>
                    <a:lnTo>
                      <a:pt x="9" y="1582"/>
                    </a:lnTo>
                    <a:lnTo>
                      <a:pt x="9" y="3041"/>
                    </a:lnTo>
                    <a:lnTo>
                      <a:pt x="9" y="4458"/>
                    </a:lnTo>
                    <a:lnTo>
                      <a:pt x="0" y="522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5801648" y="3671596"/>
                <a:ext cx="79705" cy="12916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04" fill="none" extrusionOk="0">
                    <a:moveTo>
                      <a:pt x="311" y="50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5881096" y="3682616"/>
                <a:ext cx="57408" cy="6996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73" fill="none" extrusionOk="0">
                    <a:moveTo>
                      <a:pt x="223" y="0"/>
                    </a:moveTo>
                    <a:lnTo>
                      <a:pt x="1" y="2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2"/>
              <p:cNvSpPr/>
              <p:nvPr/>
            </p:nvSpPr>
            <p:spPr>
              <a:xfrm>
                <a:off x="5882890" y="2916328"/>
                <a:ext cx="73810" cy="9046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3" fill="none" extrusionOk="0">
                    <a:moveTo>
                      <a:pt x="1" y="352"/>
                    </a:moveTo>
                    <a:lnTo>
                      <a:pt x="28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2"/>
              <p:cNvSpPr/>
              <p:nvPr/>
            </p:nvSpPr>
            <p:spPr>
              <a:xfrm>
                <a:off x="5881096" y="3257185"/>
                <a:ext cx="119686" cy="14582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69" fill="none" extrusionOk="0">
                    <a:moveTo>
                      <a:pt x="1" y="568"/>
                    </a:moveTo>
                    <a:lnTo>
                      <a:pt x="46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2"/>
              <p:cNvSpPr/>
              <p:nvPr/>
            </p:nvSpPr>
            <p:spPr>
              <a:xfrm>
                <a:off x="5781658" y="3277176"/>
                <a:ext cx="99695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27" fill="none" extrusionOk="0">
                    <a:moveTo>
                      <a:pt x="389" y="626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2"/>
              <p:cNvSpPr/>
              <p:nvPr/>
            </p:nvSpPr>
            <p:spPr>
              <a:xfrm>
                <a:off x="5820101" y="2963997"/>
                <a:ext cx="61252" cy="9969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89" fill="none" extrusionOk="0">
                    <a:moveTo>
                      <a:pt x="239" y="38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5604822" y="3124687"/>
                <a:ext cx="256286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408" extrusionOk="0">
                    <a:moveTo>
                      <a:pt x="1" y="0"/>
                    </a:moveTo>
                    <a:lnTo>
                      <a:pt x="230" y="1056"/>
                    </a:lnTo>
                    <a:lnTo>
                      <a:pt x="439" y="2034"/>
                    </a:lnTo>
                    <a:lnTo>
                      <a:pt x="446" y="2034"/>
                    </a:lnTo>
                    <a:lnTo>
                      <a:pt x="647" y="2976"/>
                    </a:lnTo>
                    <a:lnTo>
                      <a:pt x="741" y="3407"/>
                    </a:lnTo>
                    <a:lnTo>
                      <a:pt x="877" y="3407"/>
                    </a:lnTo>
                    <a:cubicBezTo>
                      <a:pt x="884" y="3392"/>
                      <a:pt x="884" y="3371"/>
                      <a:pt x="884" y="3355"/>
                    </a:cubicBezTo>
                    <a:cubicBezTo>
                      <a:pt x="891" y="3219"/>
                      <a:pt x="877" y="3069"/>
                      <a:pt x="920" y="2967"/>
                    </a:cubicBezTo>
                    <a:cubicBezTo>
                      <a:pt x="999" y="2788"/>
                      <a:pt x="941" y="2579"/>
                      <a:pt x="854" y="2429"/>
                    </a:cubicBezTo>
                    <a:cubicBezTo>
                      <a:pt x="798" y="2329"/>
                      <a:pt x="768" y="2243"/>
                      <a:pt x="768" y="2148"/>
                    </a:cubicBezTo>
                    <a:cubicBezTo>
                      <a:pt x="777" y="2105"/>
                      <a:pt x="784" y="2055"/>
                      <a:pt x="798" y="1998"/>
                    </a:cubicBezTo>
                    <a:cubicBezTo>
                      <a:pt x="854" y="1832"/>
                      <a:pt x="784" y="1587"/>
                      <a:pt x="725" y="1473"/>
                    </a:cubicBezTo>
                    <a:cubicBezTo>
                      <a:pt x="668" y="1358"/>
                      <a:pt x="532" y="1185"/>
                      <a:pt x="466" y="740"/>
                    </a:cubicBezTo>
                    <a:lnTo>
                      <a:pt x="466" y="725"/>
                    </a:lnTo>
                    <a:cubicBezTo>
                      <a:pt x="396" y="28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5542033" y="3124687"/>
                <a:ext cx="252698" cy="87339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408" extrusionOk="0">
                    <a:moveTo>
                      <a:pt x="246" y="0"/>
                    </a:moveTo>
                    <a:cubicBezTo>
                      <a:pt x="246" y="0"/>
                      <a:pt x="1" y="431"/>
                      <a:pt x="130" y="863"/>
                    </a:cubicBezTo>
                    <a:cubicBezTo>
                      <a:pt x="252" y="1301"/>
                      <a:pt x="202" y="1510"/>
                      <a:pt x="194" y="1639"/>
                    </a:cubicBezTo>
                    <a:cubicBezTo>
                      <a:pt x="194" y="1768"/>
                      <a:pt x="223" y="2018"/>
                      <a:pt x="346" y="2148"/>
                    </a:cubicBezTo>
                    <a:cubicBezTo>
                      <a:pt x="468" y="2277"/>
                      <a:pt x="489" y="2393"/>
                      <a:pt x="475" y="2565"/>
                    </a:cubicBezTo>
                    <a:cubicBezTo>
                      <a:pt x="461" y="2731"/>
                      <a:pt x="496" y="2953"/>
                      <a:pt x="641" y="3083"/>
                    </a:cubicBezTo>
                    <a:cubicBezTo>
                      <a:pt x="720" y="3155"/>
                      <a:pt x="763" y="3292"/>
                      <a:pt x="827" y="3407"/>
                    </a:cubicBezTo>
                    <a:lnTo>
                      <a:pt x="986" y="3407"/>
                    </a:lnTo>
                    <a:lnTo>
                      <a:pt x="892" y="2976"/>
                    </a:lnTo>
                    <a:lnTo>
                      <a:pt x="691" y="2034"/>
                    </a:lnTo>
                    <a:lnTo>
                      <a:pt x="684" y="2034"/>
                    </a:lnTo>
                    <a:lnTo>
                      <a:pt x="475" y="105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5698622" y="3813321"/>
                <a:ext cx="72273" cy="7406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9" fill="none" extrusionOk="0">
                    <a:moveTo>
                      <a:pt x="281" y="28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5763206" y="3769240"/>
                <a:ext cx="44337" cy="8687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39" fill="none" extrusionOk="0">
                    <a:moveTo>
                      <a:pt x="0" y="338"/>
                    </a:moveTo>
                    <a:lnTo>
                      <a:pt x="173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5656079" y="3284608"/>
                <a:ext cx="35111" cy="7227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82" fill="none" extrusionOk="0">
                    <a:moveTo>
                      <a:pt x="1" y="282"/>
                    </a:moveTo>
                    <a:lnTo>
                      <a:pt x="137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5770638" y="3505780"/>
                <a:ext cx="256" cy="1794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fill="none" extrusionOk="0">
                    <a:moveTo>
                      <a:pt x="0" y="0"/>
                    </a:moveTo>
                    <a:lnTo>
                      <a:pt x="0" y="7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5713230" y="3509112"/>
                <a:ext cx="57664" cy="113019"/>
              </a:xfrm>
              <a:custGeom>
                <a:avLst/>
                <a:gdLst/>
                <a:ahLst/>
                <a:cxnLst/>
                <a:rect l="l" t="t" r="r" b="b"/>
                <a:pathLst>
                  <a:path w="225" h="441" fill="none" extrusionOk="0">
                    <a:moveTo>
                      <a:pt x="224" y="1"/>
                    </a:moveTo>
                    <a:lnTo>
                      <a:pt x="0" y="44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5625540" y="3551655"/>
                <a:ext cx="90469" cy="94311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68" fill="none" extrusionOk="0">
                    <a:moveTo>
                      <a:pt x="353" y="36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5608410" y="3338171"/>
                <a:ext cx="5535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" fill="none" extrusionOk="0">
                    <a:moveTo>
                      <a:pt x="216" y="22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5895704" y="3246165"/>
                <a:ext cx="22143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934" extrusionOk="0">
                    <a:moveTo>
                      <a:pt x="863" y="0"/>
                    </a:moveTo>
                    <a:lnTo>
                      <a:pt x="863" y="0"/>
                    </a:lnTo>
                    <a:cubicBezTo>
                      <a:pt x="863" y="1"/>
                      <a:pt x="684" y="130"/>
                      <a:pt x="561" y="345"/>
                    </a:cubicBezTo>
                    <a:cubicBezTo>
                      <a:pt x="511" y="432"/>
                      <a:pt x="475" y="532"/>
                      <a:pt x="461" y="639"/>
                    </a:cubicBezTo>
                    <a:cubicBezTo>
                      <a:pt x="403" y="1027"/>
                      <a:pt x="289" y="1172"/>
                      <a:pt x="237" y="1272"/>
                    </a:cubicBezTo>
                    <a:cubicBezTo>
                      <a:pt x="187" y="1372"/>
                      <a:pt x="130" y="1560"/>
                      <a:pt x="166" y="1703"/>
                    </a:cubicBezTo>
                    <a:cubicBezTo>
                      <a:pt x="166" y="1717"/>
                      <a:pt x="166" y="1726"/>
                      <a:pt x="173" y="1732"/>
                    </a:cubicBezTo>
                    <a:cubicBezTo>
                      <a:pt x="216" y="1876"/>
                      <a:pt x="203" y="1969"/>
                      <a:pt x="123" y="2098"/>
                    </a:cubicBezTo>
                    <a:cubicBezTo>
                      <a:pt x="51" y="2228"/>
                      <a:pt x="1" y="2416"/>
                      <a:pt x="65" y="2566"/>
                    </a:cubicBezTo>
                    <a:cubicBezTo>
                      <a:pt x="108" y="2666"/>
                      <a:pt x="87" y="2811"/>
                      <a:pt x="101" y="2933"/>
                    </a:cubicBezTo>
                    <a:lnTo>
                      <a:pt x="223" y="2933"/>
                    </a:lnTo>
                    <a:lnTo>
                      <a:pt x="303" y="2580"/>
                    </a:lnTo>
                    <a:lnTo>
                      <a:pt x="403" y="2114"/>
                    </a:lnTo>
                    <a:lnTo>
                      <a:pt x="461" y="1846"/>
                    </a:lnTo>
                    <a:lnTo>
                      <a:pt x="482" y="1760"/>
                    </a:lnTo>
                    <a:lnTo>
                      <a:pt x="668" y="91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5952856" y="3246165"/>
                <a:ext cx="219381" cy="75192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934" extrusionOk="0">
                    <a:moveTo>
                      <a:pt x="640" y="0"/>
                    </a:moveTo>
                    <a:lnTo>
                      <a:pt x="445" y="913"/>
                    </a:lnTo>
                    <a:lnTo>
                      <a:pt x="259" y="1760"/>
                    </a:lnTo>
                    <a:lnTo>
                      <a:pt x="238" y="1846"/>
                    </a:lnTo>
                    <a:lnTo>
                      <a:pt x="180" y="2114"/>
                    </a:lnTo>
                    <a:lnTo>
                      <a:pt x="80" y="2580"/>
                    </a:lnTo>
                    <a:lnTo>
                      <a:pt x="0" y="2933"/>
                    </a:lnTo>
                    <a:lnTo>
                      <a:pt x="143" y="2933"/>
                    </a:lnTo>
                    <a:cubicBezTo>
                      <a:pt x="195" y="2838"/>
                      <a:pt x="238" y="2724"/>
                      <a:pt x="302" y="2666"/>
                    </a:cubicBezTo>
                    <a:cubicBezTo>
                      <a:pt x="425" y="2559"/>
                      <a:pt x="461" y="2364"/>
                      <a:pt x="445" y="2221"/>
                    </a:cubicBezTo>
                    <a:cubicBezTo>
                      <a:pt x="425" y="2071"/>
                      <a:pt x="445" y="1976"/>
                      <a:pt x="554" y="1862"/>
                    </a:cubicBezTo>
                    <a:cubicBezTo>
                      <a:pt x="661" y="1746"/>
                      <a:pt x="690" y="1531"/>
                      <a:pt x="683" y="1415"/>
                    </a:cubicBezTo>
                    <a:cubicBezTo>
                      <a:pt x="676" y="1308"/>
                      <a:pt x="633" y="1122"/>
                      <a:pt x="740" y="747"/>
                    </a:cubicBezTo>
                    <a:cubicBezTo>
                      <a:pt x="856" y="373"/>
                      <a:pt x="640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5973102" y="3843050"/>
                <a:ext cx="63046" cy="6432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51" fill="none" extrusionOk="0">
                    <a:moveTo>
                      <a:pt x="1" y="251"/>
                    </a:moveTo>
                    <a:lnTo>
                      <a:pt x="246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5941835" y="3804094"/>
                <a:ext cx="36905" cy="75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6" fill="none" extrusionOk="0">
                    <a:moveTo>
                      <a:pt x="143" y="29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6041274" y="3384046"/>
                <a:ext cx="31523" cy="6304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46" fill="none" extrusionOk="0">
                    <a:moveTo>
                      <a:pt x="123" y="24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5973102" y="3575490"/>
                <a:ext cx="35111" cy="70477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5" fill="none" extrusionOk="0">
                    <a:moveTo>
                      <a:pt x="137" y="27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6007957" y="3645711"/>
                <a:ext cx="14865" cy="2947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5" fill="none" extrusionOk="0">
                    <a:moveTo>
                      <a:pt x="58" y="1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6018977" y="3616239"/>
                <a:ext cx="77655" cy="8124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17" fill="none" extrusionOk="0">
                    <a:moveTo>
                      <a:pt x="303" y="0"/>
                    </a:moveTo>
                    <a:lnTo>
                      <a:pt x="1" y="31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6066431" y="3430177"/>
                <a:ext cx="50232" cy="50231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fill="none" extrusionOk="0">
                    <a:moveTo>
                      <a:pt x="0" y="195"/>
                    </a:moveTo>
                    <a:lnTo>
                      <a:pt x="195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5726301" y="3997845"/>
                <a:ext cx="309850" cy="869299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392" extrusionOk="0">
                    <a:moveTo>
                      <a:pt x="1" y="0"/>
                    </a:moveTo>
                    <a:lnTo>
                      <a:pt x="1" y="3392"/>
                    </a:lnTo>
                    <a:lnTo>
                      <a:pt x="1209" y="3392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5921333" y="3997845"/>
                <a:ext cx="256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6444921" y="2790750"/>
                <a:ext cx="383148" cy="418504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633" fill="none" extrusionOk="0">
                    <a:moveTo>
                      <a:pt x="1006" y="202"/>
                    </a:moveTo>
                    <a:cubicBezTo>
                      <a:pt x="1049" y="275"/>
                      <a:pt x="1149" y="447"/>
                      <a:pt x="1251" y="613"/>
                    </a:cubicBezTo>
                    <a:lnTo>
                      <a:pt x="1251" y="620"/>
                    </a:lnTo>
                    <a:lnTo>
                      <a:pt x="1251" y="620"/>
                    </a:lnTo>
                    <a:cubicBezTo>
                      <a:pt x="1372" y="836"/>
                      <a:pt x="1494" y="1044"/>
                      <a:pt x="1494" y="1044"/>
                    </a:cubicBezTo>
                    <a:lnTo>
                      <a:pt x="1444" y="1072"/>
                    </a:lnTo>
                    <a:lnTo>
                      <a:pt x="1351" y="1131"/>
                    </a:lnTo>
                    <a:lnTo>
                      <a:pt x="1351" y="1131"/>
                    </a:lnTo>
                    <a:lnTo>
                      <a:pt x="1113" y="1267"/>
                    </a:lnTo>
                    <a:lnTo>
                      <a:pt x="733" y="1496"/>
                    </a:lnTo>
                    <a:lnTo>
                      <a:pt x="632" y="1553"/>
                    </a:lnTo>
                    <a:lnTo>
                      <a:pt x="502" y="1633"/>
                    </a:lnTo>
                    <a:cubicBezTo>
                      <a:pt x="502" y="1633"/>
                      <a:pt x="488" y="1605"/>
                      <a:pt x="466" y="1553"/>
                    </a:cubicBezTo>
                    <a:cubicBezTo>
                      <a:pt x="395" y="1424"/>
                      <a:pt x="244" y="1137"/>
                      <a:pt x="150" y="863"/>
                    </a:cubicBezTo>
                    <a:lnTo>
                      <a:pt x="150" y="856"/>
                    </a:lnTo>
                    <a:cubicBezTo>
                      <a:pt x="43" y="547"/>
                      <a:pt x="0" y="389"/>
                      <a:pt x="28" y="146"/>
                    </a:cubicBezTo>
                    <a:lnTo>
                      <a:pt x="28" y="139"/>
                    </a:lnTo>
                    <a:cubicBezTo>
                      <a:pt x="28" y="95"/>
                      <a:pt x="35" y="52"/>
                      <a:pt x="5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6702742" y="2842519"/>
                <a:ext cx="125324" cy="22296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870" fill="none" extrusionOk="0">
                    <a:moveTo>
                      <a:pt x="0" y="0"/>
                    </a:moveTo>
                    <a:cubicBezTo>
                      <a:pt x="43" y="73"/>
                      <a:pt x="143" y="245"/>
                      <a:pt x="245" y="411"/>
                    </a:cubicBezTo>
                    <a:lnTo>
                      <a:pt x="245" y="418"/>
                    </a:lnTo>
                    <a:lnTo>
                      <a:pt x="245" y="418"/>
                    </a:lnTo>
                    <a:cubicBezTo>
                      <a:pt x="366" y="634"/>
                      <a:pt x="488" y="842"/>
                      <a:pt x="488" y="842"/>
                    </a:cubicBezTo>
                    <a:lnTo>
                      <a:pt x="438" y="87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6451840" y="2790750"/>
                <a:ext cx="6151" cy="356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9" fill="none" extrusionOk="0">
                    <a:moveTo>
                      <a:pt x="23" y="1"/>
                    </a:moveTo>
                    <a:cubicBezTo>
                      <a:pt x="8" y="52"/>
                      <a:pt x="1" y="95"/>
                      <a:pt x="1" y="13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7975448" y="4763876"/>
                <a:ext cx="35111" cy="103281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03" fill="none" extrusionOk="0">
                    <a:moveTo>
                      <a:pt x="1" y="21"/>
                    </a:moveTo>
                    <a:cubicBezTo>
                      <a:pt x="1" y="21"/>
                      <a:pt x="137" y="1"/>
                      <a:pt x="137" y="40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5859987" y="708191"/>
              <a:ext cx="2475465" cy="1299135"/>
              <a:chOff x="5859987" y="708191"/>
              <a:chExt cx="2475465" cy="1299135"/>
            </a:xfrm>
          </p:grpSpPr>
          <p:grpSp>
            <p:nvGrpSpPr>
              <p:cNvPr id="1458" name="Google Shape;1458;p42"/>
              <p:cNvGrpSpPr/>
              <p:nvPr/>
            </p:nvGrpSpPr>
            <p:grpSpPr>
              <a:xfrm>
                <a:off x="5859987" y="708191"/>
                <a:ext cx="2475465" cy="1299135"/>
                <a:chOff x="5859987" y="708191"/>
                <a:chExt cx="2475465" cy="1299135"/>
              </a:xfrm>
            </p:grpSpPr>
            <p:sp>
              <p:nvSpPr>
                <p:cNvPr id="1459" name="Google Shape;1459;p42"/>
                <p:cNvSpPr/>
                <p:nvPr/>
              </p:nvSpPr>
              <p:spPr>
                <a:xfrm>
                  <a:off x="7351415" y="1448942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2"/>
                <p:cNvSpPr/>
                <p:nvPr/>
              </p:nvSpPr>
              <p:spPr>
                <a:xfrm>
                  <a:off x="5859987" y="190797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1" name="Google Shape;1461;p42"/>
                <p:cNvGrpSpPr/>
                <p:nvPr/>
              </p:nvGrpSpPr>
              <p:grpSpPr>
                <a:xfrm>
                  <a:off x="8221303" y="1365235"/>
                  <a:ext cx="114150" cy="114196"/>
                  <a:chOff x="-736313" y="4136737"/>
                  <a:chExt cx="38359" cy="38359"/>
                </a:xfrm>
              </p:grpSpPr>
              <p:sp>
                <p:nvSpPr>
                  <p:cNvPr id="1462" name="Google Shape;1462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2"/>
                  <p:cNvSpPr/>
                  <p:nvPr/>
                </p:nvSpPr>
                <p:spPr>
                  <a:xfrm>
                    <a:off x="-736313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4" name="Google Shape;1464;p42"/>
                <p:cNvSpPr/>
                <p:nvPr/>
              </p:nvSpPr>
              <p:spPr>
                <a:xfrm>
                  <a:off x="7381497" y="708191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5" name="Google Shape;1465;p42"/>
              <p:cNvSpPr/>
              <p:nvPr/>
            </p:nvSpPr>
            <p:spPr>
              <a:xfrm>
                <a:off x="6521290" y="117877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7635190" y="19523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18DAB14-4DC7-1C08-5812-FB71F4741F5A}"/>
              </a:ext>
            </a:extLst>
          </p:cNvPr>
          <p:cNvSpPr txBox="1"/>
          <p:nvPr/>
        </p:nvSpPr>
        <p:spPr>
          <a:xfrm>
            <a:off x="564510" y="1053847"/>
            <a:ext cx="457696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i="0" dirty="0" err="1">
                <a:solidFill>
                  <a:srgbClr val="374151"/>
                </a:solidFill>
                <a:effectLst/>
                <a:latin typeface="Albert Sans" panose="020B0604020202020204" charset="0"/>
              </a:rPr>
              <a:t>Manfaat</a:t>
            </a:r>
            <a:r>
              <a:rPr lang="en-ID" sz="2800" b="1" dirty="0">
                <a:solidFill>
                  <a:srgbClr val="374151"/>
                </a:solidFill>
                <a:latin typeface="Albert Sans" panose="020B0604020202020204" charset="0"/>
              </a:rPr>
              <a:t> </a:t>
            </a:r>
            <a:r>
              <a:rPr lang="en-ID" sz="2800" b="1" dirty="0" err="1">
                <a:solidFill>
                  <a:srgbClr val="374151"/>
                </a:solidFill>
                <a:latin typeface="Albert Sans" panose="020B0604020202020204" charset="0"/>
              </a:rPr>
              <a:t>Penelitian</a:t>
            </a:r>
            <a:endParaRPr lang="en-ID" sz="2800" b="1" i="0" dirty="0">
              <a:solidFill>
                <a:srgbClr val="374151"/>
              </a:solidFill>
              <a:effectLst/>
              <a:latin typeface="Albert Sans" panose="020B0604020202020204" charset="0"/>
            </a:endParaRPr>
          </a:p>
          <a:p>
            <a:endParaRPr lang="en-ID" b="0" dirty="0">
              <a:solidFill>
                <a:srgbClr val="374151"/>
              </a:solidFill>
              <a:latin typeface="Sohne"/>
            </a:endParaRPr>
          </a:p>
          <a:p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Meningkatkan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efisiensi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efektivitas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di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perusahaan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garmen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melalui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penggunaan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sebagai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teknologi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integrasi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aplikasi</a:t>
            </a:r>
            <a:r>
              <a:rPr lang="en-ID" sz="1600" b="0" dirty="0">
                <a:solidFill>
                  <a:srgbClr val="374151"/>
                </a:solidFill>
                <a:latin typeface="Sohne"/>
              </a:rPr>
              <a:t>,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Memungkinkan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penggunaan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sebagai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alternatif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integrasi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aplikasi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perusahaan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dalam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kasus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transaksi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dan data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pesanan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secara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efektif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efisien</a:t>
            </a:r>
            <a:r>
              <a:rPr lang="en-ID" sz="1600" b="0" dirty="0">
                <a:solidFill>
                  <a:srgbClr val="374151"/>
                </a:solidFill>
                <a:latin typeface="Sohne"/>
              </a:rPr>
              <a:t>,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Mengakomodasi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masalah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interoperabilitas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jaringan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internet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dapat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menembus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firewall.</a:t>
            </a:r>
            <a:endParaRPr lang="en-ID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41"/>
          <p:cNvGrpSpPr/>
          <p:nvPr/>
        </p:nvGrpSpPr>
        <p:grpSpPr>
          <a:xfrm>
            <a:off x="-117900" y="1369360"/>
            <a:ext cx="8039600" cy="4403965"/>
            <a:chOff x="-41700" y="1369360"/>
            <a:chExt cx="8039600" cy="4403965"/>
          </a:xfrm>
        </p:grpSpPr>
        <p:sp>
          <p:nvSpPr>
            <p:cNvPr id="782" name="Google Shape;782;p41"/>
            <p:cNvSpPr/>
            <p:nvPr/>
          </p:nvSpPr>
          <p:spPr>
            <a:xfrm>
              <a:off x="-41700" y="2753625"/>
              <a:ext cx="8039600" cy="3019700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  <p:grpSp>
          <p:nvGrpSpPr>
            <p:cNvPr id="783" name="Google Shape;783;p41"/>
            <p:cNvGrpSpPr/>
            <p:nvPr/>
          </p:nvGrpSpPr>
          <p:grpSpPr>
            <a:xfrm>
              <a:off x="429385" y="1835802"/>
              <a:ext cx="3597433" cy="3118551"/>
              <a:chOff x="1022370" y="2273688"/>
              <a:chExt cx="2308414" cy="200112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  <a:lnTo>
                      <a:pt x="1" y="1"/>
                    </a:lnTo>
                    <a:cubicBezTo>
                      <a:pt x="16" y="8"/>
                      <a:pt x="23" y="15"/>
                      <a:pt x="37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2597883" y="3101824"/>
                <a:ext cx="355172" cy="18546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743" extrusionOk="0">
                    <a:moveTo>
                      <a:pt x="1453" y="1"/>
                    </a:moveTo>
                    <a:lnTo>
                      <a:pt x="1453" y="1"/>
                    </a:lnTo>
                    <a:cubicBezTo>
                      <a:pt x="1151" y="23"/>
                      <a:pt x="849" y="103"/>
                      <a:pt x="611" y="239"/>
                    </a:cubicBezTo>
                    <a:cubicBezTo>
                      <a:pt x="16" y="570"/>
                      <a:pt x="1" y="1122"/>
                      <a:pt x="584" y="1476"/>
                    </a:cubicBezTo>
                    <a:cubicBezTo>
                      <a:pt x="882" y="1653"/>
                      <a:pt x="1278" y="1743"/>
                      <a:pt x="1675" y="1743"/>
                    </a:cubicBezTo>
                    <a:cubicBezTo>
                      <a:pt x="2052" y="1743"/>
                      <a:pt x="2430" y="1661"/>
                      <a:pt x="2725" y="1497"/>
                    </a:cubicBezTo>
                    <a:cubicBezTo>
                      <a:pt x="3322" y="1158"/>
                      <a:pt x="3337" y="605"/>
                      <a:pt x="2754" y="260"/>
                    </a:cubicBezTo>
                    <a:cubicBezTo>
                      <a:pt x="2740" y="253"/>
                      <a:pt x="2733" y="246"/>
                      <a:pt x="2718" y="239"/>
                    </a:cubicBezTo>
                    <a:cubicBezTo>
                      <a:pt x="2588" y="167"/>
                      <a:pt x="2438" y="110"/>
                      <a:pt x="2286" y="66"/>
                    </a:cubicBezTo>
                    <a:lnTo>
                      <a:pt x="2266" y="123"/>
                    </a:lnTo>
                    <a:cubicBezTo>
                      <a:pt x="2388" y="160"/>
                      <a:pt x="2495" y="210"/>
                      <a:pt x="2595" y="268"/>
                    </a:cubicBezTo>
                    <a:cubicBezTo>
                      <a:pt x="3099" y="570"/>
                      <a:pt x="3085" y="1045"/>
                      <a:pt x="2575" y="1331"/>
                    </a:cubicBezTo>
                    <a:cubicBezTo>
                      <a:pt x="2320" y="1472"/>
                      <a:pt x="1993" y="1543"/>
                      <a:pt x="1668" y="1543"/>
                    </a:cubicBezTo>
                    <a:cubicBezTo>
                      <a:pt x="1330" y="1543"/>
                      <a:pt x="994" y="1467"/>
                      <a:pt x="741" y="1317"/>
                    </a:cubicBezTo>
                    <a:cubicBezTo>
                      <a:pt x="239" y="1015"/>
                      <a:pt x="253" y="541"/>
                      <a:pt x="763" y="253"/>
                    </a:cubicBezTo>
                    <a:cubicBezTo>
                      <a:pt x="956" y="146"/>
                      <a:pt x="1188" y="80"/>
                      <a:pt x="1431" y="53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623207" y="3107357"/>
                <a:ext cx="304418" cy="15864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491" extrusionOk="0">
                    <a:moveTo>
                      <a:pt x="1193" y="1"/>
                    </a:moveTo>
                    <a:cubicBezTo>
                      <a:pt x="950" y="28"/>
                      <a:pt x="718" y="94"/>
                      <a:pt x="525" y="201"/>
                    </a:cubicBezTo>
                    <a:cubicBezTo>
                      <a:pt x="15" y="489"/>
                      <a:pt x="1" y="963"/>
                      <a:pt x="503" y="1265"/>
                    </a:cubicBezTo>
                    <a:cubicBezTo>
                      <a:pt x="756" y="1415"/>
                      <a:pt x="1092" y="1491"/>
                      <a:pt x="1430" y="1491"/>
                    </a:cubicBezTo>
                    <a:cubicBezTo>
                      <a:pt x="1755" y="1491"/>
                      <a:pt x="2082" y="1420"/>
                      <a:pt x="2337" y="1279"/>
                    </a:cubicBezTo>
                    <a:cubicBezTo>
                      <a:pt x="2847" y="993"/>
                      <a:pt x="2861" y="518"/>
                      <a:pt x="2357" y="216"/>
                    </a:cubicBezTo>
                    <a:cubicBezTo>
                      <a:pt x="2257" y="158"/>
                      <a:pt x="2150" y="108"/>
                      <a:pt x="2028" y="71"/>
                    </a:cubicBezTo>
                    <a:lnTo>
                      <a:pt x="1833" y="582"/>
                    </a:lnTo>
                    <a:lnTo>
                      <a:pt x="1452" y="805"/>
                    </a:lnTo>
                    <a:lnTo>
                      <a:pt x="993" y="539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2589477" y="3213654"/>
                <a:ext cx="371770" cy="125236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177" extrusionOk="0">
                    <a:moveTo>
                      <a:pt x="3494" y="7"/>
                    </a:moveTo>
                    <a:cubicBezTo>
                      <a:pt x="3491" y="31"/>
                      <a:pt x="3489" y="54"/>
                      <a:pt x="3488" y="76"/>
                    </a:cubicBezTo>
                    <a:lnTo>
                      <a:pt x="3488" y="76"/>
                    </a:lnTo>
                    <a:cubicBezTo>
                      <a:pt x="3491" y="53"/>
                      <a:pt x="3493" y="30"/>
                      <a:pt x="3494" y="7"/>
                    </a:cubicBezTo>
                    <a:close/>
                    <a:moveTo>
                      <a:pt x="0" y="1"/>
                    </a:moveTo>
                    <a:lnTo>
                      <a:pt x="0" y="166"/>
                    </a:lnTo>
                    <a:cubicBezTo>
                      <a:pt x="0" y="416"/>
                      <a:pt x="166" y="675"/>
                      <a:pt x="497" y="870"/>
                    </a:cubicBezTo>
                    <a:cubicBezTo>
                      <a:pt x="837" y="1074"/>
                      <a:pt x="1290" y="1177"/>
                      <a:pt x="1745" y="1177"/>
                    </a:cubicBezTo>
                    <a:cubicBezTo>
                      <a:pt x="2184" y="1177"/>
                      <a:pt x="2623" y="1081"/>
                      <a:pt x="2962" y="891"/>
                    </a:cubicBezTo>
                    <a:cubicBezTo>
                      <a:pt x="3314" y="697"/>
                      <a:pt x="3487" y="439"/>
                      <a:pt x="3487" y="173"/>
                    </a:cubicBezTo>
                    <a:cubicBezTo>
                      <a:pt x="3487" y="139"/>
                      <a:pt x="3487" y="108"/>
                      <a:pt x="3488" y="76"/>
                    </a:cubicBezTo>
                    <a:lnTo>
                      <a:pt x="3488" y="76"/>
                    </a:lnTo>
                    <a:cubicBezTo>
                      <a:pt x="3455" y="317"/>
                      <a:pt x="3284" y="549"/>
                      <a:pt x="2962" y="727"/>
                    </a:cubicBezTo>
                    <a:cubicBezTo>
                      <a:pt x="2624" y="917"/>
                      <a:pt x="2186" y="1012"/>
                      <a:pt x="1748" y="1012"/>
                    </a:cubicBezTo>
                    <a:cubicBezTo>
                      <a:pt x="1292" y="1012"/>
                      <a:pt x="838" y="909"/>
                      <a:pt x="497" y="704"/>
                    </a:cubicBezTo>
                    <a:cubicBezTo>
                      <a:pt x="166" y="511"/>
                      <a:pt x="0" y="25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2589477" y="3127148"/>
                <a:ext cx="371770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825" extrusionOk="0">
                    <a:moveTo>
                      <a:pt x="2833" y="22"/>
                    </a:moveTo>
                    <a:lnTo>
                      <a:pt x="2833" y="22"/>
                    </a:lnTo>
                    <a:cubicBezTo>
                      <a:pt x="2835" y="23"/>
                      <a:pt x="2837" y="24"/>
                      <a:pt x="2840" y="26"/>
                    </a:cubicBezTo>
                    <a:lnTo>
                      <a:pt x="2840" y="26"/>
                    </a:lnTo>
                    <a:cubicBezTo>
                      <a:pt x="2837" y="24"/>
                      <a:pt x="2835" y="23"/>
                      <a:pt x="2833" y="22"/>
                    </a:cubicBezTo>
                    <a:close/>
                    <a:moveTo>
                      <a:pt x="690" y="1"/>
                    </a:moveTo>
                    <a:lnTo>
                      <a:pt x="533" y="87"/>
                    </a:lnTo>
                    <a:cubicBezTo>
                      <a:pt x="181" y="289"/>
                      <a:pt x="0" y="548"/>
                      <a:pt x="0" y="814"/>
                    </a:cubicBezTo>
                    <a:cubicBezTo>
                      <a:pt x="0" y="1065"/>
                      <a:pt x="166" y="1324"/>
                      <a:pt x="497" y="1517"/>
                    </a:cubicBezTo>
                    <a:cubicBezTo>
                      <a:pt x="838" y="1722"/>
                      <a:pt x="1292" y="1825"/>
                      <a:pt x="1748" y="1825"/>
                    </a:cubicBezTo>
                    <a:cubicBezTo>
                      <a:pt x="2186" y="1825"/>
                      <a:pt x="2624" y="1730"/>
                      <a:pt x="2962" y="1540"/>
                    </a:cubicBezTo>
                    <a:cubicBezTo>
                      <a:pt x="3314" y="1345"/>
                      <a:pt x="3487" y="1086"/>
                      <a:pt x="3494" y="820"/>
                    </a:cubicBezTo>
                    <a:cubicBezTo>
                      <a:pt x="3494" y="569"/>
                      <a:pt x="3330" y="310"/>
                      <a:pt x="2999" y="117"/>
                    </a:cubicBezTo>
                    <a:cubicBezTo>
                      <a:pt x="2985" y="108"/>
                      <a:pt x="2969" y="101"/>
                      <a:pt x="2962" y="94"/>
                    </a:cubicBezTo>
                    <a:cubicBezTo>
                      <a:pt x="2942" y="80"/>
                      <a:pt x="2919" y="73"/>
                      <a:pt x="2905" y="58"/>
                    </a:cubicBezTo>
                    <a:cubicBezTo>
                      <a:pt x="2899" y="58"/>
                      <a:pt x="2883" y="51"/>
                      <a:pt x="2876" y="44"/>
                    </a:cubicBezTo>
                    <a:cubicBezTo>
                      <a:pt x="2864" y="38"/>
                      <a:pt x="2852" y="33"/>
                      <a:pt x="2840" y="26"/>
                    </a:cubicBezTo>
                    <a:lnTo>
                      <a:pt x="2840" y="26"/>
                    </a:lnTo>
                    <a:cubicBezTo>
                      <a:pt x="3416" y="371"/>
                      <a:pt x="3398" y="922"/>
                      <a:pt x="2804" y="1259"/>
                    </a:cubicBezTo>
                    <a:cubicBezTo>
                      <a:pt x="2509" y="1423"/>
                      <a:pt x="2131" y="1505"/>
                      <a:pt x="1754" y="1505"/>
                    </a:cubicBezTo>
                    <a:cubicBezTo>
                      <a:pt x="1357" y="1505"/>
                      <a:pt x="961" y="1415"/>
                      <a:pt x="663" y="1238"/>
                    </a:cubicBezTo>
                    <a:cubicBezTo>
                      <a:pt x="80" y="884"/>
                      <a:pt x="95" y="332"/>
                      <a:pt x="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1" y="1"/>
                    </a:moveTo>
                    <a:lnTo>
                      <a:pt x="25" y="15"/>
                    </a:lnTo>
                    <a:lnTo>
                      <a:pt x="25" y="15"/>
                    </a:lnTo>
                    <a:cubicBezTo>
                      <a:pt x="18" y="10"/>
                      <a:pt x="11" y="6"/>
                      <a:pt x="1" y="1"/>
                    </a:cubicBezTo>
                    <a:close/>
                    <a:moveTo>
                      <a:pt x="25" y="15"/>
                    </a:moveTo>
                    <a:cubicBezTo>
                      <a:pt x="29" y="17"/>
                      <a:pt x="32" y="19"/>
                      <a:pt x="37" y="22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fill="none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760148" y="2382325"/>
                <a:ext cx="207378" cy="300587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825" extrusionOk="0">
                    <a:moveTo>
                      <a:pt x="58" y="0"/>
                    </a:moveTo>
                    <a:lnTo>
                      <a:pt x="1" y="87"/>
                    </a:lnTo>
                    <a:cubicBezTo>
                      <a:pt x="28" y="137"/>
                      <a:pt x="51" y="173"/>
                      <a:pt x="78" y="244"/>
                    </a:cubicBezTo>
                    <a:cubicBezTo>
                      <a:pt x="78" y="251"/>
                      <a:pt x="87" y="259"/>
                      <a:pt x="87" y="273"/>
                    </a:cubicBezTo>
                    <a:lnTo>
                      <a:pt x="1495" y="2566"/>
                    </a:lnTo>
                    <a:lnTo>
                      <a:pt x="1948" y="282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66213" y="2361577"/>
                <a:ext cx="237278" cy="831429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7814" extrusionOk="0">
                    <a:moveTo>
                      <a:pt x="130" y="1"/>
                    </a:moveTo>
                    <a:lnTo>
                      <a:pt x="130" y="7"/>
                    </a:lnTo>
                    <a:lnTo>
                      <a:pt x="1" y="195"/>
                    </a:lnTo>
                    <a:lnTo>
                      <a:pt x="1891" y="3019"/>
                    </a:lnTo>
                    <a:lnTo>
                      <a:pt x="425" y="6973"/>
                    </a:lnTo>
                    <a:lnTo>
                      <a:pt x="403" y="7023"/>
                    </a:lnTo>
                    <a:lnTo>
                      <a:pt x="108" y="7814"/>
                    </a:lnTo>
                    <a:lnTo>
                      <a:pt x="489" y="7591"/>
                    </a:lnTo>
                    <a:lnTo>
                      <a:pt x="684" y="7080"/>
                    </a:lnTo>
                    <a:lnTo>
                      <a:pt x="704" y="7023"/>
                    </a:lnTo>
                    <a:lnTo>
                      <a:pt x="2229" y="2890"/>
                    </a:lnTo>
                    <a:lnTo>
                      <a:pt x="2207" y="268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2728759" y="2655250"/>
                <a:ext cx="238767" cy="53775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054" extrusionOk="0">
                    <a:moveTo>
                      <a:pt x="1790" y="1"/>
                    </a:moveTo>
                    <a:lnTo>
                      <a:pt x="223" y="4198"/>
                    </a:lnTo>
                    <a:lnTo>
                      <a:pt x="201" y="4250"/>
                    </a:lnTo>
                    <a:lnTo>
                      <a:pt x="1" y="4788"/>
                    </a:lnTo>
                    <a:lnTo>
                      <a:pt x="460" y="5054"/>
                    </a:lnTo>
                    <a:lnTo>
                      <a:pt x="755" y="4263"/>
                    </a:lnTo>
                    <a:lnTo>
                      <a:pt x="777" y="4213"/>
                    </a:lnTo>
                    <a:lnTo>
                      <a:pt x="2243" y="259"/>
                    </a:lnTo>
                    <a:lnTo>
                      <a:pt x="179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665237" y="2273688"/>
                <a:ext cx="124065" cy="117894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08" extrusionOk="0">
                    <a:moveTo>
                      <a:pt x="623" y="0"/>
                    </a:moveTo>
                    <a:cubicBezTo>
                      <a:pt x="524" y="0"/>
                      <a:pt x="454" y="27"/>
                      <a:pt x="418" y="43"/>
                    </a:cubicBezTo>
                    <a:cubicBezTo>
                      <a:pt x="418" y="43"/>
                      <a:pt x="382" y="57"/>
                      <a:pt x="339" y="86"/>
                    </a:cubicBezTo>
                    <a:cubicBezTo>
                      <a:pt x="310" y="100"/>
                      <a:pt x="310" y="100"/>
                      <a:pt x="266" y="137"/>
                    </a:cubicBezTo>
                    <a:cubicBezTo>
                      <a:pt x="260" y="150"/>
                      <a:pt x="246" y="159"/>
                      <a:pt x="237" y="173"/>
                    </a:cubicBezTo>
                    <a:cubicBezTo>
                      <a:pt x="223" y="193"/>
                      <a:pt x="203" y="216"/>
                      <a:pt x="180" y="237"/>
                    </a:cubicBezTo>
                    <a:lnTo>
                      <a:pt x="1" y="518"/>
                    </a:lnTo>
                    <a:cubicBezTo>
                      <a:pt x="30" y="518"/>
                      <a:pt x="58" y="525"/>
                      <a:pt x="87" y="532"/>
                    </a:cubicBezTo>
                    <a:cubicBezTo>
                      <a:pt x="123" y="538"/>
                      <a:pt x="166" y="554"/>
                      <a:pt x="223" y="575"/>
                    </a:cubicBezTo>
                    <a:cubicBezTo>
                      <a:pt x="260" y="590"/>
                      <a:pt x="303" y="611"/>
                      <a:pt x="346" y="640"/>
                    </a:cubicBezTo>
                    <a:cubicBezTo>
                      <a:pt x="367" y="647"/>
                      <a:pt x="382" y="654"/>
                      <a:pt x="396" y="661"/>
                    </a:cubicBezTo>
                    <a:cubicBezTo>
                      <a:pt x="496" y="720"/>
                      <a:pt x="598" y="790"/>
                      <a:pt x="684" y="863"/>
                    </a:cubicBezTo>
                    <a:cubicBezTo>
                      <a:pt x="691" y="870"/>
                      <a:pt x="705" y="883"/>
                      <a:pt x="720" y="892"/>
                    </a:cubicBezTo>
                    <a:cubicBezTo>
                      <a:pt x="734" y="913"/>
                      <a:pt x="748" y="927"/>
                      <a:pt x="763" y="942"/>
                    </a:cubicBezTo>
                    <a:cubicBezTo>
                      <a:pt x="791" y="963"/>
                      <a:pt x="813" y="992"/>
                      <a:pt x="827" y="1013"/>
                    </a:cubicBezTo>
                    <a:cubicBezTo>
                      <a:pt x="834" y="1021"/>
                      <a:pt x="841" y="1028"/>
                      <a:pt x="850" y="1035"/>
                    </a:cubicBezTo>
                    <a:cubicBezTo>
                      <a:pt x="863" y="1065"/>
                      <a:pt x="877" y="1085"/>
                      <a:pt x="893" y="1108"/>
                    </a:cubicBezTo>
                    <a:lnTo>
                      <a:pt x="950" y="1021"/>
                    </a:lnTo>
                    <a:lnTo>
                      <a:pt x="1079" y="833"/>
                    </a:lnTo>
                    <a:lnTo>
                      <a:pt x="1079" y="827"/>
                    </a:lnTo>
                    <a:cubicBezTo>
                      <a:pt x="1086" y="813"/>
                      <a:pt x="1093" y="797"/>
                      <a:pt x="1100" y="783"/>
                    </a:cubicBezTo>
                    <a:cubicBezTo>
                      <a:pt x="1108" y="777"/>
                      <a:pt x="1108" y="770"/>
                      <a:pt x="1115" y="763"/>
                    </a:cubicBezTo>
                    <a:cubicBezTo>
                      <a:pt x="1129" y="726"/>
                      <a:pt x="1143" y="690"/>
                      <a:pt x="1151" y="654"/>
                    </a:cubicBezTo>
                    <a:cubicBezTo>
                      <a:pt x="1151" y="640"/>
                      <a:pt x="1158" y="633"/>
                      <a:pt x="1158" y="618"/>
                    </a:cubicBezTo>
                    <a:cubicBezTo>
                      <a:pt x="1165" y="568"/>
                      <a:pt x="1165" y="504"/>
                      <a:pt x="1158" y="452"/>
                    </a:cubicBezTo>
                    <a:cubicBezTo>
                      <a:pt x="1122" y="237"/>
                      <a:pt x="956" y="57"/>
                      <a:pt x="748" y="14"/>
                    </a:cubicBezTo>
                    <a:cubicBezTo>
                      <a:pt x="702" y="4"/>
                      <a:pt x="660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2432745" y="2458510"/>
                <a:ext cx="294522" cy="20237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902" extrusionOk="0">
                    <a:moveTo>
                      <a:pt x="504" y="232"/>
                    </a:moveTo>
                    <a:cubicBezTo>
                      <a:pt x="601" y="232"/>
                      <a:pt x="742" y="267"/>
                      <a:pt x="921" y="340"/>
                    </a:cubicBezTo>
                    <a:cubicBezTo>
                      <a:pt x="1121" y="427"/>
                      <a:pt x="1344" y="556"/>
                      <a:pt x="1560" y="692"/>
                    </a:cubicBezTo>
                    <a:cubicBezTo>
                      <a:pt x="1870" y="901"/>
                      <a:pt x="2150" y="1139"/>
                      <a:pt x="2301" y="1339"/>
                    </a:cubicBezTo>
                    <a:cubicBezTo>
                      <a:pt x="2468" y="1556"/>
                      <a:pt x="2447" y="1675"/>
                      <a:pt x="2275" y="1675"/>
                    </a:cubicBezTo>
                    <a:cubicBezTo>
                      <a:pt x="2179" y="1675"/>
                      <a:pt x="2037" y="1639"/>
                      <a:pt x="1855" y="1562"/>
                    </a:cubicBezTo>
                    <a:cubicBezTo>
                      <a:pt x="1646" y="1475"/>
                      <a:pt x="1423" y="1355"/>
                      <a:pt x="1215" y="1210"/>
                    </a:cubicBezTo>
                    <a:cubicBezTo>
                      <a:pt x="906" y="1010"/>
                      <a:pt x="619" y="765"/>
                      <a:pt x="468" y="570"/>
                    </a:cubicBezTo>
                    <a:cubicBezTo>
                      <a:pt x="300" y="351"/>
                      <a:pt x="326" y="232"/>
                      <a:pt x="504" y="232"/>
                    </a:cubicBezTo>
                    <a:close/>
                    <a:moveTo>
                      <a:pt x="222" y="1"/>
                    </a:moveTo>
                    <a:cubicBezTo>
                      <a:pt x="135" y="1"/>
                      <a:pt x="77" y="23"/>
                      <a:pt x="50" y="68"/>
                    </a:cubicBezTo>
                    <a:cubicBezTo>
                      <a:pt x="0" y="138"/>
                      <a:pt x="43" y="268"/>
                      <a:pt x="179" y="449"/>
                    </a:cubicBezTo>
                    <a:cubicBezTo>
                      <a:pt x="381" y="708"/>
                      <a:pt x="756" y="1023"/>
                      <a:pt x="1158" y="1296"/>
                    </a:cubicBezTo>
                    <a:cubicBezTo>
                      <a:pt x="1439" y="1475"/>
                      <a:pt x="1732" y="1641"/>
                      <a:pt x="2006" y="1757"/>
                    </a:cubicBezTo>
                    <a:cubicBezTo>
                      <a:pt x="2240" y="1855"/>
                      <a:pt x="2424" y="1902"/>
                      <a:pt x="2550" y="1902"/>
                    </a:cubicBezTo>
                    <a:cubicBezTo>
                      <a:pt x="2636" y="1902"/>
                      <a:pt x="2695" y="1880"/>
                      <a:pt x="2724" y="1836"/>
                    </a:cubicBezTo>
                    <a:cubicBezTo>
                      <a:pt x="2767" y="1770"/>
                      <a:pt x="2733" y="1641"/>
                      <a:pt x="2595" y="1462"/>
                    </a:cubicBezTo>
                    <a:cubicBezTo>
                      <a:pt x="2395" y="1196"/>
                      <a:pt x="2020" y="880"/>
                      <a:pt x="1611" y="613"/>
                    </a:cubicBezTo>
                    <a:cubicBezTo>
                      <a:pt x="1337" y="427"/>
                      <a:pt x="1042" y="261"/>
                      <a:pt x="769" y="147"/>
                    </a:cubicBezTo>
                    <a:cubicBezTo>
                      <a:pt x="535" y="49"/>
                      <a:pt x="349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464560" y="2483089"/>
                <a:ext cx="230787" cy="1537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45" extrusionOk="0">
                    <a:moveTo>
                      <a:pt x="205" y="1"/>
                    </a:moveTo>
                    <a:cubicBezTo>
                      <a:pt x="27" y="1"/>
                      <a:pt x="1" y="120"/>
                      <a:pt x="169" y="339"/>
                    </a:cubicBezTo>
                    <a:cubicBezTo>
                      <a:pt x="320" y="534"/>
                      <a:pt x="607" y="779"/>
                      <a:pt x="916" y="979"/>
                    </a:cubicBezTo>
                    <a:cubicBezTo>
                      <a:pt x="1124" y="1124"/>
                      <a:pt x="1347" y="1244"/>
                      <a:pt x="1556" y="1331"/>
                    </a:cubicBezTo>
                    <a:cubicBezTo>
                      <a:pt x="1738" y="1408"/>
                      <a:pt x="1880" y="1444"/>
                      <a:pt x="1976" y="1444"/>
                    </a:cubicBezTo>
                    <a:cubicBezTo>
                      <a:pt x="2148" y="1444"/>
                      <a:pt x="2169" y="1325"/>
                      <a:pt x="2002" y="1108"/>
                    </a:cubicBezTo>
                    <a:cubicBezTo>
                      <a:pt x="1851" y="908"/>
                      <a:pt x="1571" y="670"/>
                      <a:pt x="1261" y="461"/>
                    </a:cubicBezTo>
                    <a:cubicBezTo>
                      <a:pt x="1045" y="325"/>
                      <a:pt x="822" y="196"/>
                      <a:pt x="622" y="109"/>
                    </a:cubicBezTo>
                    <a:cubicBezTo>
                      <a:pt x="443" y="36"/>
                      <a:pt x="302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438065" y="2327528"/>
                <a:ext cx="345170" cy="32633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67" extrusionOk="0">
                    <a:moveTo>
                      <a:pt x="3" y="1293"/>
                    </a:moveTo>
                    <a:cubicBezTo>
                      <a:pt x="2" y="1295"/>
                      <a:pt x="1" y="1297"/>
                      <a:pt x="0" y="1299"/>
                    </a:cubicBezTo>
                    <a:cubicBezTo>
                      <a:pt x="1" y="1297"/>
                      <a:pt x="2" y="1295"/>
                      <a:pt x="3" y="1293"/>
                    </a:cubicBezTo>
                    <a:close/>
                    <a:moveTo>
                      <a:pt x="1962" y="1"/>
                    </a:moveTo>
                    <a:cubicBezTo>
                      <a:pt x="1859" y="1"/>
                      <a:pt x="1767" y="12"/>
                      <a:pt x="1698" y="26"/>
                    </a:cubicBezTo>
                    <a:cubicBezTo>
                      <a:pt x="1423" y="69"/>
                      <a:pt x="1208" y="177"/>
                      <a:pt x="1130" y="214"/>
                    </a:cubicBezTo>
                    <a:cubicBezTo>
                      <a:pt x="914" y="314"/>
                      <a:pt x="706" y="472"/>
                      <a:pt x="626" y="536"/>
                    </a:cubicBezTo>
                    <a:cubicBezTo>
                      <a:pt x="554" y="593"/>
                      <a:pt x="474" y="666"/>
                      <a:pt x="388" y="759"/>
                    </a:cubicBezTo>
                    <a:cubicBezTo>
                      <a:pt x="368" y="781"/>
                      <a:pt x="338" y="817"/>
                      <a:pt x="318" y="838"/>
                    </a:cubicBezTo>
                    <a:cubicBezTo>
                      <a:pt x="281" y="881"/>
                      <a:pt x="238" y="947"/>
                      <a:pt x="202" y="990"/>
                    </a:cubicBezTo>
                    <a:cubicBezTo>
                      <a:pt x="139" y="1088"/>
                      <a:pt x="68" y="1193"/>
                      <a:pt x="3" y="1293"/>
                    </a:cubicBezTo>
                    <a:lnTo>
                      <a:pt x="3" y="1293"/>
                    </a:lnTo>
                    <a:cubicBezTo>
                      <a:pt x="31" y="1253"/>
                      <a:pt x="89" y="1232"/>
                      <a:pt x="172" y="1232"/>
                    </a:cubicBezTo>
                    <a:cubicBezTo>
                      <a:pt x="299" y="1232"/>
                      <a:pt x="485" y="1280"/>
                      <a:pt x="719" y="1378"/>
                    </a:cubicBezTo>
                    <a:cubicBezTo>
                      <a:pt x="992" y="1492"/>
                      <a:pt x="1287" y="1658"/>
                      <a:pt x="1561" y="1844"/>
                    </a:cubicBezTo>
                    <a:cubicBezTo>
                      <a:pt x="1970" y="2111"/>
                      <a:pt x="2345" y="2427"/>
                      <a:pt x="2545" y="2693"/>
                    </a:cubicBezTo>
                    <a:cubicBezTo>
                      <a:pt x="2682" y="2871"/>
                      <a:pt x="2717" y="2999"/>
                      <a:pt x="2675" y="3065"/>
                    </a:cubicBezTo>
                    <a:lnTo>
                      <a:pt x="2675" y="3065"/>
                    </a:lnTo>
                    <a:cubicBezTo>
                      <a:pt x="2740" y="2964"/>
                      <a:pt x="2812" y="2865"/>
                      <a:pt x="2876" y="2765"/>
                    </a:cubicBezTo>
                    <a:cubicBezTo>
                      <a:pt x="3028" y="2542"/>
                      <a:pt x="3098" y="2304"/>
                      <a:pt x="3128" y="2189"/>
                    </a:cubicBezTo>
                    <a:cubicBezTo>
                      <a:pt x="3135" y="2182"/>
                      <a:pt x="3214" y="1902"/>
                      <a:pt x="3235" y="1601"/>
                    </a:cubicBezTo>
                    <a:cubicBezTo>
                      <a:pt x="3243" y="1406"/>
                      <a:pt x="3235" y="1226"/>
                      <a:pt x="3178" y="997"/>
                    </a:cubicBezTo>
                    <a:cubicBezTo>
                      <a:pt x="3178" y="997"/>
                      <a:pt x="3157" y="888"/>
                      <a:pt x="3114" y="788"/>
                    </a:cubicBezTo>
                    <a:lnTo>
                      <a:pt x="2898" y="436"/>
                    </a:lnTo>
                    <a:cubicBezTo>
                      <a:pt x="2883" y="421"/>
                      <a:pt x="2869" y="407"/>
                      <a:pt x="2855" y="386"/>
                    </a:cubicBezTo>
                    <a:cubicBezTo>
                      <a:pt x="2840" y="377"/>
                      <a:pt x="2826" y="364"/>
                      <a:pt x="2819" y="357"/>
                    </a:cubicBezTo>
                    <a:cubicBezTo>
                      <a:pt x="2733" y="284"/>
                      <a:pt x="2631" y="214"/>
                      <a:pt x="2531" y="155"/>
                    </a:cubicBezTo>
                    <a:cubicBezTo>
                      <a:pt x="2517" y="148"/>
                      <a:pt x="2502" y="141"/>
                      <a:pt x="2481" y="134"/>
                    </a:cubicBezTo>
                    <a:cubicBezTo>
                      <a:pt x="2438" y="105"/>
                      <a:pt x="2395" y="84"/>
                      <a:pt x="2358" y="69"/>
                    </a:cubicBezTo>
                    <a:cubicBezTo>
                      <a:pt x="2301" y="48"/>
                      <a:pt x="2258" y="32"/>
                      <a:pt x="2222" y="26"/>
                    </a:cubicBezTo>
                    <a:cubicBezTo>
                      <a:pt x="2193" y="19"/>
                      <a:pt x="2165" y="12"/>
                      <a:pt x="2136" y="12"/>
                    </a:cubicBezTo>
                    <a:cubicBezTo>
                      <a:pt x="2076" y="4"/>
                      <a:pt x="2018" y="1"/>
                      <a:pt x="1962" y="1"/>
                    </a:cubicBezTo>
                    <a:close/>
                    <a:moveTo>
                      <a:pt x="2675" y="3065"/>
                    </a:moveTo>
                    <a:cubicBezTo>
                      <a:pt x="2675" y="3066"/>
                      <a:pt x="2674" y="3066"/>
                      <a:pt x="2674" y="3067"/>
                    </a:cubicBezTo>
                    <a:cubicBezTo>
                      <a:pt x="2674" y="3066"/>
                      <a:pt x="2675" y="3066"/>
                      <a:pt x="2675" y="30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910709" y="3395604"/>
                <a:ext cx="332082" cy="307929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4" extrusionOk="0">
                    <a:moveTo>
                      <a:pt x="3121" y="0"/>
                    </a:moveTo>
                    <a:cubicBezTo>
                      <a:pt x="3071" y="195"/>
                      <a:pt x="2912" y="381"/>
                      <a:pt x="2653" y="526"/>
                    </a:cubicBezTo>
                    <a:cubicBezTo>
                      <a:pt x="2381" y="676"/>
                      <a:pt x="2036" y="763"/>
                      <a:pt x="1682" y="776"/>
                    </a:cubicBezTo>
                    <a:cubicBezTo>
                      <a:pt x="1638" y="779"/>
                      <a:pt x="1594" y="780"/>
                      <a:pt x="1550" y="780"/>
                    </a:cubicBezTo>
                    <a:cubicBezTo>
                      <a:pt x="1141" y="780"/>
                      <a:pt x="730" y="686"/>
                      <a:pt x="425" y="504"/>
                    </a:cubicBezTo>
                    <a:cubicBezTo>
                      <a:pt x="188" y="361"/>
                      <a:pt x="43" y="181"/>
                      <a:pt x="0" y="0"/>
                    </a:cubicBezTo>
                    <a:lnTo>
                      <a:pt x="0" y="0"/>
                    </a:ln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031" y="2832"/>
                      <a:pt x="1299" y="2893"/>
                      <a:pt x="1566" y="2893"/>
                    </a:cubicBezTo>
                    <a:cubicBezTo>
                      <a:pt x="1822" y="2893"/>
                      <a:pt x="2076" y="2838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8"/>
                      <a:pt x="2574" y="2401"/>
                      <a:pt x="2574" y="2395"/>
                    </a:cubicBezTo>
                    <a:cubicBezTo>
                      <a:pt x="2574" y="2388"/>
                      <a:pt x="2581" y="2388"/>
                      <a:pt x="2581" y="2381"/>
                    </a:cubicBezTo>
                    <a:cubicBezTo>
                      <a:pt x="2567" y="2381"/>
                      <a:pt x="2553" y="2372"/>
                      <a:pt x="2545" y="2372"/>
                    </a:cubicBezTo>
                    <a:cubicBezTo>
                      <a:pt x="2531" y="2365"/>
                      <a:pt x="2517" y="2365"/>
                      <a:pt x="2502" y="2358"/>
                    </a:cubicBezTo>
                    <a:cubicBezTo>
                      <a:pt x="2467" y="2345"/>
                      <a:pt x="2431" y="2322"/>
                      <a:pt x="2402" y="2308"/>
                    </a:cubicBezTo>
                    <a:lnTo>
                      <a:pt x="2402" y="2172"/>
                    </a:lnTo>
                    <a:lnTo>
                      <a:pt x="2409" y="2027"/>
                    </a:lnTo>
                    <a:lnTo>
                      <a:pt x="2690" y="1863"/>
                    </a:lnTo>
                    <a:cubicBezTo>
                      <a:pt x="2690" y="1870"/>
                      <a:pt x="2690" y="1870"/>
                      <a:pt x="2697" y="1870"/>
                    </a:cubicBezTo>
                    <a:cubicBezTo>
                      <a:pt x="2754" y="1604"/>
                      <a:pt x="2819" y="1337"/>
                      <a:pt x="2876" y="1071"/>
                    </a:cubicBezTo>
                    <a:cubicBezTo>
                      <a:pt x="2847" y="1044"/>
                      <a:pt x="2819" y="1021"/>
                      <a:pt x="2797" y="1008"/>
                    </a:cubicBezTo>
                    <a:lnTo>
                      <a:pt x="2610" y="906"/>
                    </a:lnTo>
                    <a:lnTo>
                      <a:pt x="2610" y="763"/>
                    </a:lnTo>
                    <a:lnTo>
                      <a:pt x="2617" y="619"/>
                    </a:lnTo>
                    <a:lnTo>
                      <a:pt x="2898" y="454"/>
                    </a:lnTo>
                    <a:lnTo>
                      <a:pt x="2999" y="518"/>
                    </a:lnTo>
                    <a:lnTo>
                      <a:pt x="3005" y="518"/>
                    </a:lnTo>
                    <a:cubicBezTo>
                      <a:pt x="3042" y="345"/>
                      <a:pt x="3078" y="173"/>
                      <a:pt x="3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910709" y="3395604"/>
                <a:ext cx="273986" cy="314526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56" fill="none" extrusionOk="0">
                    <a:moveTo>
                      <a:pt x="0" y="0"/>
                    </a:move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223" y="2948"/>
                      <a:pt x="1870" y="2955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1"/>
                      <a:pt x="2574" y="2401"/>
                      <a:pt x="2574" y="239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extrusionOk="0">
                    <a:moveTo>
                      <a:pt x="180" y="0"/>
                    </a:moveTo>
                    <a:lnTo>
                      <a:pt x="90" y="400"/>
                    </a:lnTo>
                    <a:lnTo>
                      <a:pt x="90" y="400"/>
                    </a:lnTo>
                    <a:cubicBezTo>
                      <a:pt x="121" y="266"/>
                      <a:pt x="152" y="133"/>
                      <a:pt x="180" y="0"/>
                    </a:cubicBezTo>
                    <a:close/>
                    <a:moveTo>
                      <a:pt x="90" y="400"/>
                    </a:moveTo>
                    <a:cubicBezTo>
                      <a:pt x="60" y="533"/>
                      <a:pt x="29" y="666"/>
                      <a:pt x="1" y="799"/>
                    </a:cubicBezTo>
                    <a:lnTo>
                      <a:pt x="90" y="4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fill="none" extrusionOk="0">
                    <a:moveTo>
                      <a:pt x="180" y="0"/>
                    </a:moveTo>
                    <a:cubicBezTo>
                      <a:pt x="123" y="266"/>
                      <a:pt x="58" y="533"/>
                      <a:pt x="1" y="7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extrusionOk="0">
                    <a:moveTo>
                      <a:pt x="123" y="0"/>
                    </a:moveTo>
                    <a:cubicBezTo>
                      <a:pt x="107" y="66"/>
                      <a:pt x="91" y="132"/>
                      <a:pt x="76" y="198"/>
                    </a:cubicBezTo>
                    <a:lnTo>
                      <a:pt x="76" y="198"/>
                    </a:lnTo>
                    <a:lnTo>
                      <a:pt x="123" y="0"/>
                    </a:lnTo>
                    <a:close/>
                    <a:moveTo>
                      <a:pt x="76" y="198"/>
                    </a:moveTo>
                    <a:lnTo>
                      <a:pt x="1" y="518"/>
                    </a:lnTo>
                    <a:lnTo>
                      <a:pt x="7" y="518"/>
                    </a:lnTo>
                    <a:cubicBezTo>
                      <a:pt x="30" y="411"/>
                      <a:pt x="52" y="304"/>
                      <a:pt x="76" y="1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fill="none" extrusionOk="0">
                    <a:moveTo>
                      <a:pt x="123" y="0"/>
                    </a:moveTo>
                    <a:cubicBezTo>
                      <a:pt x="80" y="173"/>
                      <a:pt x="44" y="345"/>
                      <a:pt x="7" y="518"/>
                    </a:cubicBezTo>
                    <a:lnTo>
                      <a:pt x="1" y="51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903899" y="3284412"/>
                <a:ext cx="345702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1825" extrusionOk="0">
                    <a:moveTo>
                      <a:pt x="1632" y="151"/>
                    </a:moveTo>
                    <a:cubicBezTo>
                      <a:pt x="1977" y="151"/>
                      <a:pt x="2318" y="231"/>
                      <a:pt x="2574" y="384"/>
                    </a:cubicBezTo>
                    <a:cubicBezTo>
                      <a:pt x="2990" y="636"/>
                      <a:pt x="3049" y="1011"/>
                      <a:pt x="2761" y="1297"/>
                    </a:cubicBezTo>
                    <a:cubicBezTo>
                      <a:pt x="2747" y="1304"/>
                      <a:pt x="2731" y="1319"/>
                      <a:pt x="2717" y="1326"/>
                    </a:cubicBezTo>
                    <a:cubicBezTo>
                      <a:pt x="2695" y="1356"/>
                      <a:pt x="2667" y="1376"/>
                      <a:pt x="2631" y="1399"/>
                    </a:cubicBezTo>
                    <a:cubicBezTo>
                      <a:pt x="2624" y="1406"/>
                      <a:pt x="2609" y="1413"/>
                      <a:pt x="2602" y="1419"/>
                    </a:cubicBezTo>
                    <a:cubicBezTo>
                      <a:pt x="2595" y="1419"/>
                      <a:pt x="2588" y="1426"/>
                      <a:pt x="2581" y="1426"/>
                    </a:cubicBezTo>
                    <a:cubicBezTo>
                      <a:pt x="2566" y="1442"/>
                      <a:pt x="2552" y="1449"/>
                      <a:pt x="2531" y="1456"/>
                    </a:cubicBezTo>
                    <a:cubicBezTo>
                      <a:pt x="2307" y="1585"/>
                      <a:pt x="2027" y="1658"/>
                      <a:pt x="1739" y="1671"/>
                    </a:cubicBezTo>
                    <a:cubicBezTo>
                      <a:pt x="1699" y="1673"/>
                      <a:pt x="1659" y="1675"/>
                      <a:pt x="1618" y="1675"/>
                    </a:cubicBezTo>
                    <a:cubicBezTo>
                      <a:pt x="1276" y="1675"/>
                      <a:pt x="933" y="1596"/>
                      <a:pt x="677" y="1442"/>
                    </a:cubicBezTo>
                    <a:cubicBezTo>
                      <a:pt x="611" y="1399"/>
                      <a:pt x="554" y="1356"/>
                      <a:pt x="504" y="1304"/>
                    </a:cubicBezTo>
                    <a:cubicBezTo>
                      <a:pt x="496" y="1304"/>
                      <a:pt x="489" y="1297"/>
                      <a:pt x="482" y="1290"/>
                    </a:cubicBezTo>
                    <a:cubicBezTo>
                      <a:pt x="475" y="1276"/>
                      <a:pt x="461" y="1269"/>
                      <a:pt x="452" y="1254"/>
                    </a:cubicBezTo>
                    <a:cubicBezTo>
                      <a:pt x="439" y="1247"/>
                      <a:pt x="432" y="1233"/>
                      <a:pt x="425" y="1226"/>
                    </a:cubicBezTo>
                    <a:cubicBezTo>
                      <a:pt x="418" y="1211"/>
                      <a:pt x="409" y="1204"/>
                      <a:pt x="402" y="1190"/>
                    </a:cubicBezTo>
                    <a:cubicBezTo>
                      <a:pt x="216" y="909"/>
                      <a:pt x="323" y="586"/>
                      <a:pt x="720" y="364"/>
                    </a:cubicBezTo>
                    <a:cubicBezTo>
                      <a:pt x="942" y="241"/>
                      <a:pt x="1222" y="169"/>
                      <a:pt x="1503" y="155"/>
                    </a:cubicBezTo>
                    <a:cubicBezTo>
                      <a:pt x="1546" y="152"/>
                      <a:pt x="1589" y="151"/>
                      <a:pt x="1632" y="151"/>
                    </a:cubicBezTo>
                    <a:close/>
                    <a:moveTo>
                      <a:pt x="1627" y="0"/>
                    </a:moveTo>
                    <a:cubicBezTo>
                      <a:pt x="1585" y="0"/>
                      <a:pt x="1544" y="1"/>
                      <a:pt x="1503" y="3"/>
                    </a:cubicBezTo>
                    <a:cubicBezTo>
                      <a:pt x="1151" y="19"/>
                      <a:pt x="806" y="105"/>
                      <a:pt x="532" y="255"/>
                    </a:cubicBezTo>
                    <a:cubicBezTo>
                      <a:pt x="159" y="464"/>
                      <a:pt x="0" y="759"/>
                      <a:pt x="64" y="1038"/>
                    </a:cubicBezTo>
                    <a:lnTo>
                      <a:pt x="64" y="1045"/>
                    </a:lnTo>
                    <a:cubicBezTo>
                      <a:pt x="107" y="1226"/>
                      <a:pt x="252" y="1406"/>
                      <a:pt x="489" y="1549"/>
                    </a:cubicBezTo>
                    <a:cubicBezTo>
                      <a:pt x="794" y="1731"/>
                      <a:pt x="1205" y="1825"/>
                      <a:pt x="1614" y="1825"/>
                    </a:cubicBezTo>
                    <a:cubicBezTo>
                      <a:pt x="1658" y="1825"/>
                      <a:pt x="1702" y="1824"/>
                      <a:pt x="1746" y="1821"/>
                    </a:cubicBezTo>
                    <a:cubicBezTo>
                      <a:pt x="2100" y="1808"/>
                      <a:pt x="2445" y="1721"/>
                      <a:pt x="2717" y="1571"/>
                    </a:cubicBezTo>
                    <a:cubicBezTo>
                      <a:pt x="2976" y="1426"/>
                      <a:pt x="3135" y="1240"/>
                      <a:pt x="3185" y="1045"/>
                    </a:cubicBezTo>
                    <a:lnTo>
                      <a:pt x="3185" y="1031"/>
                    </a:lnTo>
                    <a:cubicBezTo>
                      <a:pt x="3249" y="766"/>
                      <a:pt x="3106" y="484"/>
                      <a:pt x="2761" y="277"/>
                    </a:cubicBezTo>
                    <a:cubicBezTo>
                      <a:pt x="2453" y="94"/>
                      <a:pt x="2039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946673" y="3358682"/>
                <a:ext cx="260154" cy="10395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977" extrusionOk="0">
                    <a:moveTo>
                      <a:pt x="1194" y="0"/>
                    </a:moveTo>
                    <a:cubicBezTo>
                      <a:pt x="1163" y="0"/>
                      <a:pt x="1132" y="1"/>
                      <a:pt x="1101" y="2"/>
                    </a:cubicBezTo>
                    <a:cubicBezTo>
                      <a:pt x="820" y="24"/>
                      <a:pt x="540" y="88"/>
                      <a:pt x="318" y="218"/>
                    </a:cubicBezTo>
                    <a:cubicBezTo>
                      <a:pt x="173" y="297"/>
                      <a:pt x="66" y="390"/>
                      <a:pt x="0" y="492"/>
                    </a:cubicBezTo>
                    <a:cubicBezTo>
                      <a:pt x="7" y="506"/>
                      <a:pt x="16" y="513"/>
                      <a:pt x="23" y="528"/>
                    </a:cubicBezTo>
                    <a:cubicBezTo>
                      <a:pt x="30" y="535"/>
                      <a:pt x="44" y="549"/>
                      <a:pt x="50" y="556"/>
                    </a:cubicBezTo>
                    <a:cubicBezTo>
                      <a:pt x="59" y="571"/>
                      <a:pt x="73" y="578"/>
                      <a:pt x="80" y="592"/>
                    </a:cubicBezTo>
                    <a:cubicBezTo>
                      <a:pt x="87" y="599"/>
                      <a:pt x="94" y="606"/>
                      <a:pt x="102" y="606"/>
                    </a:cubicBezTo>
                    <a:cubicBezTo>
                      <a:pt x="152" y="658"/>
                      <a:pt x="209" y="701"/>
                      <a:pt x="275" y="744"/>
                    </a:cubicBezTo>
                    <a:cubicBezTo>
                      <a:pt x="531" y="898"/>
                      <a:pt x="874" y="977"/>
                      <a:pt x="1216" y="977"/>
                    </a:cubicBezTo>
                    <a:cubicBezTo>
                      <a:pt x="1257" y="977"/>
                      <a:pt x="1297" y="975"/>
                      <a:pt x="1337" y="973"/>
                    </a:cubicBezTo>
                    <a:cubicBezTo>
                      <a:pt x="1625" y="960"/>
                      <a:pt x="1905" y="887"/>
                      <a:pt x="2129" y="758"/>
                    </a:cubicBezTo>
                    <a:cubicBezTo>
                      <a:pt x="2150" y="751"/>
                      <a:pt x="2164" y="744"/>
                      <a:pt x="2179" y="728"/>
                    </a:cubicBezTo>
                    <a:cubicBezTo>
                      <a:pt x="2186" y="728"/>
                      <a:pt x="2193" y="721"/>
                      <a:pt x="2200" y="721"/>
                    </a:cubicBezTo>
                    <a:cubicBezTo>
                      <a:pt x="2207" y="715"/>
                      <a:pt x="2222" y="708"/>
                      <a:pt x="2229" y="701"/>
                    </a:cubicBezTo>
                    <a:cubicBezTo>
                      <a:pt x="2265" y="678"/>
                      <a:pt x="2293" y="658"/>
                      <a:pt x="2315" y="628"/>
                    </a:cubicBezTo>
                    <a:cubicBezTo>
                      <a:pt x="2329" y="621"/>
                      <a:pt x="2345" y="606"/>
                      <a:pt x="2359" y="599"/>
                    </a:cubicBezTo>
                    <a:cubicBezTo>
                      <a:pt x="2388" y="563"/>
                      <a:pt x="2422" y="520"/>
                      <a:pt x="2445" y="485"/>
                    </a:cubicBezTo>
                    <a:cubicBezTo>
                      <a:pt x="2388" y="390"/>
                      <a:pt x="2293" y="313"/>
                      <a:pt x="2172" y="233"/>
                    </a:cubicBezTo>
                    <a:cubicBezTo>
                      <a:pt x="1907" y="74"/>
                      <a:pt x="1551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926882" y="3300479"/>
                <a:ext cx="301438" cy="12193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146" extrusionOk="0">
                    <a:moveTo>
                      <a:pt x="1416" y="0"/>
                    </a:moveTo>
                    <a:cubicBezTo>
                      <a:pt x="1373" y="0"/>
                      <a:pt x="1330" y="1"/>
                      <a:pt x="1287" y="4"/>
                    </a:cubicBezTo>
                    <a:cubicBezTo>
                      <a:pt x="1006" y="18"/>
                      <a:pt x="726" y="90"/>
                      <a:pt x="504" y="213"/>
                    </a:cubicBezTo>
                    <a:cubicBezTo>
                      <a:pt x="107" y="435"/>
                      <a:pt x="0" y="758"/>
                      <a:pt x="186" y="1039"/>
                    </a:cubicBezTo>
                    <a:cubicBezTo>
                      <a:pt x="252" y="937"/>
                      <a:pt x="359" y="844"/>
                      <a:pt x="504" y="765"/>
                    </a:cubicBezTo>
                    <a:cubicBezTo>
                      <a:pt x="726" y="635"/>
                      <a:pt x="1006" y="571"/>
                      <a:pt x="1287" y="549"/>
                    </a:cubicBezTo>
                    <a:cubicBezTo>
                      <a:pt x="1318" y="548"/>
                      <a:pt x="1349" y="547"/>
                      <a:pt x="1380" y="547"/>
                    </a:cubicBezTo>
                    <a:cubicBezTo>
                      <a:pt x="1737" y="547"/>
                      <a:pt x="2093" y="621"/>
                      <a:pt x="2358" y="780"/>
                    </a:cubicBezTo>
                    <a:cubicBezTo>
                      <a:pt x="2479" y="860"/>
                      <a:pt x="2574" y="937"/>
                      <a:pt x="2631" y="1032"/>
                    </a:cubicBezTo>
                    <a:cubicBezTo>
                      <a:pt x="2608" y="1067"/>
                      <a:pt x="2574" y="1110"/>
                      <a:pt x="2545" y="1146"/>
                    </a:cubicBezTo>
                    <a:cubicBezTo>
                      <a:pt x="2833" y="860"/>
                      <a:pt x="2774" y="485"/>
                      <a:pt x="2358" y="233"/>
                    </a:cubicBezTo>
                    <a:cubicBezTo>
                      <a:pt x="2102" y="80"/>
                      <a:pt x="1761" y="0"/>
                      <a:pt x="1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76824" y="3646503"/>
                <a:ext cx="8619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1" y="0"/>
                    </a:moveTo>
                    <a:cubicBezTo>
                      <a:pt x="23" y="14"/>
                      <a:pt x="52" y="23"/>
                      <a:pt x="73" y="37"/>
                    </a:cubicBezTo>
                    <a:cubicBezTo>
                      <a:pt x="73" y="30"/>
                      <a:pt x="80" y="30"/>
                      <a:pt x="80" y="23"/>
                    </a:cubicBezTo>
                    <a:cubicBezTo>
                      <a:pt x="66" y="23"/>
                      <a:pt x="52" y="14"/>
                      <a:pt x="44" y="14"/>
                    </a:cubicBezTo>
                    <a:cubicBezTo>
                      <a:pt x="30" y="7"/>
                      <a:pt x="16" y="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219066" y="3443805"/>
                <a:ext cx="32985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1" extrusionOk="0">
                    <a:moveTo>
                      <a:pt x="0" y="1"/>
                    </a:moveTo>
                    <a:lnTo>
                      <a:pt x="101" y="65"/>
                    </a:lnTo>
                    <a:lnTo>
                      <a:pt x="244" y="144"/>
                    </a:lnTo>
                    <a:lnTo>
                      <a:pt x="309" y="180"/>
                    </a:lnTo>
                    <a:lnTo>
                      <a:pt x="121" y="73"/>
                    </a:lnTo>
                    <a:lnTo>
                      <a:pt x="107" y="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166928" y="3593833"/>
                <a:ext cx="3532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40" extrusionOk="0">
                    <a:moveTo>
                      <a:pt x="282" y="0"/>
                    </a:moveTo>
                    <a:lnTo>
                      <a:pt x="1" y="164"/>
                    </a:lnTo>
                    <a:cubicBezTo>
                      <a:pt x="97" y="219"/>
                      <a:pt x="159" y="239"/>
                      <a:pt x="196" y="239"/>
                    </a:cubicBezTo>
                    <a:cubicBezTo>
                      <a:pt x="217" y="239"/>
                      <a:pt x="230" y="233"/>
                      <a:pt x="239" y="223"/>
                    </a:cubicBezTo>
                    <a:cubicBezTo>
                      <a:pt x="259" y="187"/>
                      <a:pt x="289" y="114"/>
                      <a:pt x="332" y="28"/>
                    </a:cubicBezTo>
                    <a:cubicBezTo>
                      <a:pt x="309" y="21"/>
                      <a:pt x="309" y="21"/>
                      <a:pt x="302" y="14"/>
                    </a:cubicBezTo>
                    <a:lnTo>
                      <a:pt x="296" y="14"/>
                    </a:lnTo>
                    <a:cubicBezTo>
                      <a:pt x="296" y="7"/>
                      <a:pt x="289" y="7"/>
                      <a:pt x="289" y="7"/>
                    </a:cubicBezTo>
                    <a:cubicBezTo>
                      <a:pt x="282" y="7"/>
                      <a:pt x="282" y="7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6183" y="3521160"/>
                <a:ext cx="65863" cy="11236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056" extrusionOk="0">
                    <a:moveTo>
                      <a:pt x="554" y="0"/>
                    </a:moveTo>
                    <a:cubicBezTo>
                      <a:pt x="554" y="7"/>
                      <a:pt x="561" y="43"/>
                      <a:pt x="561" y="86"/>
                    </a:cubicBezTo>
                    <a:cubicBezTo>
                      <a:pt x="541" y="216"/>
                      <a:pt x="425" y="511"/>
                      <a:pt x="339" y="711"/>
                    </a:cubicBezTo>
                    <a:cubicBezTo>
                      <a:pt x="296" y="797"/>
                      <a:pt x="266" y="870"/>
                      <a:pt x="246" y="906"/>
                    </a:cubicBezTo>
                    <a:cubicBezTo>
                      <a:pt x="237" y="916"/>
                      <a:pt x="224" y="922"/>
                      <a:pt x="203" y="922"/>
                    </a:cubicBezTo>
                    <a:cubicBezTo>
                      <a:pt x="166" y="922"/>
                      <a:pt x="104" y="902"/>
                      <a:pt x="8" y="847"/>
                    </a:cubicBezTo>
                    <a:lnTo>
                      <a:pt x="1" y="992"/>
                    </a:lnTo>
                    <a:cubicBezTo>
                      <a:pt x="73" y="1028"/>
                      <a:pt x="152" y="1056"/>
                      <a:pt x="209" y="1056"/>
                    </a:cubicBezTo>
                    <a:cubicBezTo>
                      <a:pt x="246" y="1056"/>
                      <a:pt x="273" y="1042"/>
                      <a:pt x="289" y="1020"/>
                    </a:cubicBezTo>
                    <a:cubicBezTo>
                      <a:pt x="346" y="906"/>
                      <a:pt x="575" y="388"/>
                      <a:pt x="604" y="186"/>
                    </a:cubicBezTo>
                    <a:cubicBezTo>
                      <a:pt x="618" y="114"/>
                      <a:pt x="618" y="107"/>
                      <a:pt x="561" y="14"/>
                    </a:cubicBezTo>
                    <a:cubicBezTo>
                      <a:pt x="561" y="7"/>
                      <a:pt x="561" y="7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166183" y="3476683"/>
                <a:ext cx="77355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633" extrusionOk="0">
                    <a:moveTo>
                      <a:pt x="209" y="1"/>
                    </a:moveTo>
                    <a:lnTo>
                      <a:pt x="209" y="144"/>
                    </a:lnTo>
                    <a:lnTo>
                      <a:pt x="396" y="246"/>
                    </a:lnTo>
                    <a:cubicBezTo>
                      <a:pt x="418" y="259"/>
                      <a:pt x="446" y="282"/>
                      <a:pt x="475" y="309"/>
                    </a:cubicBezTo>
                    <a:cubicBezTo>
                      <a:pt x="504" y="339"/>
                      <a:pt x="532" y="375"/>
                      <a:pt x="554" y="418"/>
                    </a:cubicBezTo>
                    <a:cubicBezTo>
                      <a:pt x="561" y="425"/>
                      <a:pt x="561" y="425"/>
                      <a:pt x="561" y="432"/>
                    </a:cubicBezTo>
                    <a:cubicBezTo>
                      <a:pt x="618" y="525"/>
                      <a:pt x="618" y="532"/>
                      <a:pt x="604" y="604"/>
                    </a:cubicBezTo>
                    <a:cubicBezTo>
                      <a:pt x="575" y="806"/>
                      <a:pt x="346" y="1324"/>
                      <a:pt x="289" y="1438"/>
                    </a:cubicBezTo>
                    <a:cubicBezTo>
                      <a:pt x="273" y="1460"/>
                      <a:pt x="246" y="1474"/>
                      <a:pt x="209" y="1474"/>
                    </a:cubicBezTo>
                    <a:cubicBezTo>
                      <a:pt x="152" y="1474"/>
                      <a:pt x="73" y="1446"/>
                      <a:pt x="1" y="1410"/>
                    </a:cubicBezTo>
                    <a:lnTo>
                      <a:pt x="1" y="1546"/>
                    </a:lnTo>
                    <a:cubicBezTo>
                      <a:pt x="30" y="1560"/>
                      <a:pt x="66" y="1583"/>
                      <a:pt x="101" y="1596"/>
                    </a:cubicBezTo>
                    <a:cubicBezTo>
                      <a:pt x="116" y="1603"/>
                      <a:pt x="130" y="1603"/>
                      <a:pt x="144" y="1610"/>
                    </a:cubicBezTo>
                    <a:cubicBezTo>
                      <a:pt x="152" y="1610"/>
                      <a:pt x="166" y="1619"/>
                      <a:pt x="180" y="1619"/>
                    </a:cubicBezTo>
                    <a:cubicBezTo>
                      <a:pt x="196" y="1626"/>
                      <a:pt x="209" y="1626"/>
                      <a:pt x="223" y="1633"/>
                    </a:cubicBezTo>
                    <a:lnTo>
                      <a:pt x="266" y="1633"/>
                    </a:lnTo>
                    <a:cubicBezTo>
                      <a:pt x="325" y="1633"/>
                      <a:pt x="375" y="1619"/>
                      <a:pt x="396" y="1567"/>
                    </a:cubicBezTo>
                    <a:cubicBezTo>
                      <a:pt x="439" y="1481"/>
                      <a:pt x="698" y="929"/>
                      <a:pt x="720" y="691"/>
                    </a:cubicBezTo>
                    <a:cubicBezTo>
                      <a:pt x="727" y="627"/>
                      <a:pt x="713" y="497"/>
                      <a:pt x="654" y="396"/>
                    </a:cubicBezTo>
                    <a:cubicBezTo>
                      <a:pt x="648" y="375"/>
                      <a:pt x="641" y="359"/>
                      <a:pt x="634" y="346"/>
                    </a:cubicBezTo>
                    <a:cubicBezTo>
                      <a:pt x="627" y="346"/>
                      <a:pt x="627" y="339"/>
                      <a:pt x="618" y="332"/>
                    </a:cubicBezTo>
                    <a:cubicBezTo>
                      <a:pt x="611" y="325"/>
                      <a:pt x="604" y="309"/>
                      <a:pt x="598" y="296"/>
                    </a:cubicBezTo>
                    <a:cubicBezTo>
                      <a:pt x="584" y="282"/>
                      <a:pt x="575" y="266"/>
                      <a:pt x="561" y="252"/>
                    </a:cubicBezTo>
                    <a:cubicBezTo>
                      <a:pt x="561" y="252"/>
                      <a:pt x="554" y="246"/>
                      <a:pt x="554" y="239"/>
                    </a:cubicBezTo>
                    <a:cubicBezTo>
                      <a:pt x="532" y="223"/>
                      <a:pt x="518" y="202"/>
                      <a:pt x="504" y="187"/>
                    </a:cubicBezTo>
                    <a:cubicBezTo>
                      <a:pt x="461" y="152"/>
                      <a:pt x="425" y="123"/>
                      <a:pt x="396" y="109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189166" y="3443805"/>
                <a:ext cx="98848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63" extrusionOk="0">
                    <a:moveTo>
                      <a:pt x="281" y="1"/>
                    </a:moveTo>
                    <a:lnTo>
                      <a:pt x="0" y="166"/>
                    </a:lnTo>
                    <a:lnTo>
                      <a:pt x="245" y="310"/>
                    </a:lnTo>
                    <a:cubicBezTo>
                      <a:pt x="266" y="323"/>
                      <a:pt x="295" y="339"/>
                      <a:pt x="316" y="360"/>
                    </a:cubicBezTo>
                    <a:cubicBezTo>
                      <a:pt x="325" y="367"/>
                      <a:pt x="331" y="367"/>
                      <a:pt x="338" y="375"/>
                    </a:cubicBezTo>
                    <a:lnTo>
                      <a:pt x="345" y="382"/>
                    </a:lnTo>
                    <a:cubicBezTo>
                      <a:pt x="359" y="396"/>
                      <a:pt x="368" y="403"/>
                      <a:pt x="375" y="410"/>
                    </a:cubicBezTo>
                    <a:cubicBezTo>
                      <a:pt x="411" y="439"/>
                      <a:pt x="438" y="475"/>
                      <a:pt x="475" y="518"/>
                    </a:cubicBezTo>
                    <a:cubicBezTo>
                      <a:pt x="482" y="532"/>
                      <a:pt x="488" y="539"/>
                      <a:pt x="497" y="555"/>
                    </a:cubicBezTo>
                    <a:cubicBezTo>
                      <a:pt x="504" y="568"/>
                      <a:pt x="511" y="575"/>
                      <a:pt x="518" y="591"/>
                    </a:cubicBezTo>
                    <a:cubicBezTo>
                      <a:pt x="525" y="598"/>
                      <a:pt x="525" y="605"/>
                      <a:pt x="532" y="611"/>
                    </a:cubicBezTo>
                    <a:cubicBezTo>
                      <a:pt x="540" y="625"/>
                      <a:pt x="547" y="634"/>
                      <a:pt x="554" y="648"/>
                    </a:cubicBezTo>
                    <a:cubicBezTo>
                      <a:pt x="618" y="770"/>
                      <a:pt x="647" y="900"/>
                      <a:pt x="633" y="1007"/>
                    </a:cubicBezTo>
                    <a:cubicBezTo>
                      <a:pt x="604" y="1251"/>
                      <a:pt x="345" y="1819"/>
                      <a:pt x="302" y="1898"/>
                    </a:cubicBezTo>
                    <a:cubicBezTo>
                      <a:pt x="288" y="1928"/>
                      <a:pt x="266" y="1948"/>
                      <a:pt x="245" y="1962"/>
                    </a:cubicBezTo>
                    <a:lnTo>
                      <a:pt x="525" y="1798"/>
                    </a:lnTo>
                    <a:cubicBezTo>
                      <a:pt x="547" y="1783"/>
                      <a:pt x="568" y="1762"/>
                      <a:pt x="583" y="1733"/>
                    </a:cubicBezTo>
                    <a:cubicBezTo>
                      <a:pt x="626" y="1653"/>
                      <a:pt x="877" y="1093"/>
                      <a:pt x="913" y="850"/>
                    </a:cubicBezTo>
                    <a:cubicBezTo>
                      <a:pt x="928" y="734"/>
                      <a:pt x="899" y="611"/>
                      <a:pt x="833" y="482"/>
                    </a:cubicBezTo>
                    <a:cubicBezTo>
                      <a:pt x="740" y="316"/>
                      <a:pt x="611" y="194"/>
                      <a:pt x="525" y="144"/>
                    </a:cubicBezTo>
                    <a:lnTo>
                      <a:pt x="382" y="65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extrusionOk="0">
                    <a:moveTo>
                      <a:pt x="1" y="0"/>
                    </a:moveTo>
                    <a:cubicBezTo>
                      <a:pt x="10" y="6"/>
                      <a:pt x="21" y="11"/>
                      <a:pt x="32" y="16"/>
                    </a:cubicBezTo>
                    <a:lnTo>
                      <a:pt x="32" y="16"/>
                    </a:lnTo>
                    <a:lnTo>
                      <a:pt x="1" y="0"/>
                    </a:lnTo>
                    <a:close/>
                    <a:moveTo>
                      <a:pt x="32" y="16"/>
                    </a:moveTo>
                    <a:lnTo>
                      <a:pt x="73" y="37"/>
                    </a:lnTo>
                    <a:cubicBezTo>
                      <a:pt x="61" y="29"/>
                      <a:pt x="47" y="22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fill="none" extrusionOk="0">
                    <a:moveTo>
                      <a:pt x="73" y="37"/>
                    </a:moveTo>
                    <a:cubicBezTo>
                      <a:pt x="52" y="23"/>
                      <a:pt x="23" y="1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84591" y="3461467"/>
                <a:ext cx="73524" cy="1932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16" extrusionOk="0">
                    <a:moveTo>
                      <a:pt x="43" y="0"/>
                    </a:moveTo>
                    <a:lnTo>
                      <a:pt x="36" y="144"/>
                    </a:lnTo>
                    <a:lnTo>
                      <a:pt x="223" y="252"/>
                    </a:lnTo>
                    <a:cubicBezTo>
                      <a:pt x="252" y="266"/>
                      <a:pt x="288" y="295"/>
                      <a:pt x="331" y="330"/>
                    </a:cubicBezTo>
                    <a:cubicBezTo>
                      <a:pt x="345" y="345"/>
                      <a:pt x="359" y="366"/>
                      <a:pt x="381" y="382"/>
                    </a:cubicBezTo>
                    <a:cubicBezTo>
                      <a:pt x="381" y="389"/>
                      <a:pt x="388" y="395"/>
                      <a:pt x="388" y="395"/>
                    </a:cubicBezTo>
                    <a:cubicBezTo>
                      <a:pt x="402" y="409"/>
                      <a:pt x="411" y="425"/>
                      <a:pt x="425" y="439"/>
                    </a:cubicBezTo>
                    <a:cubicBezTo>
                      <a:pt x="431" y="452"/>
                      <a:pt x="438" y="468"/>
                      <a:pt x="445" y="475"/>
                    </a:cubicBezTo>
                    <a:cubicBezTo>
                      <a:pt x="454" y="482"/>
                      <a:pt x="454" y="489"/>
                      <a:pt x="461" y="489"/>
                    </a:cubicBezTo>
                    <a:cubicBezTo>
                      <a:pt x="468" y="502"/>
                      <a:pt x="475" y="518"/>
                      <a:pt x="481" y="539"/>
                    </a:cubicBezTo>
                    <a:cubicBezTo>
                      <a:pt x="540" y="640"/>
                      <a:pt x="554" y="770"/>
                      <a:pt x="547" y="834"/>
                    </a:cubicBezTo>
                    <a:cubicBezTo>
                      <a:pt x="525" y="1072"/>
                      <a:pt x="266" y="1624"/>
                      <a:pt x="223" y="1710"/>
                    </a:cubicBezTo>
                    <a:cubicBezTo>
                      <a:pt x="202" y="1762"/>
                      <a:pt x="152" y="1776"/>
                      <a:pt x="93" y="1776"/>
                    </a:cubicBezTo>
                    <a:lnTo>
                      <a:pt x="50" y="1776"/>
                    </a:lnTo>
                    <a:cubicBezTo>
                      <a:pt x="36" y="1769"/>
                      <a:pt x="23" y="1769"/>
                      <a:pt x="7" y="1762"/>
                    </a:cubicBezTo>
                    <a:cubicBezTo>
                      <a:pt x="7" y="1769"/>
                      <a:pt x="0" y="1769"/>
                      <a:pt x="0" y="1776"/>
                    </a:cubicBezTo>
                    <a:cubicBezTo>
                      <a:pt x="69" y="1798"/>
                      <a:pt x="137" y="1815"/>
                      <a:pt x="196" y="1815"/>
                    </a:cubicBezTo>
                    <a:cubicBezTo>
                      <a:pt x="230" y="1815"/>
                      <a:pt x="262" y="1810"/>
                      <a:pt x="288" y="1796"/>
                    </a:cubicBezTo>
                    <a:cubicBezTo>
                      <a:pt x="309" y="1782"/>
                      <a:pt x="331" y="1762"/>
                      <a:pt x="345" y="1732"/>
                    </a:cubicBezTo>
                    <a:cubicBezTo>
                      <a:pt x="388" y="1653"/>
                      <a:pt x="647" y="1085"/>
                      <a:pt x="676" y="841"/>
                    </a:cubicBezTo>
                    <a:cubicBezTo>
                      <a:pt x="690" y="734"/>
                      <a:pt x="661" y="604"/>
                      <a:pt x="597" y="482"/>
                    </a:cubicBezTo>
                    <a:cubicBezTo>
                      <a:pt x="590" y="468"/>
                      <a:pt x="583" y="459"/>
                      <a:pt x="575" y="445"/>
                    </a:cubicBezTo>
                    <a:cubicBezTo>
                      <a:pt x="568" y="439"/>
                      <a:pt x="568" y="432"/>
                      <a:pt x="561" y="425"/>
                    </a:cubicBezTo>
                    <a:cubicBezTo>
                      <a:pt x="554" y="409"/>
                      <a:pt x="547" y="402"/>
                      <a:pt x="540" y="389"/>
                    </a:cubicBezTo>
                    <a:cubicBezTo>
                      <a:pt x="531" y="373"/>
                      <a:pt x="525" y="366"/>
                      <a:pt x="518" y="352"/>
                    </a:cubicBezTo>
                    <a:cubicBezTo>
                      <a:pt x="481" y="309"/>
                      <a:pt x="454" y="273"/>
                      <a:pt x="418" y="244"/>
                    </a:cubicBezTo>
                    <a:cubicBezTo>
                      <a:pt x="411" y="237"/>
                      <a:pt x="402" y="230"/>
                      <a:pt x="388" y="216"/>
                    </a:cubicBezTo>
                    <a:lnTo>
                      <a:pt x="381" y="209"/>
                    </a:lnTo>
                    <a:cubicBezTo>
                      <a:pt x="374" y="201"/>
                      <a:pt x="368" y="201"/>
                      <a:pt x="359" y="194"/>
                    </a:cubicBezTo>
                    <a:cubicBezTo>
                      <a:pt x="338" y="173"/>
                      <a:pt x="309" y="157"/>
                      <a:pt x="288" y="14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686730" y="3876653"/>
                <a:ext cx="23834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81" extrusionOk="0">
                    <a:moveTo>
                      <a:pt x="144" y="1"/>
                    </a:moveTo>
                    <a:lnTo>
                      <a:pt x="1" y="80"/>
                    </a:lnTo>
                    <a:cubicBezTo>
                      <a:pt x="28" y="116"/>
                      <a:pt x="28" y="152"/>
                      <a:pt x="1" y="180"/>
                    </a:cubicBezTo>
                    <a:lnTo>
                      <a:pt x="223" y="51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248455" y="3779081"/>
                <a:ext cx="619582" cy="28824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09" extrusionOk="0">
                    <a:moveTo>
                      <a:pt x="2612" y="0"/>
                    </a:moveTo>
                    <a:cubicBezTo>
                      <a:pt x="2570" y="0"/>
                      <a:pt x="2526" y="9"/>
                      <a:pt x="2495" y="27"/>
                    </a:cubicBezTo>
                    <a:lnTo>
                      <a:pt x="66" y="1428"/>
                    </a:lnTo>
                    <a:cubicBezTo>
                      <a:pt x="0" y="1471"/>
                      <a:pt x="0" y="1528"/>
                      <a:pt x="66" y="1565"/>
                    </a:cubicBezTo>
                    <a:lnTo>
                      <a:pt x="719" y="1946"/>
                    </a:lnTo>
                    <a:lnTo>
                      <a:pt x="2315" y="1019"/>
                    </a:lnTo>
                    <a:cubicBezTo>
                      <a:pt x="2347" y="1001"/>
                      <a:pt x="2390" y="992"/>
                      <a:pt x="2433" y="992"/>
                    </a:cubicBezTo>
                    <a:cubicBezTo>
                      <a:pt x="2476" y="992"/>
                      <a:pt x="2520" y="1001"/>
                      <a:pt x="2551" y="1019"/>
                    </a:cubicBezTo>
                    <a:lnTo>
                      <a:pt x="2610" y="1054"/>
                    </a:lnTo>
                    <a:lnTo>
                      <a:pt x="2883" y="1213"/>
                    </a:lnTo>
                    <a:lnTo>
                      <a:pt x="3162" y="1371"/>
                    </a:lnTo>
                    <a:lnTo>
                      <a:pt x="3436" y="1528"/>
                    </a:lnTo>
                    <a:lnTo>
                      <a:pt x="3709" y="1687"/>
                    </a:lnTo>
                    <a:lnTo>
                      <a:pt x="3982" y="1846"/>
                    </a:lnTo>
                    <a:lnTo>
                      <a:pt x="4256" y="2003"/>
                    </a:lnTo>
                    <a:lnTo>
                      <a:pt x="4528" y="2161"/>
                    </a:lnTo>
                    <a:lnTo>
                      <a:pt x="4801" y="2320"/>
                    </a:lnTo>
                    <a:lnTo>
                      <a:pt x="5075" y="2477"/>
                    </a:lnTo>
                    <a:lnTo>
                      <a:pt x="5477" y="2708"/>
                    </a:lnTo>
                    <a:lnTo>
                      <a:pt x="5822" y="2506"/>
                    </a:lnTo>
                    <a:lnTo>
                      <a:pt x="5427" y="2277"/>
                    </a:lnTo>
                    <a:lnTo>
                      <a:pt x="5413" y="2270"/>
                    </a:lnTo>
                    <a:lnTo>
                      <a:pt x="5550" y="2191"/>
                    </a:lnTo>
                    <a:cubicBezTo>
                      <a:pt x="5575" y="2198"/>
                      <a:pt x="5601" y="2201"/>
                      <a:pt x="5629" y="2201"/>
                    </a:cubicBezTo>
                    <a:cubicBezTo>
                      <a:pt x="5657" y="2201"/>
                      <a:pt x="5686" y="2198"/>
                      <a:pt x="5715" y="2191"/>
                    </a:cubicBezTo>
                    <a:cubicBezTo>
                      <a:pt x="5664" y="2191"/>
                      <a:pt x="5620" y="2175"/>
                      <a:pt x="5586" y="2155"/>
                    </a:cubicBezTo>
                    <a:cubicBezTo>
                      <a:pt x="5514" y="2111"/>
                      <a:pt x="5514" y="2039"/>
                      <a:pt x="5593" y="2003"/>
                    </a:cubicBezTo>
                    <a:cubicBezTo>
                      <a:pt x="5607" y="1989"/>
                      <a:pt x="5620" y="1982"/>
                      <a:pt x="5643" y="1975"/>
                    </a:cubicBezTo>
                    <a:cubicBezTo>
                      <a:pt x="5593" y="1975"/>
                      <a:pt x="5534" y="1989"/>
                      <a:pt x="5500" y="2011"/>
                    </a:cubicBezTo>
                    <a:cubicBezTo>
                      <a:pt x="5434" y="2046"/>
                      <a:pt x="5427" y="2098"/>
                      <a:pt x="5463" y="2132"/>
                    </a:cubicBezTo>
                    <a:lnTo>
                      <a:pt x="5319" y="2218"/>
                    </a:lnTo>
                    <a:lnTo>
                      <a:pt x="5155" y="2118"/>
                    </a:lnTo>
                    <a:lnTo>
                      <a:pt x="4880" y="1960"/>
                    </a:lnTo>
                    <a:lnTo>
                      <a:pt x="4817" y="1925"/>
                    </a:lnTo>
                    <a:lnTo>
                      <a:pt x="4953" y="1846"/>
                    </a:lnTo>
                    <a:cubicBezTo>
                      <a:pt x="4978" y="1853"/>
                      <a:pt x="5007" y="1856"/>
                      <a:pt x="5036" y="1856"/>
                    </a:cubicBezTo>
                    <a:cubicBezTo>
                      <a:pt x="5065" y="1856"/>
                      <a:pt x="5093" y="1853"/>
                      <a:pt x="5118" y="1846"/>
                    </a:cubicBezTo>
                    <a:cubicBezTo>
                      <a:pt x="5075" y="1846"/>
                      <a:pt x="5032" y="1830"/>
                      <a:pt x="4996" y="1816"/>
                    </a:cubicBezTo>
                    <a:cubicBezTo>
                      <a:pt x="4924" y="1766"/>
                      <a:pt x="4924" y="1701"/>
                      <a:pt x="4996" y="1658"/>
                    </a:cubicBezTo>
                    <a:cubicBezTo>
                      <a:pt x="5010" y="1644"/>
                      <a:pt x="5032" y="1637"/>
                      <a:pt x="5053" y="1637"/>
                    </a:cubicBezTo>
                    <a:cubicBezTo>
                      <a:pt x="5043" y="1636"/>
                      <a:pt x="5033" y="1635"/>
                      <a:pt x="5023" y="1635"/>
                    </a:cubicBezTo>
                    <a:cubicBezTo>
                      <a:pt x="4977" y="1635"/>
                      <a:pt x="4933" y="1648"/>
                      <a:pt x="4903" y="1666"/>
                    </a:cubicBezTo>
                    <a:cubicBezTo>
                      <a:pt x="4844" y="1701"/>
                      <a:pt x="4830" y="1753"/>
                      <a:pt x="4867" y="1796"/>
                    </a:cubicBezTo>
                    <a:lnTo>
                      <a:pt x="4730" y="1873"/>
                    </a:lnTo>
                    <a:lnTo>
                      <a:pt x="4608" y="1803"/>
                    </a:lnTo>
                    <a:lnTo>
                      <a:pt x="4327" y="1644"/>
                    </a:lnTo>
                    <a:lnTo>
                      <a:pt x="4220" y="1580"/>
                    </a:lnTo>
                    <a:lnTo>
                      <a:pt x="4356" y="1501"/>
                    </a:lnTo>
                    <a:cubicBezTo>
                      <a:pt x="4384" y="1508"/>
                      <a:pt x="4413" y="1511"/>
                      <a:pt x="4441" y="1511"/>
                    </a:cubicBezTo>
                    <a:cubicBezTo>
                      <a:pt x="4469" y="1511"/>
                      <a:pt x="4497" y="1508"/>
                      <a:pt x="4522" y="1501"/>
                    </a:cubicBezTo>
                    <a:cubicBezTo>
                      <a:pt x="4478" y="1501"/>
                      <a:pt x="4435" y="1485"/>
                      <a:pt x="4406" y="1471"/>
                    </a:cubicBezTo>
                    <a:cubicBezTo>
                      <a:pt x="4327" y="1428"/>
                      <a:pt x="4335" y="1356"/>
                      <a:pt x="4406" y="1313"/>
                    </a:cubicBezTo>
                    <a:cubicBezTo>
                      <a:pt x="4422" y="1306"/>
                      <a:pt x="4442" y="1299"/>
                      <a:pt x="4456" y="1292"/>
                    </a:cubicBezTo>
                    <a:cubicBezTo>
                      <a:pt x="4447" y="1291"/>
                      <a:pt x="4438" y="1290"/>
                      <a:pt x="4429" y="1290"/>
                    </a:cubicBezTo>
                    <a:cubicBezTo>
                      <a:pt x="4386" y="1290"/>
                      <a:pt x="4341" y="1303"/>
                      <a:pt x="4306" y="1321"/>
                    </a:cubicBezTo>
                    <a:cubicBezTo>
                      <a:pt x="4249" y="1356"/>
                      <a:pt x="4233" y="1408"/>
                      <a:pt x="4270" y="1451"/>
                    </a:cubicBezTo>
                    <a:lnTo>
                      <a:pt x="4133" y="1528"/>
                    </a:lnTo>
                    <a:lnTo>
                      <a:pt x="4054" y="1485"/>
                    </a:lnTo>
                    <a:lnTo>
                      <a:pt x="3868" y="1378"/>
                    </a:lnTo>
                    <a:cubicBezTo>
                      <a:pt x="3802" y="1342"/>
                      <a:pt x="3802" y="1278"/>
                      <a:pt x="3868" y="1242"/>
                    </a:cubicBezTo>
                    <a:lnTo>
                      <a:pt x="4040" y="1140"/>
                    </a:lnTo>
                    <a:lnTo>
                      <a:pt x="4040" y="1140"/>
                    </a:lnTo>
                    <a:cubicBezTo>
                      <a:pt x="4010" y="1153"/>
                      <a:pt x="3975" y="1158"/>
                      <a:pt x="3941" y="1158"/>
                    </a:cubicBezTo>
                    <a:cubicBezTo>
                      <a:pt x="3894" y="1158"/>
                      <a:pt x="3847" y="1147"/>
                      <a:pt x="3809" y="1126"/>
                    </a:cubicBezTo>
                    <a:cubicBezTo>
                      <a:pt x="3738" y="1083"/>
                      <a:pt x="3738" y="1011"/>
                      <a:pt x="3818" y="968"/>
                    </a:cubicBezTo>
                    <a:cubicBezTo>
                      <a:pt x="3853" y="946"/>
                      <a:pt x="3901" y="935"/>
                      <a:pt x="3949" y="935"/>
                    </a:cubicBezTo>
                    <a:cubicBezTo>
                      <a:pt x="3977" y="935"/>
                      <a:pt x="4006" y="939"/>
                      <a:pt x="4033" y="947"/>
                    </a:cubicBezTo>
                    <a:lnTo>
                      <a:pt x="4170" y="868"/>
                    </a:lnTo>
                    <a:lnTo>
                      <a:pt x="3666" y="573"/>
                    </a:lnTo>
                    <a:lnTo>
                      <a:pt x="3530" y="652"/>
                    </a:lnTo>
                    <a:cubicBezTo>
                      <a:pt x="3566" y="695"/>
                      <a:pt x="3550" y="745"/>
                      <a:pt x="3493" y="781"/>
                    </a:cubicBezTo>
                    <a:cubicBezTo>
                      <a:pt x="3454" y="803"/>
                      <a:pt x="3405" y="814"/>
                      <a:pt x="3357" y="814"/>
                    </a:cubicBezTo>
                    <a:cubicBezTo>
                      <a:pt x="3309" y="814"/>
                      <a:pt x="3261" y="803"/>
                      <a:pt x="3221" y="781"/>
                    </a:cubicBezTo>
                    <a:cubicBezTo>
                      <a:pt x="3148" y="738"/>
                      <a:pt x="3148" y="666"/>
                      <a:pt x="3221" y="623"/>
                    </a:cubicBezTo>
                    <a:cubicBezTo>
                      <a:pt x="3260" y="601"/>
                      <a:pt x="3307" y="593"/>
                      <a:pt x="3355" y="593"/>
                    </a:cubicBezTo>
                    <a:cubicBezTo>
                      <a:pt x="3385" y="593"/>
                      <a:pt x="3415" y="597"/>
                      <a:pt x="3443" y="602"/>
                    </a:cubicBezTo>
                    <a:lnTo>
                      <a:pt x="3580" y="523"/>
                    </a:lnTo>
                    <a:lnTo>
                      <a:pt x="3076" y="228"/>
                    </a:lnTo>
                    <a:lnTo>
                      <a:pt x="2940" y="314"/>
                    </a:lnTo>
                    <a:cubicBezTo>
                      <a:pt x="2969" y="350"/>
                      <a:pt x="2962" y="400"/>
                      <a:pt x="2903" y="436"/>
                    </a:cubicBezTo>
                    <a:cubicBezTo>
                      <a:pt x="2865" y="458"/>
                      <a:pt x="2815" y="469"/>
                      <a:pt x="2765" y="469"/>
                    </a:cubicBezTo>
                    <a:cubicBezTo>
                      <a:pt x="2716" y="469"/>
                      <a:pt x="2667" y="458"/>
                      <a:pt x="2631" y="436"/>
                    </a:cubicBezTo>
                    <a:cubicBezTo>
                      <a:pt x="2558" y="393"/>
                      <a:pt x="2558" y="321"/>
                      <a:pt x="2631" y="278"/>
                    </a:cubicBezTo>
                    <a:cubicBezTo>
                      <a:pt x="2669" y="259"/>
                      <a:pt x="2724" y="250"/>
                      <a:pt x="2775" y="250"/>
                    </a:cubicBezTo>
                    <a:cubicBezTo>
                      <a:pt x="2800" y="250"/>
                      <a:pt x="2825" y="252"/>
                      <a:pt x="2846" y="257"/>
                    </a:cubicBezTo>
                    <a:lnTo>
                      <a:pt x="2990" y="178"/>
                    </a:lnTo>
                    <a:lnTo>
                      <a:pt x="2724" y="27"/>
                    </a:lnTo>
                    <a:cubicBezTo>
                      <a:pt x="2696" y="9"/>
                      <a:pt x="2654" y="0"/>
                      <a:pt x="2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extrusionOk="0">
                    <a:moveTo>
                      <a:pt x="0" y="1027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fill="none" extrusionOk="0">
                    <a:moveTo>
                      <a:pt x="0" y="1027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31537" y="3884633"/>
                <a:ext cx="677039" cy="390178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3667" extrusionOk="0">
                    <a:moveTo>
                      <a:pt x="2592" y="0"/>
                    </a:moveTo>
                    <a:cubicBezTo>
                      <a:pt x="2549" y="0"/>
                      <a:pt x="2506" y="9"/>
                      <a:pt x="2474" y="27"/>
                    </a:cubicBezTo>
                    <a:lnTo>
                      <a:pt x="878" y="954"/>
                    </a:lnTo>
                    <a:lnTo>
                      <a:pt x="66" y="1428"/>
                    </a:lnTo>
                    <a:cubicBezTo>
                      <a:pt x="0" y="1464"/>
                      <a:pt x="0" y="1528"/>
                      <a:pt x="66" y="1564"/>
                    </a:cubicBezTo>
                    <a:lnTo>
                      <a:pt x="325" y="1716"/>
                    </a:lnTo>
                    <a:lnTo>
                      <a:pt x="461" y="1637"/>
                    </a:lnTo>
                    <a:cubicBezTo>
                      <a:pt x="432" y="1594"/>
                      <a:pt x="440" y="1544"/>
                      <a:pt x="497" y="1508"/>
                    </a:cubicBezTo>
                    <a:cubicBezTo>
                      <a:pt x="537" y="1486"/>
                      <a:pt x="585" y="1475"/>
                      <a:pt x="633" y="1475"/>
                    </a:cubicBezTo>
                    <a:cubicBezTo>
                      <a:pt x="682" y="1475"/>
                      <a:pt x="730" y="1486"/>
                      <a:pt x="770" y="1508"/>
                    </a:cubicBezTo>
                    <a:cubicBezTo>
                      <a:pt x="842" y="1551"/>
                      <a:pt x="842" y="1623"/>
                      <a:pt x="770" y="1666"/>
                    </a:cubicBezTo>
                    <a:cubicBezTo>
                      <a:pt x="734" y="1688"/>
                      <a:pt x="687" y="1699"/>
                      <a:pt x="639" y="1699"/>
                    </a:cubicBezTo>
                    <a:cubicBezTo>
                      <a:pt x="610" y="1699"/>
                      <a:pt x="581" y="1695"/>
                      <a:pt x="554" y="1687"/>
                    </a:cubicBezTo>
                    <a:lnTo>
                      <a:pt x="411" y="1766"/>
                    </a:lnTo>
                    <a:lnTo>
                      <a:pt x="922" y="2061"/>
                    </a:lnTo>
                    <a:lnTo>
                      <a:pt x="1058" y="1982"/>
                    </a:lnTo>
                    <a:cubicBezTo>
                      <a:pt x="1022" y="1939"/>
                      <a:pt x="1035" y="1889"/>
                      <a:pt x="1094" y="1853"/>
                    </a:cubicBezTo>
                    <a:cubicBezTo>
                      <a:pt x="1129" y="1831"/>
                      <a:pt x="1178" y="1820"/>
                      <a:pt x="1227" y="1820"/>
                    </a:cubicBezTo>
                    <a:cubicBezTo>
                      <a:pt x="1276" y="1820"/>
                      <a:pt x="1327" y="1831"/>
                      <a:pt x="1367" y="1853"/>
                    </a:cubicBezTo>
                    <a:cubicBezTo>
                      <a:pt x="1439" y="1896"/>
                      <a:pt x="1439" y="1968"/>
                      <a:pt x="1367" y="2011"/>
                    </a:cubicBezTo>
                    <a:cubicBezTo>
                      <a:pt x="1331" y="2033"/>
                      <a:pt x="1281" y="2044"/>
                      <a:pt x="1231" y="2044"/>
                    </a:cubicBezTo>
                    <a:cubicBezTo>
                      <a:pt x="1201" y="2044"/>
                      <a:pt x="1171" y="2040"/>
                      <a:pt x="1144" y="2032"/>
                    </a:cubicBezTo>
                    <a:lnTo>
                      <a:pt x="1008" y="2111"/>
                    </a:lnTo>
                    <a:lnTo>
                      <a:pt x="1518" y="2406"/>
                    </a:lnTo>
                    <a:lnTo>
                      <a:pt x="1655" y="2327"/>
                    </a:lnTo>
                    <a:cubicBezTo>
                      <a:pt x="1618" y="2284"/>
                      <a:pt x="1632" y="2234"/>
                      <a:pt x="1691" y="2198"/>
                    </a:cubicBezTo>
                    <a:cubicBezTo>
                      <a:pt x="1726" y="2176"/>
                      <a:pt x="1775" y="2165"/>
                      <a:pt x="1823" y="2165"/>
                    </a:cubicBezTo>
                    <a:cubicBezTo>
                      <a:pt x="1872" y="2165"/>
                      <a:pt x="1920" y="2176"/>
                      <a:pt x="1957" y="2198"/>
                    </a:cubicBezTo>
                    <a:cubicBezTo>
                      <a:pt x="2036" y="2241"/>
                      <a:pt x="2036" y="2313"/>
                      <a:pt x="1964" y="2356"/>
                    </a:cubicBezTo>
                    <a:cubicBezTo>
                      <a:pt x="1923" y="2377"/>
                      <a:pt x="1875" y="2386"/>
                      <a:pt x="1828" y="2386"/>
                    </a:cubicBezTo>
                    <a:cubicBezTo>
                      <a:pt x="1798" y="2386"/>
                      <a:pt x="1768" y="2382"/>
                      <a:pt x="1741" y="2377"/>
                    </a:cubicBezTo>
                    <a:lnTo>
                      <a:pt x="1605" y="2456"/>
                    </a:lnTo>
                    <a:lnTo>
                      <a:pt x="2114" y="2751"/>
                    </a:lnTo>
                    <a:lnTo>
                      <a:pt x="2252" y="2665"/>
                    </a:lnTo>
                    <a:cubicBezTo>
                      <a:pt x="2215" y="2629"/>
                      <a:pt x="2229" y="2579"/>
                      <a:pt x="2286" y="2543"/>
                    </a:cubicBezTo>
                    <a:cubicBezTo>
                      <a:pt x="2322" y="2521"/>
                      <a:pt x="2371" y="2510"/>
                      <a:pt x="2420" y="2510"/>
                    </a:cubicBezTo>
                    <a:cubicBezTo>
                      <a:pt x="2469" y="2510"/>
                      <a:pt x="2517" y="2521"/>
                      <a:pt x="2554" y="2543"/>
                    </a:cubicBezTo>
                    <a:cubicBezTo>
                      <a:pt x="2631" y="2586"/>
                      <a:pt x="2631" y="2658"/>
                      <a:pt x="2554" y="2701"/>
                    </a:cubicBezTo>
                    <a:cubicBezTo>
                      <a:pt x="2518" y="2718"/>
                      <a:pt x="2472" y="2727"/>
                      <a:pt x="2426" y="2727"/>
                    </a:cubicBezTo>
                    <a:cubicBezTo>
                      <a:pt x="2396" y="2727"/>
                      <a:pt x="2366" y="2723"/>
                      <a:pt x="2338" y="2715"/>
                    </a:cubicBezTo>
                    <a:lnTo>
                      <a:pt x="2200" y="2801"/>
                    </a:lnTo>
                    <a:lnTo>
                      <a:pt x="2704" y="3089"/>
                    </a:lnTo>
                    <a:lnTo>
                      <a:pt x="2847" y="3010"/>
                    </a:lnTo>
                    <a:cubicBezTo>
                      <a:pt x="2812" y="2967"/>
                      <a:pt x="2819" y="2917"/>
                      <a:pt x="2883" y="2888"/>
                    </a:cubicBezTo>
                    <a:cubicBezTo>
                      <a:pt x="2919" y="2866"/>
                      <a:pt x="2968" y="2855"/>
                      <a:pt x="3016" y="2855"/>
                    </a:cubicBezTo>
                    <a:cubicBezTo>
                      <a:pt x="3065" y="2855"/>
                      <a:pt x="3113" y="2866"/>
                      <a:pt x="3149" y="2888"/>
                    </a:cubicBezTo>
                    <a:cubicBezTo>
                      <a:pt x="3228" y="2931"/>
                      <a:pt x="3228" y="2995"/>
                      <a:pt x="3149" y="3038"/>
                    </a:cubicBezTo>
                    <a:cubicBezTo>
                      <a:pt x="3113" y="3060"/>
                      <a:pt x="3065" y="3072"/>
                      <a:pt x="3017" y="3072"/>
                    </a:cubicBezTo>
                    <a:cubicBezTo>
                      <a:pt x="2989" y="3072"/>
                      <a:pt x="2960" y="3068"/>
                      <a:pt x="2933" y="3060"/>
                    </a:cubicBezTo>
                    <a:lnTo>
                      <a:pt x="2797" y="3139"/>
                    </a:lnTo>
                    <a:lnTo>
                      <a:pt x="3300" y="3434"/>
                    </a:lnTo>
                    <a:lnTo>
                      <a:pt x="3437" y="3355"/>
                    </a:lnTo>
                    <a:cubicBezTo>
                      <a:pt x="3407" y="3312"/>
                      <a:pt x="3416" y="3262"/>
                      <a:pt x="3473" y="3226"/>
                    </a:cubicBezTo>
                    <a:cubicBezTo>
                      <a:pt x="3513" y="3204"/>
                      <a:pt x="3563" y="3193"/>
                      <a:pt x="3613" y="3193"/>
                    </a:cubicBezTo>
                    <a:cubicBezTo>
                      <a:pt x="3662" y="3193"/>
                      <a:pt x="3710" y="3204"/>
                      <a:pt x="3746" y="3226"/>
                    </a:cubicBezTo>
                    <a:cubicBezTo>
                      <a:pt x="3818" y="3269"/>
                      <a:pt x="3818" y="3340"/>
                      <a:pt x="3746" y="3383"/>
                    </a:cubicBezTo>
                    <a:cubicBezTo>
                      <a:pt x="3710" y="3406"/>
                      <a:pt x="3662" y="3417"/>
                      <a:pt x="3614" y="3417"/>
                    </a:cubicBezTo>
                    <a:cubicBezTo>
                      <a:pt x="3586" y="3417"/>
                      <a:pt x="3557" y="3413"/>
                      <a:pt x="3530" y="3405"/>
                    </a:cubicBezTo>
                    <a:lnTo>
                      <a:pt x="3394" y="3484"/>
                    </a:lnTo>
                    <a:lnTo>
                      <a:pt x="3652" y="3635"/>
                    </a:lnTo>
                    <a:cubicBezTo>
                      <a:pt x="3685" y="3656"/>
                      <a:pt x="3727" y="3667"/>
                      <a:pt x="3768" y="3667"/>
                    </a:cubicBezTo>
                    <a:cubicBezTo>
                      <a:pt x="3809" y="3667"/>
                      <a:pt x="3850" y="3656"/>
                      <a:pt x="3882" y="3635"/>
                    </a:cubicBezTo>
                    <a:lnTo>
                      <a:pt x="6297" y="2234"/>
                    </a:lnTo>
                    <a:cubicBezTo>
                      <a:pt x="6363" y="2198"/>
                      <a:pt x="6363" y="2141"/>
                      <a:pt x="6297" y="2098"/>
                    </a:cubicBezTo>
                    <a:lnTo>
                      <a:pt x="5636" y="1716"/>
                    </a:lnTo>
                    <a:lnTo>
                      <a:pt x="5234" y="1485"/>
                    </a:lnTo>
                    <a:lnTo>
                      <a:pt x="4960" y="1328"/>
                    </a:lnTo>
                    <a:lnTo>
                      <a:pt x="4687" y="1169"/>
                    </a:lnTo>
                    <a:lnTo>
                      <a:pt x="4415" y="1011"/>
                    </a:lnTo>
                    <a:lnTo>
                      <a:pt x="4141" y="854"/>
                    </a:lnTo>
                    <a:lnTo>
                      <a:pt x="3868" y="695"/>
                    </a:lnTo>
                    <a:lnTo>
                      <a:pt x="3595" y="536"/>
                    </a:lnTo>
                    <a:lnTo>
                      <a:pt x="3321" y="379"/>
                    </a:lnTo>
                    <a:lnTo>
                      <a:pt x="3042" y="221"/>
                    </a:lnTo>
                    <a:lnTo>
                      <a:pt x="2769" y="62"/>
                    </a:lnTo>
                    <a:lnTo>
                      <a:pt x="2710" y="27"/>
                    </a:lnTo>
                    <a:cubicBezTo>
                      <a:pt x="2679" y="9"/>
                      <a:pt x="2635" y="0"/>
                      <a:pt x="2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extrusionOk="0">
                    <a:moveTo>
                      <a:pt x="1474" y="1"/>
                    </a:moveTo>
                    <a:lnTo>
                      <a:pt x="1" y="8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fill="none" extrusionOk="0">
                    <a:moveTo>
                      <a:pt x="1474" y="1"/>
                    </a:moveTo>
                    <a:lnTo>
                      <a:pt x="1" y="85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extrusionOk="0">
                    <a:moveTo>
                      <a:pt x="296" y="0"/>
                    </a:moveTo>
                    <a:lnTo>
                      <a:pt x="1" y="1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fill="none" extrusionOk="0">
                    <a:moveTo>
                      <a:pt x="296" y="0"/>
                    </a:moveTo>
                    <a:lnTo>
                      <a:pt x="1" y="1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2653000" y="3759078"/>
                <a:ext cx="677784" cy="389859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3664" extrusionOk="0">
                    <a:moveTo>
                      <a:pt x="2596" y="0"/>
                    </a:moveTo>
                    <a:cubicBezTo>
                      <a:pt x="2554" y="0"/>
                      <a:pt x="2513" y="9"/>
                      <a:pt x="2481" y="27"/>
                    </a:cubicBezTo>
                    <a:lnTo>
                      <a:pt x="540" y="1156"/>
                    </a:lnTo>
                    <a:lnTo>
                      <a:pt x="318" y="1285"/>
                    </a:lnTo>
                    <a:cubicBezTo>
                      <a:pt x="302" y="1301"/>
                      <a:pt x="295" y="1307"/>
                      <a:pt x="281" y="1314"/>
                    </a:cubicBezTo>
                    <a:cubicBezTo>
                      <a:pt x="266" y="1321"/>
                      <a:pt x="259" y="1328"/>
                      <a:pt x="238" y="1328"/>
                    </a:cubicBezTo>
                    <a:lnTo>
                      <a:pt x="66" y="1430"/>
                    </a:lnTo>
                    <a:cubicBezTo>
                      <a:pt x="0" y="1466"/>
                      <a:pt x="0" y="1530"/>
                      <a:pt x="66" y="1566"/>
                    </a:cubicBezTo>
                    <a:lnTo>
                      <a:pt x="252" y="1673"/>
                    </a:lnTo>
                    <a:lnTo>
                      <a:pt x="331" y="1716"/>
                    </a:lnTo>
                    <a:lnTo>
                      <a:pt x="468" y="1639"/>
                    </a:lnTo>
                    <a:cubicBezTo>
                      <a:pt x="431" y="1596"/>
                      <a:pt x="447" y="1544"/>
                      <a:pt x="504" y="1509"/>
                    </a:cubicBezTo>
                    <a:cubicBezTo>
                      <a:pt x="539" y="1491"/>
                      <a:pt x="584" y="1478"/>
                      <a:pt x="627" y="1478"/>
                    </a:cubicBezTo>
                    <a:cubicBezTo>
                      <a:pt x="636" y="1478"/>
                      <a:pt x="645" y="1479"/>
                      <a:pt x="654" y="1480"/>
                    </a:cubicBezTo>
                    <a:cubicBezTo>
                      <a:pt x="697" y="1480"/>
                      <a:pt x="740" y="1494"/>
                      <a:pt x="770" y="1509"/>
                    </a:cubicBezTo>
                    <a:cubicBezTo>
                      <a:pt x="849" y="1552"/>
                      <a:pt x="849" y="1623"/>
                      <a:pt x="777" y="1666"/>
                    </a:cubicBezTo>
                    <a:cubicBezTo>
                      <a:pt x="756" y="1673"/>
                      <a:pt x="740" y="1682"/>
                      <a:pt x="720" y="1689"/>
                    </a:cubicBezTo>
                    <a:cubicBezTo>
                      <a:pt x="695" y="1696"/>
                      <a:pt x="667" y="1699"/>
                      <a:pt x="639" y="1699"/>
                    </a:cubicBezTo>
                    <a:cubicBezTo>
                      <a:pt x="611" y="1699"/>
                      <a:pt x="582" y="1696"/>
                      <a:pt x="554" y="1689"/>
                    </a:cubicBezTo>
                    <a:lnTo>
                      <a:pt x="418" y="1768"/>
                    </a:lnTo>
                    <a:lnTo>
                      <a:pt x="525" y="1832"/>
                    </a:lnTo>
                    <a:lnTo>
                      <a:pt x="806" y="1991"/>
                    </a:lnTo>
                    <a:lnTo>
                      <a:pt x="928" y="2061"/>
                    </a:lnTo>
                    <a:lnTo>
                      <a:pt x="1065" y="1984"/>
                    </a:lnTo>
                    <a:cubicBezTo>
                      <a:pt x="1028" y="1941"/>
                      <a:pt x="1042" y="1889"/>
                      <a:pt x="1101" y="1854"/>
                    </a:cubicBezTo>
                    <a:cubicBezTo>
                      <a:pt x="1131" y="1836"/>
                      <a:pt x="1175" y="1823"/>
                      <a:pt x="1221" y="1823"/>
                    </a:cubicBezTo>
                    <a:cubicBezTo>
                      <a:pt x="1231" y="1823"/>
                      <a:pt x="1241" y="1824"/>
                      <a:pt x="1251" y="1825"/>
                    </a:cubicBezTo>
                    <a:cubicBezTo>
                      <a:pt x="1294" y="1825"/>
                      <a:pt x="1337" y="1832"/>
                      <a:pt x="1366" y="1854"/>
                    </a:cubicBezTo>
                    <a:cubicBezTo>
                      <a:pt x="1446" y="1897"/>
                      <a:pt x="1446" y="1968"/>
                      <a:pt x="1366" y="2011"/>
                    </a:cubicBezTo>
                    <a:cubicBezTo>
                      <a:pt x="1353" y="2018"/>
                      <a:pt x="1337" y="2027"/>
                      <a:pt x="1316" y="2034"/>
                    </a:cubicBezTo>
                    <a:cubicBezTo>
                      <a:pt x="1291" y="2041"/>
                      <a:pt x="1263" y="2044"/>
                      <a:pt x="1234" y="2044"/>
                    </a:cubicBezTo>
                    <a:cubicBezTo>
                      <a:pt x="1205" y="2044"/>
                      <a:pt x="1176" y="2041"/>
                      <a:pt x="1151" y="2034"/>
                    </a:cubicBezTo>
                    <a:lnTo>
                      <a:pt x="1015" y="2113"/>
                    </a:lnTo>
                    <a:lnTo>
                      <a:pt x="1078" y="2148"/>
                    </a:lnTo>
                    <a:lnTo>
                      <a:pt x="1353" y="2306"/>
                    </a:lnTo>
                    <a:lnTo>
                      <a:pt x="1517" y="2406"/>
                    </a:lnTo>
                    <a:lnTo>
                      <a:pt x="1661" y="2320"/>
                    </a:lnTo>
                    <a:cubicBezTo>
                      <a:pt x="1625" y="2286"/>
                      <a:pt x="1632" y="2234"/>
                      <a:pt x="1698" y="2199"/>
                    </a:cubicBezTo>
                    <a:cubicBezTo>
                      <a:pt x="1732" y="2177"/>
                      <a:pt x="1791" y="2163"/>
                      <a:pt x="1841" y="2163"/>
                    </a:cubicBezTo>
                    <a:cubicBezTo>
                      <a:pt x="1884" y="2170"/>
                      <a:pt x="1927" y="2177"/>
                      <a:pt x="1963" y="2199"/>
                    </a:cubicBezTo>
                    <a:cubicBezTo>
                      <a:pt x="2043" y="2242"/>
                      <a:pt x="2043" y="2313"/>
                      <a:pt x="1963" y="2356"/>
                    </a:cubicBezTo>
                    <a:cubicBezTo>
                      <a:pt x="1948" y="2363"/>
                      <a:pt x="1927" y="2372"/>
                      <a:pt x="1913" y="2379"/>
                    </a:cubicBezTo>
                    <a:cubicBezTo>
                      <a:pt x="1884" y="2386"/>
                      <a:pt x="1855" y="2389"/>
                      <a:pt x="1827" y="2389"/>
                    </a:cubicBezTo>
                    <a:cubicBezTo>
                      <a:pt x="1799" y="2389"/>
                      <a:pt x="1773" y="2386"/>
                      <a:pt x="1748" y="2379"/>
                    </a:cubicBezTo>
                    <a:lnTo>
                      <a:pt x="1611" y="2458"/>
                    </a:lnTo>
                    <a:lnTo>
                      <a:pt x="1625" y="2465"/>
                    </a:lnTo>
                    <a:lnTo>
                      <a:pt x="2020" y="2694"/>
                    </a:lnTo>
                    <a:lnTo>
                      <a:pt x="2113" y="2744"/>
                    </a:lnTo>
                    <a:lnTo>
                      <a:pt x="2250" y="2665"/>
                    </a:lnTo>
                    <a:cubicBezTo>
                      <a:pt x="2222" y="2631"/>
                      <a:pt x="2229" y="2579"/>
                      <a:pt x="2286" y="2544"/>
                    </a:cubicBezTo>
                    <a:cubicBezTo>
                      <a:pt x="2326" y="2523"/>
                      <a:pt x="2376" y="2512"/>
                      <a:pt x="2426" y="2512"/>
                    </a:cubicBezTo>
                    <a:cubicBezTo>
                      <a:pt x="2475" y="2512"/>
                      <a:pt x="2524" y="2523"/>
                      <a:pt x="2560" y="2544"/>
                    </a:cubicBezTo>
                    <a:cubicBezTo>
                      <a:pt x="2631" y="2587"/>
                      <a:pt x="2631" y="2651"/>
                      <a:pt x="2560" y="2701"/>
                    </a:cubicBezTo>
                    <a:cubicBezTo>
                      <a:pt x="2524" y="2719"/>
                      <a:pt x="2478" y="2729"/>
                      <a:pt x="2432" y="2729"/>
                    </a:cubicBezTo>
                    <a:cubicBezTo>
                      <a:pt x="2402" y="2729"/>
                      <a:pt x="2372" y="2725"/>
                      <a:pt x="2345" y="2717"/>
                    </a:cubicBezTo>
                    <a:lnTo>
                      <a:pt x="2207" y="2803"/>
                    </a:lnTo>
                    <a:lnTo>
                      <a:pt x="2710" y="3089"/>
                    </a:lnTo>
                    <a:lnTo>
                      <a:pt x="2847" y="3010"/>
                    </a:lnTo>
                    <a:cubicBezTo>
                      <a:pt x="2810" y="2967"/>
                      <a:pt x="2826" y="2917"/>
                      <a:pt x="2883" y="2889"/>
                    </a:cubicBezTo>
                    <a:cubicBezTo>
                      <a:pt x="2923" y="2868"/>
                      <a:pt x="2971" y="2857"/>
                      <a:pt x="3020" y="2857"/>
                    </a:cubicBezTo>
                    <a:cubicBezTo>
                      <a:pt x="3068" y="2857"/>
                      <a:pt x="3117" y="2868"/>
                      <a:pt x="3155" y="2889"/>
                    </a:cubicBezTo>
                    <a:cubicBezTo>
                      <a:pt x="3228" y="2932"/>
                      <a:pt x="3228" y="2996"/>
                      <a:pt x="3155" y="3039"/>
                    </a:cubicBezTo>
                    <a:cubicBezTo>
                      <a:pt x="3120" y="3062"/>
                      <a:pt x="3072" y="3073"/>
                      <a:pt x="3024" y="3073"/>
                    </a:cubicBezTo>
                    <a:cubicBezTo>
                      <a:pt x="2995" y="3073"/>
                      <a:pt x="2967" y="3070"/>
                      <a:pt x="2940" y="3062"/>
                    </a:cubicBezTo>
                    <a:lnTo>
                      <a:pt x="2797" y="3140"/>
                    </a:lnTo>
                    <a:lnTo>
                      <a:pt x="3307" y="3434"/>
                    </a:lnTo>
                    <a:lnTo>
                      <a:pt x="3444" y="3355"/>
                    </a:lnTo>
                    <a:cubicBezTo>
                      <a:pt x="3407" y="3312"/>
                      <a:pt x="3423" y="3262"/>
                      <a:pt x="3480" y="3226"/>
                    </a:cubicBezTo>
                    <a:cubicBezTo>
                      <a:pt x="3516" y="3204"/>
                      <a:pt x="3564" y="3193"/>
                      <a:pt x="3613" y="3193"/>
                    </a:cubicBezTo>
                    <a:cubicBezTo>
                      <a:pt x="3663" y="3193"/>
                      <a:pt x="3713" y="3204"/>
                      <a:pt x="3752" y="3226"/>
                    </a:cubicBezTo>
                    <a:cubicBezTo>
                      <a:pt x="3825" y="3269"/>
                      <a:pt x="3825" y="3341"/>
                      <a:pt x="3752" y="3384"/>
                    </a:cubicBezTo>
                    <a:cubicBezTo>
                      <a:pt x="3717" y="3407"/>
                      <a:pt x="3666" y="3418"/>
                      <a:pt x="3616" y="3418"/>
                    </a:cubicBezTo>
                    <a:cubicBezTo>
                      <a:pt x="3586" y="3418"/>
                      <a:pt x="3557" y="3415"/>
                      <a:pt x="3530" y="3407"/>
                    </a:cubicBezTo>
                    <a:lnTo>
                      <a:pt x="3394" y="3485"/>
                    </a:lnTo>
                    <a:lnTo>
                      <a:pt x="3659" y="3636"/>
                    </a:lnTo>
                    <a:cubicBezTo>
                      <a:pt x="3692" y="3654"/>
                      <a:pt x="3733" y="3664"/>
                      <a:pt x="3775" y="3664"/>
                    </a:cubicBezTo>
                    <a:cubicBezTo>
                      <a:pt x="3816" y="3664"/>
                      <a:pt x="3857" y="3654"/>
                      <a:pt x="3889" y="3636"/>
                    </a:cubicBezTo>
                    <a:lnTo>
                      <a:pt x="6304" y="2234"/>
                    </a:lnTo>
                    <a:cubicBezTo>
                      <a:pt x="6369" y="2199"/>
                      <a:pt x="6369" y="2141"/>
                      <a:pt x="6304" y="2098"/>
                    </a:cubicBezTo>
                    <a:lnTo>
                      <a:pt x="2710" y="27"/>
                    </a:lnTo>
                    <a:cubicBezTo>
                      <a:pt x="2678" y="9"/>
                      <a:pt x="2637" y="0"/>
                      <a:pt x="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2678324" y="3895806"/>
                <a:ext cx="851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80" y="0"/>
                    </a:moveTo>
                    <a:lnTo>
                      <a:pt x="0" y="43"/>
                    </a:lnTo>
                    <a:cubicBezTo>
                      <a:pt x="21" y="43"/>
                      <a:pt x="28" y="36"/>
                      <a:pt x="43" y="29"/>
                    </a:cubicBezTo>
                    <a:cubicBezTo>
                      <a:pt x="57" y="22"/>
                      <a:pt x="64" y="16"/>
                      <a:pt x="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1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1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extrusionOk="0">
                    <a:moveTo>
                      <a:pt x="1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fill="none" extrusionOk="0">
                    <a:moveTo>
                      <a:pt x="1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142903" y="2496177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64863" y="2496177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1250392" y="2493623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289336" y="2535120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1442237" y="3488281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442237" y="3167582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2012133" y="3505731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2044267" y="3518606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2158970" y="3680126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1636210" y="2914500"/>
                <a:ext cx="345179" cy="20361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27" extrusionOk="0">
                    <a:moveTo>
                      <a:pt x="2358" y="0"/>
                    </a:moveTo>
                    <a:cubicBezTo>
                      <a:pt x="2353" y="0"/>
                      <a:pt x="2348" y="1"/>
                      <a:pt x="2343" y="1"/>
                    </a:cubicBezTo>
                    <a:lnTo>
                      <a:pt x="1265" y="167"/>
                    </a:lnTo>
                    <a:cubicBezTo>
                      <a:pt x="1229" y="174"/>
                      <a:pt x="1186" y="194"/>
                      <a:pt x="1143" y="217"/>
                    </a:cubicBezTo>
                    <a:cubicBezTo>
                      <a:pt x="1093" y="244"/>
                      <a:pt x="1050" y="274"/>
                      <a:pt x="1022" y="310"/>
                    </a:cubicBezTo>
                    <a:lnTo>
                      <a:pt x="58" y="1323"/>
                    </a:lnTo>
                    <a:cubicBezTo>
                      <a:pt x="1" y="1381"/>
                      <a:pt x="0" y="1427"/>
                      <a:pt x="45" y="1427"/>
                    </a:cubicBezTo>
                    <a:cubicBezTo>
                      <a:pt x="51" y="1427"/>
                      <a:pt x="57" y="1426"/>
                      <a:pt x="64" y="1424"/>
                    </a:cubicBezTo>
                    <a:lnTo>
                      <a:pt x="1151" y="1259"/>
                    </a:lnTo>
                    <a:cubicBezTo>
                      <a:pt x="1186" y="1252"/>
                      <a:pt x="1229" y="1229"/>
                      <a:pt x="1272" y="1209"/>
                    </a:cubicBezTo>
                    <a:cubicBezTo>
                      <a:pt x="1315" y="1179"/>
                      <a:pt x="1358" y="1150"/>
                      <a:pt x="1388" y="1116"/>
                    </a:cubicBezTo>
                    <a:lnTo>
                      <a:pt x="2359" y="101"/>
                    </a:lnTo>
                    <a:cubicBezTo>
                      <a:pt x="2418" y="42"/>
                      <a:pt x="2416" y="0"/>
                      <a:pt x="2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1708286" y="3000657"/>
                <a:ext cx="237159" cy="2190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535" extrusionOk="0">
                    <a:moveTo>
                      <a:pt x="1589" y="0"/>
                    </a:moveTo>
                    <a:lnTo>
                      <a:pt x="949" y="670"/>
                    </a:lnTo>
                    <a:cubicBezTo>
                      <a:pt x="922" y="699"/>
                      <a:pt x="879" y="733"/>
                      <a:pt x="836" y="756"/>
                    </a:cubicBezTo>
                    <a:cubicBezTo>
                      <a:pt x="792" y="785"/>
                      <a:pt x="749" y="799"/>
                      <a:pt x="713" y="806"/>
                    </a:cubicBezTo>
                    <a:lnTo>
                      <a:pt x="1" y="922"/>
                    </a:lnTo>
                    <a:lnTo>
                      <a:pt x="59" y="1396"/>
                    </a:lnTo>
                    <a:cubicBezTo>
                      <a:pt x="72" y="1474"/>
                      <a:pt x="127" y="1534"/>
                      <a:pt x="190" y="1534"/>
                    </a:cubicBezTo>
                    <a:cubicBezTo>
                      <a:pt x="196" y="1534"/>
                      <a:pt x="203" y="1533"/>
                      <a:pt x="209" y="1532"/>
                    </a:cubicBezTo>
                    <a:lnTo>
                      <a:pt x="792" y="1439"/>
                    </a:lnTo>
                    <a:cubicBezTo>
                      <a:pt x="829" y="1439"/>
                      <a:pt x="879" y="1417"/>
                      <a:pt x="922" y="1396"/>
                    </a:cubicBezTo>
                    <a:cubicBezTo>
                      <a:pt x="965" y="1367"/>
                      <a:pt x="1008" y="1337"/>
                      <a:pt x="1036" y="1303"/>
                    </a:cubicBezTo>
                    <a:lnTo>
                      <a:pt x="1562" y="756"/>
                    </a:lnTo>
                    <a:cubicBezTo>
                      <a:pt x="1626" y="683"/>
                      <a:pt x="1662" y="561"/>
                      <a:pt x="1655" y="475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1089829" y="3979226"/>
                <a:ext cx="683849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642" extrusionOk="0">
                    <a:moveTo>
                      <a:pt x="0" y="1"/>
                    </a:moveTo>
                    <a:lnTo>
                      <a:pt x="0" y="460"/>
                    </a:lnTo>
                    <a:lnTo>
                      <a:pt x="3657" y="2589"/>
                    </a:lnTo>
                    <a:cubicBezTo>
                      <a:pt x="3719" y="2624"/>
                      <a:pt x="3800" y="2642"/>
                      <a:pt x="3881" y="2642"/>
                    </a:cubicBezTo>
                    <a:cubicBezTo>
                      <a:pt x="3962" y="2642"/>
                      <a:pt x="4043" y="2624"/>
                      <a:pt x="4104" y="2589"/>
                    </a:cubicBezTo>
                    <a:lnTo>
                      <a:pt x="6331" y="1302"/>
                    </a:lnTo>
                    <a:cubicBezTo>
                      <a:pt x="6390" y="1265"/>
                      <a:pt x="6426" y="1215"/>
                      <a:pt x="6426" y="1172"/>
                    </a:cubicBezTo>
                    <a:cubicBezTo>
                      <a:pt x="6426" y="1020"/>
                      <a:pt x="6426" y="863"/>
                      <a:pt x="6418" y="712"/>
                    </a:cubicBezTo>
                    <a:cubicBezTo>
                      <a:pt x="6418" y="755"/>
                      <a:pt x="6390" y="805"/>
                      <a:pt x="6331" y="834"/>
                    </a:cubicBezTo>
                    <a:lnTo>
                      <a:pt x="5505" y="1315"/>
                    </a:lnTo>
                    <a:cubicBezTo>
                      <a:pt x="5548" y="1352"/>
                      <a:pt x="5598" y="1388"/>
                      <a:pt x="5650" y="1416"/>
                    </a:cubicBezTo>
                    <a:lnTo>
                      <a:pt x="5289" y="1467"/>
                    </a:lnTo>
                    <a:lnTo>
                      <a:pt x="5225" y="1647"/>
                    </a:lnTo>
                    <a:cubicBezTo>
                      <a:pt x="5175" y="1624"/>
                      <a:pt x="5132" y="1588"/>
                      <a:pt x="5089" y="1554"/>
                    </a:cubicBezTo>
                    <a:lnTo>
                      <a:pt x="4097" y="2128"/>
                    </a:lnTo>
                    <a:cubicBezTo>
                      <a:pt x="4039" y="2160"/>
                      <a:pt x="3960" y="2176"/>
                      <a:pt x="3880" y="2176"/>
                    </a:cubicBezTo>
                    <a:cubicBezTo>
                      <a:pt x="3800" y="2176"/>
                      <a:pt x="3719" y="2160"/>
                      <a:pt x="3657" y="212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079721" y="3973055"/>
                <a:ext cx="10215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6" h="518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95" y="518"/>
                    </a:lnTo>
                    <a:lnTo>
                      <a:pt x="9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1079721" y="3919640"/>
                <a:ext cx="551697" cy="291117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736" extrusionOk="0">
                    <a:moveTo>
                      <a:pt x="871" y="0"/>
                    </a:moveTo>
                    <a:lnTo>
                      <a:pt x="828" y="28"/>
                    </a:lnTo>
                    <a:lnTo>
                      <a:pt x="749" y="71"/>
                    </a:lnTo>
                    <a:cubicBezTo>
                      <a:pt x="820" y="150"/>
                      <a:pt x="878" y="237"/>
                      <a:pt x="921" y="337"/>
                    </a:cubicBezTo>
                    <a:lnTo>
                      <a:pt x="683" y="475"/>
                    </a:lnTo>
                    <a:lnTo>
                      <a:pt x="511" y="373"/>
                    </a:lnTo>
                    <a:cubicBezTo>
                      <a:pt x="483" y="330"/>
                      <a:pt x="447" y="294"/>
                      <a:pt x="411" y="266"/>
                    </a:cubicBezTo>
                    <a:lnTo>
                      <a:pt x="368" y="294"/>
                    </a:lnTo>
                    <a:lnTo>
                      <a:pt x="130" y="432"/>
                    </a:lnTo>
                    <a:lnTo>
                      <a:pt x="30" y="488"/>
                    </a:lnTo>
                    <a:lnTo>
                      <a:pt x="0" y="502"/>
                    </a:lnTo>
                    <a:lnTo>
                      <a:pt x="95" y="561"/>
                    </a:lnTo>
                    <a:lnTo>
                      <a:pt x="3752" y="2688"/>
                    </a:lnTo>
                    <a:cubicBezTo>
                      <a:pt x="3814" y="2720"/>
                      <a:pt x="3895" y="2736"/>
                      <a:pt x="3975" y="2736"/>
                    </a:cubicBezTo>
                    <a:cubicBezTo>
                      <a:pt x="4055" y="2736"/>
                      <a:pt x="4134" y="2720"/>
                      <a:pt x="4192" y="2688"/>
                    </a:cubicBezTo>
                    <a:lnTo>
                      <a:pt x="5184" y="2114"/>
                    </a:lnTo>
                    <a:cubicBezTo>
                      <a:pt x="4910" y="1898"/>
                      <a:pt x="4744" y="1530"/>
                      <a:pt x="4637" y="1165"/>
                    </a:cubicBezTo>
                    <a:cubicBezTo>
                      <a:pt x="4580" y="1208"/>
                      <a:pt x="4522" y="1242"/>
                      <a:pt x="4458" y="1285"/>
                    </a:cubicBezTo>
                    <a:cubicBezTo>
                      <a:pt x="4066" y="1512"/>
                      <a:pt x="3554" y="1626"/>
                      <a:pt x="3042" y="1626"/>
                    </a:cubicBezTo>
                    <a:cubicBezTo>
                      <a:pt x="2529" y="1626"/>
                      <a:pt x="2017" y="1512"/>
                      <a:pt x="1625" y="1285"/>
                    </a:cubicBezTo>
                    <a:cubicBezTo>
                      <a:pt x="1230" y="1056"/>
                      <a:pt x="1035" y="761"/>
                      <a:pt x="1035" y="459"/>
                    </a:cubicBezTo>
                    <a:lnTo>
                      <a:pt x="1035" y="143"/>
                    </a:lnTo>
                    <a:lnTo>
                      <a:pt x="971" y="107"/>
                    </a:lnTo>
                    <a:cubicBezTo>
                      <a:pt x="942" y="64"/>
                      <a:pt x="906" y="28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80" y="1"/>
                    </a:moveTo>
                    <a:lnTo>
                      <a:pt x="80" y="1"/>
                    </a:lnTo>
                    <a:lnTo>
                      <a:pt x="1" y="44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>
                <a:off x="1612057" y="3955392"/>
                <a:ext cx="160668" cy="16386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540" extrusionOk="0">
                    <a:moveTo>
                      <a:pt x="36" y="1"/>
                    </a:moveTo>
                    <a:lnTo>
                      <a:pt x="36" y="123"/>
                    </a:lnTo>
                    <a:cubicBezTo>
                      <a:pt x="36" y="203"/>
                      <a:pt x="22" y="275"/>
                      <a:pt x="0" y="354"/>
                    </a:cubicBezTo>
                    <a:cubicBezTo>
                      <a:pt x="95" y="786"/>
                      <a:pt x="274" y="1274"/>
                      <a:pt x="597" y="1539"/>
                    </a:cubicBezTo>
                    <a:lnTo>
                      <a:pt x="1423" y="1058"/>
                    </a:lnTo>
                    <a:cubicBezTo>
                      <a:pt x="1482" y="1029"/>
                      <a:pt x="1510" y="979"/>
                      <a:pt x="1510" y="936"/>
                    </a:cubicBezTo>
                    <a:cubicBezTo>
                      <a:pt x="1510" y="886"/>
                      <a:pt x="1482" y="843"/>
                      <a:pt x="1423" y="80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1022370" y="3571595"/>
                <a:ext cx="760459" cy="440613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4141" extrusionOk="0">
                    <a:moveTo>
                      <a:pt x="3558" y="0"/>
                    </a:moveTo>
                    <a:lnTo>
                      <a:pt x="1" y="2071"/>
                    </a:lnTo>
                    <a:lnTo>
                      <a:pt x="1467" y="2918"/>
                    </a:lnTo>
                    <a:lnTo>
                      <a:pt x="1481" y="2926"/>
                    </a:lnTo>
                    <a:lnTo>
                      <a:pt x="1574" y="2976"/>
                    </a:lnTo>
                    <a:lnTo>
                      <a:pt x="1617" y="3004"/>
                    </a:lnTo>
                    <a:lnTo>
                      <a:pt x="1747" y="3076"/>
                    </a:lnTo>
                    <a:lnTo>
                      <a:pt x="1755" y="3083"/>
                    </a:lnTo>
                    <a:lnTo>
                      <a:pt x="2323" y="3408"/>
                    </a:lnTo>
                    <a:lnTo>
                      <a:pt x="3351" y="4004"/>
                    </a:lnTo>
                    <a:lnTo>
                      <a:pt x="3588" y="4141"/>
                    </a:lnTo>
                    <a:lnTo>
                      <a:pt x="4990" y="3321"/>
                    </a:lnTo>
                    <a:lnTo>
                      <a:pt x="4774" y="3142"/>
                    </a:lnTo>
                    <a:lnTo>
                      <a:pt x="3394" y="1969"/>
                    </a:lnTo>
                    <a:lnTo>
                      <a:pt x="3817" y="1739"/>
                    </a:lnTo>
                    <a:lnTo>
                      <a:pt x="5406" y="3083"/>
                    </a:lnTo>
                    <a:lnTo>
                      <a:pt x="5578" y="2983"/>
                    </a:lnTo>
                    <a:lnTo>
                      <a:pt x="7146" y="2071"/>
                    </a:lnTo>
                    <a:lnTo>
                      <a:pt x="35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1147819" y="3913469"/>
                <a:ext cx="24685" cy="1383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0" extrusionOk="0">
                    <a:moveTo>
                      <a:pt x="93" y="1"/>
                    </a:moveTo>
                    <a:cubicBezTo>
                      <a:pt x="67" y="1"/>
                      <a:pt x="43" y="8"/>
                      <a:pt x="23" y="22"/>
                    </a:cubicBezTo>
                    <a:cubicBezTo>
                      <a:pt x="16" y="22"/>
                      <a:pt x="7" y="29"/>
                      <a:pt x="7" y="29"/>
                    </a:cubicBezTo>
                    <a:cubicBezTo>
                      <a:pt x="0" y="29"/>
                      <a:pt x="0" y="36"/>
                      <a:pt x="0" y="36"/>
                    </a:cubicBezTo>
                    <a:cubicBezTo>
                      <a:pt x="36" y="65"/>
                      <a:pt x="73" y="93"/>
                      <a:pt x="109" y="129"/>
                    </a:cubicBezTo>
                    <a:lnTo>
                      <a:pt x="188" y="86"/>
                    </a:lnTo>
                    <a:lnTo>
                      <a:pt x="231" y="58"/>
                    </a:lnTo>
                    <a:cubicBezTo>
                      <a:pt x="223" y="50"/>
                      <a:pt x="209" y="43"/>
                      <a:pt x="195" y="36"/>
                    </a:cubicBezTo>
                    <a:lnTo>
                      <a:pt x="188" y="29"/>
                    </a:lnTo>
                    <a:cubicBezTo>
                      <a:pt x="154" y="10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1" y="44"/>
                    </a:moveTo>
                    <a:lnTo>
                      <a:pt x="80" y="1"/>
                    </a:lnTo>
                    <a:lnTo>
                      <a:pt x="80" y="1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1140265" y="3892082"/>
                <a:ext cx="49690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67" extrusionOk="0">
                    <a:moveTo>
                      <a:pt x="121" y="1"/>
                    </a:moveTo>
                    <a:cubicBezTo>
                      <a:pt x="78" y="21"/>
                      <a:pt x="44" y="44"/>
                      <a:pt x="1" y="64"/>
                    </a:cubicBezTo>
                    <a:cubicBezTo>
                      <a:pt x="7" y="64"/>
                      <a:pt x="14" y="57"/>
                      <a:pt x="21" y="57"/>
                    </a:cubicBezTo>
                    <a:cubicBezTo>
                      <a:pt x="21" y="57"/>
                      <a:pt x="28" y="51"/>
                      <a:pt x="35" y="51"/>
                    </a:cubicBezTo>
                    <a:lnTo>
                      <a:pt x="44" y="51"/>
                    </a:lnTo>
                    <a:cubicBezTo>
                      <a:pt x="44" y="44"/>
                      <a:pt x="51" y="44"/>
                      <a:pt x="51" y="44"/>
                    </a:cubicBezTo>
                    <a:lnTo>
                      <a:pt x="71" y="44"/>
                    </a:lnTo>
                    <a:cubicBezTo>
                      <a:pt x="87" y="44"/>
                      <a:pt x="94" y="35"/>
                      <a:pt x="101" y="35"/>
                    </a:cubicBezTo>
                    <a:cubicBezTo>
                      <a:pt x="151" y="35"/>
                      <a:pt x="208" y="57"/>
                      <a:pt x="266" y="94"/>
                    </a:cubicBezTo>
                    <a:cubicBezTo>
                      <a:pt x="273" y="94"/>
                      <a:pt x="280" y="101"/>
                      <a:pt x="287" y="107"/>
                    </a:cubicBezTo>
                    <a:lnTo>
                      <a:pt x="294" y="107"/>
                    </a:lnTo>
                    <a:cubicBezTo>
                      <a:pt x="302" y="107"/>
                      <a:pt x="302" y="107"/>
                      <a:pt x="302" y="114"/>
                    </a:cubicBezTo>
                    <a:cubicBezTo>
                      <a:pt x="316" y="121"/>
                      <a:pt x="323" y="130"/>
                      <a:pt x="330" y="137"/>
                    </a:cubicBezTo>
                    <a:lnTo>
                      <a:pt x="337" y="137"/>
                    </a:lnTo>
                    <a:cubicBezTo>
                      <a:pt x="352" y="151"/>
                      <a:pt x="359" y="157"/>
                      <a:pt x="373" y="173"/>
                    </a:cubicBezTo>
                    <a:cubicBezTo>
                      <a:pt x="373" y="173"/>
                      <a:pt x="380" y="173"/>
                      <a:pt x="380" y="180"/>
                    </a:cubicBezTo>
                    <a:cubicBezTo>
                      <a:pt x="389" y="187"/>
                      <a:pt x="396" y="194"/>
                      <a:pt x="402" y="201"/>
                    </a:cubicBezTo>
                    <a:lnTo>
                      <a:pt x="409" y="201"/>
                    </a:lnTo>
                    <a:cubicBezTo>
                      <a:pt x="416" y="216"/>
                      <a:pt x="432" y="223"/>
                      <a:pt x="439" y="237"/>
                    </a:cubicBezTo>
                    <a:cubicBezTo>
                      <a:pt x="446" y="251"/>
                      <a:pt x="452" y="259"/>
                      <a:pt x="466" y="266"/>
                    </a:cubicBezTo>
                    <a:lnTo>
                      <a:pt x="466" y="194"/>
                    </a:lnTo>
                    <a:lnTo>
                      <a:pt x="439" y="180"/>
                    </a:lnTo>
                    <a:lnTo>
                      <a:pt x="366" y="137"/>
                    </a:lnTo>
                    <a:lnTo>
                      <a:pt x="302" y="10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1131114" y="3895806"/>
                <a:ext cx="58841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68" extrusionOk="0">
                    <a:moveTo>
                      <a:pt x="187" y="0"/>
                    </a:moveTo>
                    <a:cubicBezTo>
                      <a:pt x="180" y="0"/>
                      <a:pt x="173" y="9"/>
                      <a:pt x="157" y="9"/>
                    </a:cubicBezTo>
                    <a:lnTo>
                      <a:pt x="137" y="9"/>
                    </a:lnTo>
                    <a:cubicBezTo>
                      <a:pt x="137" y="9"/>
                      <a:pt x="130" y="9"/>
                      <a:pt x="130" y="16"/>
                    </a:cubicBezTo>
                    <a:lnTo>
                      <a:pt x="121" y="16"/>
                    </a:lnTo>
                    <a:cubicBezTo>
                      <a:pt x="114" y="16"/>
                      <a:pt x="107" y="22"/>
                      <a:pt x="107" y="22"/>
                    </a:cubicBezTo>
                    <a:cubicBezTo>
                      <a:pt x="100" y="22"/>
                      <a:pt x="93" y="29"/>
                      <a:pt x="87" y="29"/>
                    </a:cubicBezTo>
                    <a:cubicBezTo>
                      <a:pt x="50" y="52"/>
                      <a:pt x="21" y="86"/>
                      <a:pt x="0" y="138"/>
                    </a:cubicBezTo>
                    <a:cubicBezTo>
                      <a:pt x="43" y="145"/>
                      <a:pt x="87" y="159"/>
                      <a:pt x="130" y="188"/>
                    </a:cubicBezTo>
                    <a:cubicBezTo>
                      <a:pt x="137" y="188"/>
                      <a:pt x="143" y="195"/>
                      <a:pt x="157" y="202"/>
                    </a:cubicBezTo>
                    <a:cubicBezTo>
                      <a:pt x="157" y="202"/>
                      <a:pt x="157" y="195"/>
                      <a:pt x="164" y="195"/>
                    </a:cubicBezTo>
                    <a:cubicBezTo>
                      <a:pt x="164" y="195"/>
                      <a:pt x="173" y="188"/>
                      <a:pt x="180" y="188"/>
                    </a:cubicBezTo>
                    <a:cubicBezTo>
                      <a:pt x="200" y="174"/>
                      <a:pt x="224" y="167"/>
                      <a:pt x="250" y="167"/>
                    </a:cubicBezTo>
                    <a:cubicBezTo>
                      <a:pt x="279" y="167"/>
                      <a:pt x="311" y="176"/>
                      <a:pt x="345" y="195"/>
                    </a:cubicBezTo>
                    <a:lnTo>
                      <a:pt x="352" y="202"/>
                    </a:lnTo>
                    <a:cubicBezTo>
                      <a:pt x="366" y="209"/>
                      <a:pt x="380" y="216"/>
                      <a:pt x="388" y="224"/>
                    </a:cubicBezTo>
                    <a:cubicBezTo>
                      <a:pt x="423" y="252"/>
                      <a:pt x="459" y="288"/>
                      <a:pt x="488" y="331"/>
                    </a:cubicBezTo>
                    <a:lnTo>
                      <a:pt x="552" y="367"/>
                    </a:lnTo>
                    <a:lnTo>
                      <a:pt x="552" y="231"/>
                    </a:lnTo>
                    <a:cubicBezTo>
                      <a:pt x="538" y="224"/>
                      <a:pt x="532" y="216"/>
                      <a:pt x="525" y="202"/>
                    </a:cubicBezTo>
                    <a:cubicBezTo>
                      <a:pt x="518" y="188"/>
                      <a:pt x="502" y="181"/>
                      <a:pt x="495" y="166"/>
                    </a:cubicBezTo>
                    <a:lnTo>
                      <a:pt x="488" y="166"/>
                    </a:lnTo>
                    <a:cubicBezTo>
                      <a:pt x="482" y="159"/>
                      <a:pt x="475" y="152"/>
                      <a:pt x="466" y="145"/>
                    </a:cubicBezTo>
                    <a:cubicBezTo>
                      <a:pt x="466" y="138"/>
                      <a:pt x="459" y="138"/>
                      <a:pt x="459" y="138"/>
                    </a:cubicBezTo>
                    <a:cubicBezTo>
                      <a:pt x="445" y="122"/>
                      <a:pt x="438" y="116"/>
                      <a:pt x="423" y="102"/>
                    </a:cubicBezTo>
                    <a:lnTo>
                      <a:pt x="416" y="102"/>
                    </a:lnTo>
                    <a:cubicBezTo>
                      <a:pt x="409" y="95"/>
                      <a:pt x="402" y="86"/>
                      <a:pt x="388" y="79"/>
                    </a:cubicBezTo>
                    <a:cubicBezTo>
                      <a:pt x="388" y="72"/>
                      <a:pt x="388" y="72"/>
                      <a:pt x="380" y="72"/>
                    </a:cubicBezTo>
                    <a:lnTo>
                      <a:pt x="373" y="72"/>
                    </a:lnTo>
                    <a:cubicBezTo>
                      <a:pt x="366" y="66"/>
                      <a:pt x="359" y="59"/>
                      <a:pt x="352" y="59"/>
                    </a:cubicBezTo>
                    <a:cubicBezTo>
                      <a:pt x="294" y="22"/>
                      <a:pt x="237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1091213" y="3910064"/>
                <a:ext cx="86612" cy="601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65" extrusionOk="0">
                    <a:moveTo>
                      <a:pt x="335" y="1"/>
                    </a:moveTo>
                    <a:cubicBezTo>
                      <a:pt x="298" y="1"/>
                      <a:pt x="264" y="9"/>
                      <a:pt x="237" y="25"/>
                    </a:cubicBezTo>
                    <a:cubicBezTo>
                      <a:pt x="160" y="68"/>
                      <a:pt x="80" y="118"/>
                      <a:pt x="1" y="161"/>
                    </a:cubicBezTo>
                    <a:cubicBezTo>
                      <a:pt x="8" y="161"/>
                      <a:pt x="15" y="154"/>
                      <a:pt x="22" y="154"/>
                    </a:cubicBezTo>
                    <a:cubicBezTo>
                      <a:pt x="22" y="154"/>
                      <a:pt x="22" y="147"/>
                      <a:pt x="30" y="147"/>
                    </a:cubicBezTo>
                    <a:lnTo>
                      <a:pt x="44" y="147"/>
                    </a:lnTo>
                    <a:cubicBezTo>
                      <a:pt x="51" y="140"/>
                      <a:pt x="65" y="140"/>
                      <a:pt x="73" y="140"/>
                    </a:cubicBezTo>
                    <a:cubicBezTo>
                      <a:pt x="80" y="140"/>
                      <a:pt x="87" y="133"/>
                      <a:pt x="101" y="133"/>
                    </a:cubicBezTo>
                    <a:cubicBezTo>
                      <a:pt x="151" y="133"/>
                      <a:pt x="210" y="154"/>
                      <a:pt x="267" y="190"/>
                    </a:cubicBezTo>
                    <a:cubicBezTo>
                      <a:pt x="273" y="190"/>
                      <a:pt x="280" y="197"/>
                      <a:pt x="289" y="204"/>
                    </a:cubicBezTo>
                    <a:lnTo>
                      <a:pt x="296" y="204"/>
                    </a:lnTo>
                    <a:cubicBezTo>
                      <a:pt x="324" y="227"/>
                      <a:pt x="346" y="247"/>
                      <a:pt x="375" y="270"/>
                    </a:cubicBezTo>
                    <a:cubicBezTo>
                      <a:pt x="382" y="277"/>
                      <a:pt x="396" y="290"/>
                      <a:pt x="403" y="297"/>
                    </a:cubicBezTo>
                    <a:cubicBezTo>
                      <a:pt x="475" y="377"/>
                      <a:pt x="532" y="463"/>
                      <a:pt x="575" y="565"/>
                    </a:cubicBezTo>
                    <a:lnTo>
                      <a:pt x="813" y="427"/>
                    </a:lnTo>
                    <a:cubicBezTo>
                      <a:pt x="770" y="327"/>
                      <a:pt x="712" y="240"/>
                      <a:pt x="641" y="161"/>
                    </a:cubicBezTo>
                    <a:cubicBezTo>
                      <a:pt x="605" y="125"/>
                      <a:pt x="568" y="97"/>
                      <a:pt x="532" y="68"/>
                    </a:cubicBezTo>
                    <a:cubicBezTo>
                      <a:pt x="518" y="61"/>
                      <a:pt x="512" y="54"/>
                      <a:pt x="505" y="54"/>
                    </a:cubicBezTo>
                    <a:cubicBezTo>
                      <a:pt x="462" y="25"/>
                      <a:pt x="418" y="11"/>
                      <a:pt x="375" y="4"/>
                    </a:cubicBezTo>
                    <a:cubicBezTo>
                      <a:pt x="362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1093447" y="3941985"/>
                <a:ext cx="30006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22" extrusionOk="0">
                    <a:moveTo>
                      <a:pt x="138" y="1"/>
                    </a:moveTo>
                    <a:cubicBezTo>
                      <a:pt x="114" y="1"/>
                      <a:pt x="92" y="7"/>
                      <a:pt x="73" y="20"/>
                    </a:cubicBezTo>
                    <a:cubicBezTo>
                      <a:pt x="66" y="20"/>
                      <a:pt x="59" y="27"/>
                      <a:pt x="52" y="27"/>
                    </a:cubicBezTo>
                    <a:cubicBezTo>
                      <a:pt x="52" y="34"/>
                      <a:pt x="44" y="34"/>
                      <a:pt x="44" y="40"/>
                    </a:cubicBezTo>
                    <a:cubicBezTo>
                      <a:pt x="37" y="49"/>
                      <a:pt x="30" y="56"/>
                      <a:pt x="23" y="70"/>
                    </a:cubicBezTo>
                    <a:cubicBezTo>
                      <a:pt x="23" y="77"/>
                      <a:pt x="16" y="77"/>
                      <a:pt x="16" y="84"/>
                    </a:cubicBezTo>
                    <a:cubicBezTo>
                      <a:pt x="16" y="92"/>
                      <a:pt x="9" y="92"/>
                      <a:pt x="9" y="99"/>
                    </a:cubicBezTo>
                    <a:cubicBezTo>
                      <a:pt x="9" y="106"/>
                      <a:pt x="9" y="113"/>
                      <a:pt x="1" y="120"/>
                    </a:cubicBezTo>
                    <a:lnTo>
                      <a:pt x="1" y="142"/>
                    </a:lnTo>
                    <a:lnTo>
                      <a:pt x="1" y="170"/>
                    </a:lnTo>
                    <a:lnTo>
                      <a:pt x="1" y="222"/>
                    </a:lnTo>
                    <a:lnTo>
                      <a:pt x="239" y="84"/>
                    </a:lnTo>
                    <a:lnTo>
                      <a:pt x="282" y="56"/>
                    </a:lnTo>
                    <a:cubicBezTo>
                      <a:pt x="268" y="49"/>
                      <a:pt x="259" y="40"/>
                      <a:pt x="246" y="34"/>
                    </a:cubicBezTo>
                    <a:cubicBezTo>
                      <a:pt x="239" y="34"/>
                      <a:pt x="239" y="27"/>
                      <a:pt x="239" y="27"/>
                    </a:cubicBezTo>
                    <a:cubicBezTo>
                      <a:pt x="202" y="10"/>
                      <a:pt x="16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1079721" y="3924215"/>
                <a:ext cx="72779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6" extrusionOk="0">
                    <a:moveTo>
                      <a:pt x="209" y="0"/>
                    </a:moveTo>
                    <a:cubicBezTo>
                      <a:pt x="195" y="0"/>
                      <a:pt x="188" y="7"/>
                      <a:pt x="181" y="7"/>
                    </a:cubicBezTo>
                    <a:cubicBezTo>
                      <a:pt x="173" y="7"/>
                      <a:pt x="159" y="7"/>
                      <a:pt x="152" y="14"/>
                    </a:cubicBezTo>
                    <a:lnTo>
                      <a:pt x="138" y="14"/>
                    </a:lnTo>
                    <a:cubicBezTo>
                      <a:pt x="130" y="14"/>
                      <a:pt x="130" y="21"/>
                      <a:pt x="130" y="21"/>
                    </a:cubicBezTo>
                    <a:cubicBezTo>
                      <a:pt x="123" y="21"/>
                      <a:pt x="116" y="28"/>
                      <a:pt x="109" y="28"/>
                    </a:cubicBezTo>
                    <a:cubicBezTo>
                      <a:pt x="43" y="64"/>
                      <a:pt x="0" y="150"/>
                      <a:pt x="0" y="266"/>
                    </a:cubicBezTo>
                    <a:cubicBezTo>
                      <a:pt x="0" y="323"/>
                      <a:pt x="16" y="389"/>
                      <a:pt x="30" y="445"/>
                    </a:cubicBezTo>
                    <a:lnTo>
                      <a:pt x="130" y="389"/>
                    </a:lnTo>
                    <a:lnTo>
                      <a:pt x="130" y="337"/>
                    </a:lnTo>
                    <a:lnTo>
                      <a:pt x="130" y="309"/>
                    </a:lnTo>
                    <a:lnTo>
                      <a:pt x="130" y="287"/>
                    </a:lnTo>
                    <a:cubicBezTo>
                      <a:pt x="138" y="280"/>
                      <a:pt x="138" y="273"/>
                      <a:pt x="138" y="266"/>
                    </a:cubicBezTo>
                    <a:cubicBezTo>
                      <a:pt x="138" y="259"/>
                      <a:pt x="145" y="259"/>
                      <a:pt x="145" y="251"/>
                    </a:cubicBezTo>
                    <a:cubicBezTo>
                      <a:pt x="145" y="244"/>
                      <a:pt x="152" y="244"/>
                      <a:pt x="152" y="237"/>
                    </a:cubicBezTo>
                    <a:cubicBezTo>
                      <a:pt x="159" y="223"/>
                      <a:pt x="166" y="216"/>
                      <a:pt x="173" y="207"/>
                    </a:cubicBezTo>
                    <a:cubicBezTo>
                      <a:pt x="173" y="201"/>
                      <a:pt x="181" y="201"/>
                      <a:pt x="181" y="194"/>
                    </a:cubicBezTo>
                    <a:cubicBezTo>
                      <a:pt x="188" y="194"/>
                      <a:pt x="195" y="187"/>
                      <a:pt x="202" y="187"/>
                    </a:cubicBezTo>
                    <a:cubicBezTo>
                      <a:pt x="221" y="174"/>
                      <a:pt x="243" y="168"/>
                      <a:pt x="267" y="168"/>
                    </a:cubicBezTo>
                    <a:cubicBezTo>
                      <a:pt x="297" y="168"/>
                      <a:pt x="331" y="177"/>
                      <a:pt x="368" y="194"/>
                    </a:cubicBezTo>
                    <a:cubicBezTo>
                      <a:pt x="368" y="194"/>
                      <a:pt x="368" y="201"/>
                      <a:pt x="375" y="201"/>
                    </a:cubicBezTo>
                    <a:cubicBezTo>
                      <a:pt x="388" y="207"/>
                      <a:pt x="397" y="216"/>
                      <a:pt x="411" y="223"/>
                    </a:cubicBezTo>
                    <a:cubicBezTo>
                      <a:pt x="447" y="251"/>
                      <a:pt x="483" y="287"/>
                      <a:pt x="511" y="330"/>
                    </a:cubicBezTo>
                    <a:lnTo>
                      <a:pt x="683" y="432"/>
                    </a:lnTo>
                    <a:cubicBezTo>
                      <a:pt x="640" y="330"/>
                      <a:pt x="583" y="244"/>
                      <a:pt x="511" y="164"/>
                    </a:cubicBezTo>
                    <a:cubicBezTo>
                      <a:pt x="504" y="157"/>
                      <a:pt x="490" y="144"/>
                      <a:pt x="483" y="137"/>
                    </a:cubicBezTo>
                    <a:cubicBezTo>
                      <a:pt x="454" y="114"/>
                      <a:pt x="432" y="94"/>
                      <a:pt x="404" y="71"/>
                    </a:cubicBezTo>
                    <a:lnTo>
                      <a:pt x="397" y="71"/>
                    </a:lnTo>
                    <a:cubicBezTo>
                      <a:pt x="388" y="64"/>
                      <a:pt x="381" y="57"/>
                      <a:pt x="375" y="57"/>
                    </a:cubicBezTo>
                    <a:cubicBezTo>
                      <a:pt x="318" y="21"/>
                      <a:pt x="259" y="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1600672" y="3913362"/>
                <a:ext cx="15322" cy="798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0" extrusionOk="0">
                    <a:moveTo>
                      <a:pt x="143" y="1"/>
                    </a:moveTo>
                    <a:lnTo>
                      <a:pt x="0" y="87"/>
                    </a:lnTo>
                    <a:cubicBezTo>
                      <a:pt x="7" y="152"/>
                      <a:pt x="14" y="239"/>
                      <a:pt x="29" y="325"/>
                    </a:cubicBezTo>
                    <a:cubicBezTo>
                      <a:pt x="43" y="454"/>
                      <a:pt x="73" y="598"/>
                      <a:pt x="107" y="749"/>
                    </a:cubicBezTo>
                    <a:cubicBezTo>
                      <a:pt x="129" y="670"/>
                      <a:pt x="143" y="598"/>
                      <a:pt x="143" y="51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1"/>
              <p:cNvSpPr/>
              <p:nvPr/>
            </p:nvSpPr>
            <p:spPr>
              <a:xfrm>
                <a:off x="1189848" y="3912617"/>
                <a:ext cx="38336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92" extrusionOk="0">
                    <a:moveTo>
                      <a:pt x="0" y="1"/>
                    </a:moveTo>
                    <a:lnTo>
                      <a:pt x="0" y="525"/>
                    </a:lnTo>
                    <a:cubicBezTo>
                      <a:pt x="0" y="827"/>
                      <a:pt x="195" y="1122"/>
                      <a:pt x="590" y="1351"/>
                    </a:cubicBezTo>
                    <a:cubicBezTo>
                      <a:pt x="982" y="1578"/>
                      <a:pt x="1494" y="1692"/>
                      <a:pt x="2007" y="1692"/>
                    </a:cubicBezTo>
                    <a:cubicBezTo>
                      <a:pt x="2519" y="1692"/>
                      <a:pt x="3031" y="1578"/>
                      <a:pt x="3423" y="1351"/>
                    </a:cubicBezTo>
                    <a:cubicBezTo>
                      <a:pt x="3487" y="1308"/>
                      <a:pt x="3545" y="1274"/>
                      <a:pt x="3602" y="1231"/>
                    </a:cubicBezTo>
                    <a:cubicBezTo>
                      <a:pt x="3502" y="886"/>
                      <a:pt x="3451" y="548"/>
                      <a:pt x="3437" y="339"/>
                    </a:cubicBezTo>
                    <a:lnTo>
                      <a:pt x="2014" y="1165"/>
                    </a:lnTo>
                    <a:lnTo>
                      <a:pt x="1582" y="913"/>
                    </a:lnTo>
                    <a:lnTo>
                      <a:pt x="547" y="316"/>
                    </a:lnTo>
                    <a:lnTo>
                      <a:pt x="288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1022370" y="3791850"/>
                <a:ext cx="381772" cy="244832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30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1229" y="943"/>
                    </a:lnTo>
                    <a:lnTo>
                      <a:pt x="1410" y="1043"/>
                    </a:lnTo>
                    <a:lnTo>
                      <a:pt x="1474" y="1079"/>
                    </a:lnTo>
                    <a:lnTo>
                      <a:pt x="1547" y="1122"/>
                    </a:lnTo>
                    <a:lnTo>
                      <a:pt x="1574" y="1136"/>
                    </a:lnTo>
                    <a:lnTo>
                      <a:pt x="1862" y="1301"/>
                    </a:lnTo>
                    <a:lnTo>
                      <a:pt x="2121" y="1451"/>
                    </a:lnTo>
                    <a:lnTo>
                      <a:pt x="3156" y="2048"/>
                    </a:lnTo>
                    <a:lnTo>
                      <a:pt x="3588" y="2300"/>
                    </a:lnTo>
                    <a:lnTo>
                      <a:pt x="3588" y="2071"/>
                    </a:lnTo>
                    <a:lnTo>
                      <a:pt x="3351" y="1934"/>
                    </a:lnTo>
                    <a:lnTo>
                      <a:pt x="2323" y="1338"/>
                    </a:lnTo>
                    <a:lnTo>
                      <a:pt x="1755" y="1013"/>
                    </a:lnTo>
                    <a:lnTo>
                      <a:pt x="1747" y="1006"/>
                    </a:lnTo>
                    <a:lnTo>
                      <a:pt x="1617" y="934"/>
                    </a:lnTo>
                    <a:lnTo>
                      <a:pt x="1574" y="906"/>
                    </a:lnTo>
                    <a:lnTo>
                      <a:pt x="1481" y="856"/>
                    </a:lnTo>
                    <a:lnTo>
                      <a:pt x="1467" y="8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>
                <a:off x="1404038" y="3924960"/>
                <a:ext cx="151517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050" extrusionOk="0">
                    <a:moveTo>
                      <a:pt x="1403" y="0"/>
                    </a:moveTo>
                    <a:lnTo>
                      <a:pt x="1" y="820"/>
                    </a:lnTo>
                    <a:lnTo>
                      <a:pt x="1" y="1049"/>
                    </a:lnTo>
                    <a:lnTo>
                      <a:pt x="1424" y="223"/>
                    </a:lnTo>
                    <a:cubicBezTo>
                      <a:pt x="1410" y="87"/>
                      <a:pt x="1403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>
                <a:off x="1597479" y="3791850"/>
                <a:ext cx="185353" cy="13076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9" extrusionOk="0">
                    <a:moveTo>
                      <a:pt x="1741" y="1"/>
                    </a:moveTo>
                    <a:lnTo>
                      <a:pt x="173" y="913"/>
                    </a:lnTo>
                    <a:lnTo>
                      <a:pt x="1" y="1013"/>
                    </a:lnTo>
                    <a:lnTo>
                      <a:pt x="16" y="1020"/>
                    </a:lnTo>
                    <a:cubicBezTo>
                      <a:pt x="16" y="1020"/>
                      <a:pt x="16" y="1099"/>
                      <a:pt x="30" y="1229"/>
                    </a:cubicBezTo>
                    <a:lnTo>
                      <a:pt x="173" y="1143"/>
                    </a:lnTo>
                    <a:lnTo>
                      <a:pt x="1741" y="230"/>
                    </a:lnTo>
                    <a:lnTo>
                      <a:pt x="1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1383502" y="3756630"/>
                <a:ext cx="307503" cy="397839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739" extrusionOk="0">
                    <a:moveTo>
                      <a:pt x="423" y="0"/>
                    </a:moveTo>
                    <a:lnTo>
                      <a:pt x="0" y="230"/>
                    </a:lnTo>
                    <a:lnTo>
                      <a:pt x="1380" y="1403"/>
                    </a:lnTo>
                    <a:lnTo>
                      <a:pt x="1596" y="1582"/>
                    </a:lnTo>
                    <a:cubicBezTo>
                      <a:pt x="1596" y="1582"/>
                      <a:pt x="1603" y="1669"/>
                      <a:pt x="1617" y="1805"/>
                    </a:cubicBezTo>
                    <a:cubicBezTo>
                      <a:pt x="1631" y="2014"/>
                      <a:pt x="1682" y="2352"/>
                      <a:pt x="1782" y="2697"/>
                    </a:cubicBezTo>
                    <a:cubicBezTo>
                      <a:pt x="1889" y="3062"/>
                      <a:pt x="2055" y="3430"/>
                      <a:pt x="2329" y="3646"/>
                    </a:cubicBezTo>
                    <a:cubicBezTo>
                      <a:pt x="2372" y="3680"/>
                      <a:pt x="2415" y="3716"/>
                      <a:pt x="2465" y="3739"/>
                    </a:cubicBezTo>
                    <a:lnTo>
                      <a:pt x="2529" y="3559"/>
                    </a:lnTo>
                    <a:lnTo>
                      <a:pt x="2890" y="3508"/>
                    </a:lnTo>
                    <a:cubicBezTo>
                      <a:pt x="2838" y="3480"/>
                      <a:pt x="2788" y="3444"/>
                      <a:pt x="2745" y="3407"/>
                    </a:cubicBezTo>
                    <a:cubicBezTo>
                      <a:pt x="2422" y="3142"/>
                      <a:pt x="2243" y="2654"/>
                      <a:pt x="2148" y="2222"/>
                    </a:cubicBezTo>
                    <a:cubicBezTo>
                      <a:pt x="2114" y="2071"/>
                      <a:pt x="2084" y="1927"/>
                      <a:pt x="2070" y="1798"/>
                    </a:cubicBezTo>
                    <a:cubicBezTo>
                      <a:pt x="2055" y="1712"/>
                      <a:pt x="2048" y="1625"/>
                      <a:pt x="2041" y="1560"/>
                    </a:cubicBezTo>
                    <a:cubicBezTo>
                      <a:pt x="2027" y="1430"/>
                      <a:pt x="2027" y="1351"/>
                      <a:pt x="2027" y="1351"/>
                    </a:cubicBezTo>
                    <a:lnTo>
                      <a:pt x="2012" y="134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1"/>
            <p:cNvGrpSpPr/>
            <p:nvPr/>
          </p:nvGrpSpPr>
          <p:grpSpPr>
            <a:xfrm>
              <a:off x="1348450" y="1369360"/>
              <a:ext cx="2801449" cy="1664403"/>
              <a:chOff x="1348450" y="1369360"/>
              <a:chExt cx="2801449" cy="1664403"/>
            </a:xfrm>
          </p:grpSpPr>
          <p:sp>
            <p:nvSpPr>
              <p:cNvPr id="1277" name="Google Shape;1277;p41"/>
              <p:cNvSpPr/>
              <p:nvPr/>
            </p:nvSpPr>
            <p:spPr>
              <a:xfrm>
                <a:off x="2110453" y="165944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8" name="Google Shape;1278;p41"/>
              <p:cNvGrpSpPr/>
              <p:nvPr/>
            </p:nvGrpSpPr>
            <p:grpSpPr>
              <a:xfrm>
                <a:off x="1348450" y="1369360"/>
                <a:ext cx="2440677" cy="1290783"/>
                <a:chOff x="1348450" y="1369360"/>
                <a:chExt cx="2440677" cy="1290783"/>
              </a:xfrm>
            </p:grpSpPr>
            <p:sp>
              <p:nvSpPr>
                <p:cNvPr id="1279" name="Google Shape;1279;p41"/>
                <p:cNvSpPr/>
                <p:nvPr/>
              </p:nvSpPr>
              <p:spPr>
                <a:xfrm>
                  <a:off x="1348450" y="1954200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0" name="Google Shape;1280;p41"/>
                <p:cNvGrpSpPr/>
                <p:nvPr/>
              </p:nvGrpSpPr>
              <p:grpSpPr>
                <a:xfrm>
                  <a:off x="3674978" y="25459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281" name="Google Shape;1281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3" name="Google Shape;1283;p41"/>
                <p:cNvSpPr/>
                <p:nvPr/>
              </p:nvSpPr>
              <p:spPr>
                <a:xfrm>
                  <a:off x="1548185" y="1369360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1284;p41"/>
              <p:cNvSpPr/>
              <p:nvPr/>
            </p:nvSpPr>
            <p:spPr>
              <a:xfrm>
                <a:off x="3730765" y="30072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9" name="Google Shape;779;p41"/>
          <p:cNvSpPr txBox="1">
            <a:spLocks noGrp="1"/>
          </p:cNvSpPr>
          <p:nvPr>
            <p:ph type="title"/>
          </p:nvPr>
        </p:nvSpPr>
        <p:spPr>
          <a:xfrm>
            <a:off x="4700423" y="376691"/>
            <a:ext cx="3552600" cy="514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Identifikasi Masalah</a:t>
            </a:r>
            <a:endParaRPr sz="2400" dirty="0"/>
          </a:p>
        </p:txBody>
      </p:sp>
      <p:sp>
        <p:nvSpPr>
          <p:cNvPr id="780" name="Google Shape;780;p41"/>
          <p:cNvSpPr txBox="1">
            <a:spLocks noGrp="1"/>
          </p:cNvSpPr>
          <p:nvPr>
            <p:ph type="subTitle" idx="1"/>
          </p:nvPr>
        </p:nvSpPr>
        <p:spPr>
          <a:xfrm>
            <a:off x="4572000" y="859964"/>
            <a:ext cx="4325420" cy="390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Aliran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data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pesanan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tidak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terkontrol</a:t>
            </a:r>
            <a:r>
              <a:rPr lang="en-ID" dirty="0">
                <a:solidFill>
                  <a:srgbClr val="374151"/>
                </a:solidFill>
                <a:latin typeface="Sohne"/>
              </a:rPr>
              <a:t> dan </a:t>
            </a:r>
            <a:r>
              <a:rPr lang="en-ID" dirty="0" err="1">
                <a:solidFill>
                  <a:srgbClr val="374151"/>
                </a:solidFill>
                <a:latin typeface="Sohne"/>
              </a:rPr>
              <a:t>p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emborosan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inventori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Kebutuhan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keamanan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efektif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dalam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pengimplementasian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Web Service.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Proses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produksi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tidak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sesuai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lead time.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374151"/>
                </a:solidFill>
                <a:latin typeface="Sohne"/>
              </a:rPr>
              <a:t>Ma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salah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interoperabilitas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jaringan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internet.</a:t>
            </a:r>
          </a:p>
          <a:p>
            <a:pPr marL="139700" indent="0" algn="l"/>
            <a:endParaRPr lang="en-ID" b="0" i="0" dirty="0">
              <a:solidFill>
                <a:srgbClr val="374151"/>
              </a:solidFill>
              <a:effectLst/>
              <a:latin typeface="Sohne"/>
            </a:endParaRPr>
          </a:p>
        </p:txBody>
      </p:sp>
      <p:grpSp>
        <p:nvGrpSpPr>
          <p:cNvPr id="1285" name="Google Shape;1285;p41"/>
          <p:cNvGrpSpPr/>
          <p:nvPr/>
        </p:nvGrpSpPr>
        <p:grpSpPr>
          <a:xfrm>
            <a:off x="7338227" y="692266"/>
            <a:ext cx="914796" cy="413726"/>
            <a:chOff x="6246802" y="4035541"/>
            <a:chExt cx="914796" cy="413726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6246802" y="4035541"/>
              <a:ext cx="495681" cy="413726"/>
              <a:chOff x="6246802" y="4035541"/>
              <a:chExt cx="495681" cy="413726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6637422" y="40355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246802" y="4314017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41"/>
            <p:cNvSpPr/>
            <p:nvPr/>
          </p:nvSpPr>
          <p:spPr>
            <a:xfrm>
              <a:off x="6742465" y="4422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573646" y="1518152"/>
            <a:ext cx="4186475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Rumusan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masalah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menjadi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dasar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merancang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sistem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integrasi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aplikasi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terdistribusi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menggunakan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 dan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mengevaluasi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efektivitas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teknologi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web service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dalam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mengatasi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masalah-masalah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sz="1600" b="0" i="0" dirty="0" err="1">
                <a:solidFill>
                  <a:srgbClr val="374151"/>
                </a:solidFill>
                <a:effectLst/>
                <a:latin typeface="Sohne"/>
              </a:rPr>
              <a:t>tersebut</a:t>
            </a:r>
            <a:r>
              <a:rPr lang="en-ID" sz="1600" b="0" i="0" dirty="0">
                <a:solidFill>
                  <a:srgbClr val="374151"/>
                </a:solidFill>
                <a:effectLst/>
                <a:latin typeface="Sohne"/>
              </a:rPr>
              <a:t>.</a:t>
            </a:r>
          </a:p>
        </p:txBody>
      </p:sp>
      <p:grpSp>
        <p:nvGrpSpPr>
          <p:cNvPr id="1542" name="Google Shape;9158;p74">
            <a:extLst>
              <a:ext uri="{FF2B5EF4-FFF2-40B4-BE49-F238E27FC236}">
                <a16:creationId xmlns:a16="http://schemas.microsoft.com/office/drawing/2014/main" id="{940994DB-5F66-B93F-DC91-89253E7A7335}"/>
              </a:ext>
            </a:extLst>
          </p:cNvPr>
          <p:cNvGrpSpPr/>
          <p:nvPr/>
        </p:nvGrpSpPr>
        <p:grpSpPr>
          <a:xfrm>
            <a:off x="6525421" y="2330690"/>
            <a:ext cx="2165820" cy="2525031"/>
            <a:chOff x="5715950" y="1826387"/>
            <a:chExt cx="2504128" cy="2919449"/>
          </a:xfrm>
        </p:grpSpPr>
        <p:sp>
          <p:nvSpPr>
            <p:cNvPr id="1543" name="Google Shape;9159;p74">
              <a:extLst>
                <a:ext uri="{FF2B5EF4-FFF2-40B4-BE49-F238E27FC236}">
                  <a16:creationId xmlns:a16="http://schemas.microsoft.com/office/drawing/2014/main" id="{E9D22A0A-E7AC-AF61-92CD-FDDFB152A957}"/>
                </a:ext>
              </a:extLst>
            </p:cNvPr>
            <p:cNvSpPr/>
            <p:nvPr/>
          </p:nvSpPr>
          <p:spPr>
            <a:xfrm>
              <a:off x="6685107" y="4290104"/>
              <a:ext cx="443889" cy="423622"/>
            </a:xfrm>
            <a:custGeom>
              <a:avLst/>
              <a:gdLst/>
              <a:ahLst/>
              <a:cxnLst/>
              <a:rect l="l" t="t" r="r" b="b"/>
              <a:pathLst>
                <a:path w="10863" h="10367" extrusionOk="0">
                  <a:moveTo>
                    <a:pt x="0" y="0"/>
                  </a:moveTo>
                  <a:lnTo>
                    <a:pt x="1389" y="10367"/>
                  </a:lnTo>
                  <a:lnTo>
                    <a:pt x="10863" y="1036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9160;p74">
              <a:extLst>
                <a:ext uri="{FF2B5EF4-FFF2-40B4-BE49-F238E27FC236}">
                  <a16:creationId xmlns:a16="http://schemas.microsoft.com/office/drawing/2014/main" id="{5E4A4980-7CF9-BBF3-1273-5F2791DBFD7B}"/>
                </a:ext>
              </a:extLst>
            </p:cNvPr>
            <p:cNvSpPr/>
            <p:nvPr/>
          </p:nvSpPr>
          <p:spPr>
            <a:xfrm>
              <a:off x="6345955" y="4713677"/>
              <a:ext cx="1012082" cy="32159"/>
            </a:xfrm>
            <a:custGeom>
              <a:avLst/>
              <a:gdLst/>
              <a:ahLst/>
              <a:cxnLst/>
              <a:rect l="l" t="t" r="r" b="b"/>
              <a:pathLst>
                <a:path w="24768" h="787" extrusionOk="0">
                  <a:moveTo>
                    <a:pt x="396" y="1"/>
                  </a:moveTo>
                  <a:cubicBezTo>
                    <a:pt x="158" y="1"/>
                    <a:pt x="1" y="183"/>
                    <a:pt x="1" y="390"/>
                  </a:cubicBezTo>
                  <a:cubicBezTo>
                    <a:pt x="1" y="497"/>
                    <a:pt x="26" y="598"/>
                    <a:pt x="107" y="679"/>
                  </a:cubicBezTo>
                  <a:cubicBezTo>
                    <a:pt x="183" y="730"/>
                    <a:pt x="264" y="786"/>
                    <a:pt x="396" y="786"/>
                  </a:cubicBezTo>
                  <a:lnTo>
                    <a:pt x="24371" y="786"/>
                  </a:lnTo>
                  <a:cubicBezTo>
                    <a:pt x="24585" y="786"/>
                    <a:pt x="24767" y="598"/>
                    <a:pt x="24767" y="390"/>
                  </a:cubicBezTo>
                  <a:cubicBezTo>
                    <a:pt x="24767" y="284"/>
                    <a:pt x="24717" y="183"/>
                    <a:pt x="24660" y="101"/>
                  </a:cubicBezTo>
                  <a:cubicBezTo>
                    <a:pt x="24585" y="51"/>
                    <a:pt x="24478" y="1"/>
                    <a:pt x="243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9161;p74">
              <a:extLst>
                <a:ext uri="{FF2B5EF4-FFF2-40B4-BE49-F238E27FC236}">
                  <a16:creationId xmlns:a16="http://schemas.microsoft.com/office/drawing/2014/main" id="{082D85FD-0237-444C-4869-CD3CFF74A043}"/>
                </a:ext>
              </a:extLst>
            </p:cNvPr>
            <p:cNvSpPr/>
            <p:nvPr/>
          </p:nvSpPr>
          <p:spPr>
            <a:xfrm>
              <a:off x="5715950" y="2968963"/>
              <a:ext cx="2472100" cy="1432353"/>
            </a:xfrm>
            <a:custGeom>
              <a:avLst/>
              <a:gdLst/>
              <a:ahLst/>
              <a:cxnLst/>
              <a:rect l="l" t="t" r="r" b="b"/>
              <a:pathLst>
                <a:path w="60498" h="35053" extrusionOk="0">
                  <a:moveTo>
                    <a:pt x="58512" y="1"/>
                  </a:moveTo>
                  <a:lnTo>
                    <a:pt x="57199" y="26"/>
                  </a:lnTo>
                  <a:lnTo>
                    <a:pt x="58405" y="26"/>
                  </a:lnTo>
                  <a:cubicBezTo>
                    <a:pt x="59034" y="26"/>
                    <a:pt x="59480" y="604"/>
                    <a:pt x="59323" y="1201"/>
                  </a:cubicBezTo>
                  <a:lnTo>
                    <a:pt x="51519" y="33325"/>
                  </a:lnTo>
                  <a:cubicBezTo>
                    <a:pt x="51413" y="33746"/>
                    <a:pt x="51023" y="34060"/>
                    <a:pt x="50602" y="34060"/>
                  </a:cubicBezTo>
                  <a:lnTo>
                    <a:pt x="1307" y="34060"/>
                  </a:lnTo>
                  <a:cubicBezTo>
                    <a:pt x="736" y="34060"/>
                    <a:pt x="315" y="33557"/>
                    <a:pt x="365" y="33011"/>
                  </a:cubicBezTo>
                  <a:lnTo>
                    <a:pt x="365" y="33011"/>
                  </a:lnTo>
                  <a:lnTo>
                    <a:pt x="340" y="33036"/>
                  </a:lnTo>
                  <a:cubicBezTo>
                    <a:pt x="1" y="34217"/>
                    <a:pt x="1025" y="35053"/>
                    <a:pt x="2306" y="35053"/>
                  </a:cubicBezTo>
                  <a:lnTo>
                    <a:pt x="51601" y="35053"/>
                  </a:lnTo>
                  <a:cubicBezTo>
                    <a:pt x="52041" y="35053"/>
                    <a:pt x="52437" y="34764"/>
                    <a:pt x="52543" y="34343"/>
                  </a:cubicBezTo>
                  <a:lnTo>
                    <a:pt x="60340" y="2200"/>
                  </a:lnTo>
                  <a:cubicBezTo>
                    <a:pt x="60497" y="1597"/>
                    <a:pt x="60340" y="1"/>
                    <a:pt x="585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9162;p74">
              <a:extLst>
                <a:ext uri="{FF2B5EF4-FFF2-40B4-BE49-F238E27FC236}">
                  <a16:creationId xmlns:a16="http://schemas.microsoft.com/office/drawing/2014/main" id="{9D86CB2D-F39D-9E8F-640B-718E4B48E86F}"/>
                </a:ext>
              </a:extLst>
            </p:cNvPr>
            <p:cNvSpPr/>
            <p:nvPr/>
          </p:nvSpPr>
          <p:spPr>
            <a:xfrm>
              <a:off x="5730865" y="2970025"/>
              <a:ext cx="2322379" cy="1347850"/>
            </a:xfrm>
            <a:custGeom>
              <a:avLst/>
              <a:gdLst/>
              <a:ahLst/>
              <a:cxnLst/>
              <a:rect l="l" t="t" r="r" b="b"/>
              <a:pathLst>
                <a:path w="56834" h="32985" extrusionOk="0">
                  <a:moveTo>
                    <a:pt x="8746" y="0"/>
                  </a:moveTo>
                  <a:cubicBezTo>
                    <a:pt x="8300" y="0"/>
                    <a:pt x="7935" y="289"/>
                    <a:pt x="7828" y="704"/>
                  </a:cubicBezTo>
                  <a:lnTo>
                    <a:pt x="0" y="32853"/>
                  </a:lnTo>
                  <a:lnTo>
                    <a:pt x="0" y="32985"/>
                  </a:lnTo>
                  <a:lnTo>
                    <a:pt x="6861" y="8746"/>
                  </a:lnTo>
                  <a:lnTo>
                    <a:pt x="8852" y="1728"/>
                  </a:lnTo>
                  <a:cubicBezTo>
                    <a:pt x="8953" y="1307"/>
                    <a:pt x="9324" y="1018"/>
                    <a:pt x="9770" y="1018"/>
                  </a:cubicBezTo>
                  <a:lnTo>
                    <a:pt x="11127" y="968"/>
                  </a:lnTo>
                  <a:lnTo>
                    <a:pt x="568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9163;p74">
              <a:extLst>
                <a:ext uri="{FF2B5EF4-FFF2-40B4-BE49-F238E27FC236}">
                  <a16:creationId xmlns:a16="http://schemas.microsoft.com/office/drawing/2014/main" id="{10CFB6A3-D73C-0341-5CBA-484C5180C61D}"/>
                </a:ext>
              </a:extLst>
            </p:cNvPr>
            <p:cNvSpPr/>
            <p:nvPr/>
          </p:nvSpPr>
          <p:spPr>
            <a:xfrm>
              <a:off x="5728781" y="2970025"/>
              <a:ext cx="2417671" cy="1390755"/>
            </a:xfrm>
            <a:custGeom>
              <a:avLst/>
              <a:gdLst/>
              <a:ahLst/>
              <a:cxnLst/>
              <a:rect l="l" t="t" r="r" b="b"/>
              <a:pathLst>
                <a:path w="59166" h="34035" extrusionOk="0">
                  <a:moveTo>
                    <a:pt x="56885" y="0"/>
                  </a:moveTo>
                  <a:lnTo>
                    <a:pt x="11178" y="968"/>
                  </a:lnTo>
                  <a:lnTo>
                    <a:pt x="56835" y="968"/>
                  </a:lnTo>
                  <a:cubicBezTo>
                    <a:pt x="57463" y="968"/>
                    <a:pt x="57909" y="1546"/>
                    <a:pt x="57752" y="2149"/>
                  </a:cubicBezTo>
                  <a:lnTo>
                    <a:pt x="50891" y="29869"/>
                  </a:lnTo>
                  <a:cubicBezTo>
                    <a:pt x="50784" y="30289"/>
                    <a:pt x="50420" y="30578"/>
                    <a:pt x="49974" y="30578"/>
                  </a:cubicBezTo>
                  <a:lnTo>
                    <a:pt x="2696" y="30578"/>
                  </a:lnTo>
                  <a:cubicBezTo>
                    <a:pt x="2093" y="30578"/>
                    <a:pt x="1653" y="30000"/>
                    <a:pt x="1779" y="29422"/>
                  </a:cubicBezTo>
                  <a:lnTo>
                    <a:pt x="6912" y="8746"/>
                  </a:lnTo>
                  <a:lnTo>
                    <a:pt x="51" y="32985"/>
                  </a:lnTo>
                  <a:cubicBezTo>
                    <a:pt x="1" y="33531"/>
                    <a:pt x="422" y="34034"/>
                    <a:pt x="993" y="34034"/>
                  </a:cubicBezTo>
                  <a:lnTo>
                    <a:pt x="50288" y="34034"/>
                  </a:lnTo>
                  <a:cubicBezTo>
                    <a:pt x="50709" y="34034"/>
                    <a:pt x="51099" y="33720"/>
                    <a:pt x="51205" y="33299"/>
                  </a:cubicBezTo>
                  <a:lnTo>
                    <a:pt x="59009" y="1175"/>
                  </a:lnTo>
                  <a:cubicBezTo>
                    <a:pt x="59166" y="578"/>
                    <a:pt x="58720" y="0"/>
                    <a:pt x="580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9164;p74">
              <a:extLst>
                <a:ext uri="{FF2B5EF4-FFF2-40B4-BE49-F238E27FC236}">
                  <a16:creationId xmlns:a16="http://schemas.microsoft.com/office/drawing/2014/main" id="{0D36B679-E8CD-F9B6-787E-27F2D4CDCE94}"/>
                </a:ext>
              </a:extLst>
            </p:cNvPr>
            <p:cNvSpPr/>
            <p:nvPr/>
          </p:nvSpPr>
          <p:spPr>
            <a:xfrm>
              <a:off x="5796325" y="3009539"/>
              <a:ext cx="2298802" cy="1210020"/>
            </a:xfrm>
            <a:custGeom>
              <a:avLst/>
              <a:gdLst/>
              <a:ahLst/>
              <a:cxnLst/>
              <a:rect l="l" t="t" r="r" b="b"/>
              <a:pathLst>
                <a:path w="56257" h="29612" extrusionOk="0">
                  <a:moveTo>
                    <a:pt x="9525" y="1"/>
                  </a:moveTo>
                  <a:lnTo>
                    <a:pt x="8168" y="51"/>
                  </a:lnTo>
                  <a:cubicBezTo>
                    <a:pt x="7722" y="51"/>
                    <a:pt x="7351" y="340"/>
                    <a:pt x="7250" y="761"/>
                  </a:cubicBezTo>
                  <a:lnTo>
                    <a:pt x="5259" y="7779"/>
                  </a:lnTo>
                  <a:lnTo>
                    <a:pt x="126" y="28455"/>
                  </a:lnTo>
                  <a:cubicBezTo>
                    <a:pt x="0" y="29033"/>
                    <a:pt x="440" y="29611"/>
                    <a:pt x="1043" y="29611"/>
                  </a:cubicBezTo>
                  <a:lnTo>
                    <a:pt x="48321" y="29611"/>
                  </a:lnTo>
                  <a:cubicBezTo>
                    <a:pt x="48767" y="29611"/>
                    <a:pt x="49131" y="29322"/>
                    <a:pt x="49238" y="28902"/>
                  </a:cubicBezTo>
                  <a:lnTo>
                    <a:pt x="56099" y="1182"/>
                  </a:lnTo>
                  <a:cubicBezTo>
                    <a:pt x="56256" y="579"/>
                    <a:pt x="55810" y="1"/>
                    <a:pt x="5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9165;p74">
              <a:extLst>
                <a:ext uri="{FF2B5EF4-FFF2-40B4-BE49-F238E27FC236}">
                  <a16:creationId xmlns:a16="http://schemas.microsoft.com/office/drawing/2014/main" id="{6D3976C9-C1DC-924A-1EBB-4907FE55E4EA}"/>
                </a:ext>
              </a:extLst>
            </p:cNvPr>
            <p:cNvSpPr/>
            <p:nvPr/>
          </p:nvSpPr>
          <p:spPr>
            <a:xfrm>
              <a:off x="6684044" y="4245157"/>
              <a:ext cx="99418" cy="87609"/>
            </a:xfrm>
            <a:custGeom>
              <a:avLst/>
              <a:gdLst/>
              <a:ahLst/>
              <a:cxnLst/>
              <a:rect l="l" t="t" r="r" b="b"/>
              <a:pathLst>
                <a:path w="2433" h="2144" extrusionOk="0">
                  <a:moveTo>
                    <a:pt x="1440" y="1"/>
                  </a:moveTo>
                  <a:cubicBezTo>
                    <a:pt x="837" y="1"/>
                    <a:pt x="265" y="472"/>
                    <a:pt x="133" y="1069"/>
                  </a:cubicBezTo>
                  <a:cubicBezTo>
                    <a:pt x="1" y="1672"/>
                    <a:pt x="391" y="2143"/>
                    <a:pt x="994" y="2143"/>
                  </a:cubicBezTo>
                  <a:cubicBezTo>
                    <a:pt x="1597" y="2143"/>
                    <a:pt x="2175" y="1672"/>
                    <a:pt x="2307" y="1069"/>
                  </a:cubicBezTo>
                  <a:cubicBezTo>
                    <a:pt x="2432" y="472"/>
                    <a:pt x="2043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9166;p74">
              <a:extLst>
                <a:ext uri="{FF2B5EF4-FFF2-40B4-BE49-F238E27FC236}">
                  <a16:creationId xmlns:a16="http://schemas.microsoft.com/office/drawing/2014/main" id="{C70B175A-F722-B70F-6EFC-B361CA67EBC3}"/>
                </a:ext>
              </a:extLst>
            </p:cNvPr>
            <p:cNvSpPr/>
            <p:nvPr/>
          </p:nvSpPr>
          <p:spPr>
            <a:xfrm>
              <a:off x="6567507" y="2778506"/>
              <a:ext cx="1233353" cy="1203564"/>
            </a:xfrm>
            <a:custGeom>
              <a:avLst/>
              <a:gdLst/>
              <a:ahLst/>
              <a:cxnLst/>
              <a:rect l="l" t="t" r="r" b="b"/>
              <a:pathLst>
                <a:path w="30183" h="29454" extrusionOk="0">
                  <a:moveTo>
                    <a:pt x="7540" y="0"/>
                  </a:moveTo>
                  <a:cubicBezTo>
                    <a:pt x="7358" y="0"/>
                    <a:pt x="7169" y="132"/>
                    <a:pt x="7144" y="314"/>
                  </a:cubicBezTo>
                  <a:cubicBezTo>
                    <a:pt x="6415" y="3223"/>
                    <a:pt x="968" y="25238"/>
                    <a:pt x="51" y="28926"/>
                  </a:cubicBezTo>
                  <a:cubicBezTo>
                    <a:pt x="1" y="29190"/>
                    <a:pt x="183" y="29454"/>
                    <a:pt x="472" y="29454"/>
                  </a:cubicBezTo>
                  <a:lnTo>
                    <a:pt x="22619" y="29454"/>
                  </a:lnTo>
                  <a:cubicBezTo>
                    <a:pt x="22826" y="29454"/>
                    <a:pt x="22983" y="29322"/>
                    <a:pt x="23033" y="29140"/>
                  </a:cubicBezTo>
                  <a:cubicBezTo>
                    <a:pt x="23743" y="26256"/>
                    <a:pt x="29215" y="4134"/>
                    <a:pt x="30101" y="496"/>
                  </a:cubicBezTo>
                  <a:cubicBezTo>
                    <a:pt x="30183" y="239"/>
                    <a:pt x="29976" y="0"/>
                    <a:pt x="297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9167;p74">
              <a:extLst>
                <a:ext uri="{FF2B5EF4-FFF2-40B4-BE49-F238E27FC236}">
                  <a16:creationId xmlns:a16="http://schemas.microsoft.com/office/drawing/2014/main" id="{45303C4E-2E29-20F4-588C-FE0C981305AF}"/>
                </a:ext>
              </a:extLst>
            </p:cNvPr>
            <p:cNvSpPr/>
            <p:nvPr/>
          </p:nvSpPr>
          <p:spPr>
            <a:xfrm>
              <a:off x="6459428" y="2749740"/>
              <a:ext cx="1233353" cy="1203319"/>
            </a:xfrm>
            <a:custGeom>
              <a:avLst/>
              <a:gdLst/>
              <a:ahLst/>
              <a:cxnLst/>
              <a:rect l="l" t="t" r="r" b="b"/>
              <a:pathLst>
                <a:path w="30183" h="29448" extrusionOk="0">
                  <a:moveTo>
                    <a:pt x="7565" y="0"/>
                  </a:moveTo>
                  <a:cubicBezTo>
                    <a:pt x="7383" y="0"/>
                    <a:pt x="7201" y="126"/>
                    <a:pt x="7144" y="315"/>
                  </a:cubicBezTo>
                  <a:cubicBezTo>
                    <a:pt x="6440" y="3217"/>
                    <a:pt x="993" y="25257"/>
                    <a:pt x="76" y="28926"/>
                  </a:cubicBezTo>
                  <a:cubicBezTo>
                    <a:pt x="1" y="29184"/>
                    <a:pt x="208" y="29448"/>
                    <a:pt x="497" y="29448"/>
                  </a:cubicBezTo>
                  <a:lnTo>
                    <a:pt x="22644" y="29448"/>
                  </a:lnTo>
                  <a:cubicBezTo>
                    <a:pt x="22851" y="29448"/>
                    <a:pt x="23008" y="29316"/>
                    <a:pt x="23065" y="29134"/>
                  </a:cubicBezTo>
                  <a:cubicBezTo>
                    <a:pt x="23768" y="26256"/>
                    <a:pt x="29241" y="4160"/>
                    <a:pt x="30133" y="497"/>
                  </a:cubicBezTo>
                  <a:cubicBezTo>
                    <a:pt x="30183" y="258"/>
                    <a:pt x="30001" y="0"/>
                    <a:pt x="297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9168;p74">
              <a:extLst>
                <a:ext uri="{FF2B5EF4-FFF2-40B4-BE49-F238E27FC236}">
                  <a16:creationId xmlns:a16="http://schemas.microsoft.com/office/drawing/2014/main" id="{C0531B44-80E3-6CCF-8A5D-8478BAAE08A9}"/>
                </a:ext>
              </a:extLst>
            </p:cNvPr>
            <p:cNvSpPr/>
            <p:nvPr/>
          </p:nvSpPr>
          <p:spPr>
            <a:xfrm>
              <a:off x="6730014" y="2499421"/>
              <a:ext cx="1233353" cy="1203360"/>
            </a:xfrm>
            <a:custGeom>
              <a:avLst/>
              <a:gdLst/>
              <a:ahLst/>
              <a:cxnLst/>
              <a:rect l="l" t="t" r="r" b="b"/>
              <a:pathLst>
                <a:path w="30183" h="29449" extrusionOk="0">
                  <a:moveTo>
                    <a:pt x="7540" y="1"/>
                  </a:moveTo>
                  <a:cubicBezTo>
                    <a:pt x="7358" y="1"/>
                    <a:pt x="7176" y="126"/>
                    <a:pt x="7150" y="315"/>
                  </a:cubicBezTo>
                  <a:cubicBezTo>
                    <a:pt x="6415" y="3218"/>
                    <a:pt x="968" y="25232"/>
                    <a:pt x="51" y="28927"/>
                  </a:cubicBezTo>
                  <a:cubicBezTo>
                    <a:pt x="1" y="29184"/>
                    <a:pt x="208" y="29448"/>
                    <a:pt x="472" y="29448"/>
                  </a:cubicBezTo>
                  <a:lnTo>
                    <a:pt x="22644" y="29448"/>
                  </a:lnTo>
                  <a:cubicBezTo>
                    <a:pt x="22826" y="29448"/>
                    <a:pt x="22983" y="29316"/>
                    <a:pt x="23040" y="29134"/>
                  </a:cubicBezTo>
                  <a:cubicBezTo>
                    <a:pt x="23743" y="26257"/>
                    <a:pt x="29215" y="4135"/>
                    <a:pt x="30108" y="497"/>
                  </a:cubicBezTo>
                  <a:cubicBezTo>
                    <a:pt x="30183" y="233"/>
                    <a:pt x="29976" y="1"/>
                    <a:pt x="297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9169;p74">
              <a:extLst>
                <a:ext uri="{FF2B5EF4-FFF2-40B4-BE49-F238E27FC236}">
                  <a16:creationId xmlns:a16="http://schemas.microsoft.com/office/drawing/2014/main" id="{9225FA69-3030-7128-C44C-1AF1C3A2BDEF}"/>
                </a:ext>
              </a:extLst>
            </p:cNvPr>
            <p:cNvSpPr/>
            <p:nvPr/>
          </p:nvSpPr>
          <p:spPr>
            <a:xfrm>
              <a:off x="7531270" y="1988036"/>
              <a:ext cx="514500" cy="807729"/>
            </a:xfrm>
            <a:custGeom>
              <a:avLst/>
              <a:gdLst/>
              <a:ahLst/>
              <a:cxnLst/>
              <a:rect l="l" t="t" r="r" b="b"/>
              <a:pathLst>
                <a:path w="12591" h="19767" extrusionOk="0">
                  <a:moveTo>
                    <a:pt x="11648" y="0"/>
                  </a:moveTo>
                  <a:lnTo>
                    <a:pt x="0" y="19188"/>
                  </a:lnTo>
                  <a:lnTo>
                    <a:pt x="968" y="19766"/>
                  </a:lnTo>
                  <a:lnTo>
                    <a:pt x="12591" y="578"/>
                  </a:lnTo>
                  <a:lnTo>
                    <a:pt x="1164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9170;p74">
              <a:extLst>
                <a:ext uri="{FF2B5EF4-FFF2-40B4-BE49-F238E27FC236}">
                  <a16:creationId xmlns:a16="http://schemas.microsoft.com/office/drawing/2014/main" id="{B87A999D-074E-720B-FB05-FAD36EEBCEB3}"/>
                </a:ext>
              </a:extLst>
            </p:cNvPr>
            <p:cNvSpPr/>
            <p:nvPr/>
          </p:nvSpPr>
          <p:spPr>
            <a:xfrm>
              <a:off x="7531270" y="2772091"/>
              <a:ext cx="39555" cy="23659"/>
            </a:xfrm>
            <a:custGeom>
              <a:avLst/>
              <a:gdLst/>
              <a:ahLst/>
              <a:cxnLst/>
              <a:rect l="l" t="t" r="r" b="b"/>
              <a:pathLst>
                <a:path w="968" h="579" extrusionOk="0">
                  <a:moveTo>
                    <a:pt x="968" y="5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9171;p74">
              <a:extLst>
                <a:ext uri="{FF2B5EF4-FFF2-40B4-BE49-F238E27FC236}">
                  <a16:creationId xmlns:a16="http://schemas.microsoft.com/office/drawing/2014/main" id="{68DD8B40-111D-0448-2FF9-31A72AC829BE}"/>
                </a:ext>
              </a:extLst>
            </p:cNvPr>
            <p:cNvSpPr/>
            <p:nvPr/>
          </p:nvSpPr>
          <p:spPr>
            <a:xfrm>
              <a:off x="7608253" y="2035027"/>
              <a:ext cx="514541" cy="806667"/>
            </a:xfrm>
            <a:custGeom>
              <a:avLst/>
              <a:gdLst/>
              <a:ahLst/>
              <a:cxnLst/>
              <a:rect l="l" t="t" r="r" b="b"/>
              <a:pathLst>
                <a:path w="12592" h="19741" extrusionOk="0">
                  <a:moveTo>
                    <a:pt x="11624" y="0"/>
                  </a:moveTo>
                  <a:lnTo>
                    <a:pt x="1" y="19163"/>
                  </a:lnTo>
                  <a:lnTo>
                    <a:pt x="943" y="19741"/>
                  </a:lnTo>
                  <a:lnTo>
                    <a:pt x="12592" y="57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9172;p74">
              <a:extLst>
                <a:ext uri="{FF2B5EF4-FFF2-40B4-BE49-F238E27FC236}">
                  <a16:creationId xmlns:a16="http://schemas.microsoft.com/office/drawing/2014/main" id="{9488A9C5-FA1E-4974-6B42-3438AA013934}"/>
                </a:ext>
              </a:extLst>
            </p:cNvPr>
            <p:cNvSpPr/>
            <p:nvPr/>
          </p:nvSpPr>
          <p:spPr>
            <a:xfrm>
              <a:off x="8063943" y="1826387"/>
              <a:ext cx="156136" cy="138074"/>
            </a:xfrm>
            <a:custGeom>
              <a:avLst/>
              <a:gdLst/>
              <a:ahLst/>
              <a:cxnLst/>
              <a:rect l="l" t="t" r="r" b="b"/>
              <a:pathLst>
                <a:path w="3821" h="3379" extrusionOk="0">
                  <a:moveTo>
                    <a:pt x="1455" y="0"/>
                  </a:moveTo>
                  <a:cubicBezTo>
                    <a:pt x="1185" y="0"/>
                    <a:pt x="923" y="129"/>
                    <a:pt x="786" y="369"/>
                  </a:cubicBezTo>
                  <a:lnTo>
                    <a:pt x="1" y="1676"/>
                  </a:lnTo>
                  <a:lnTo>
                    <a:pt x="2828" y="3378"/>
                  </a:lnTo>
                  <a:lnTo>
                    <a:pt x="3613" y="2097"/>
                  </a:lnTo>
                  <a:cubicBezTo>
                    <a:pt x="3821" y="1732"/>
                    <a:pt x="3720" y="1236"/>
                    <a:pt x="3350" y="1022"/>
                  </a:cubicBezTo>
                  <a:lnTo>
                    <a:pt x="1861" y="105"/>
                  </a:lnTo>
                  <a:cubicBezTo>
                    <a:pt x="1734" y="35"/>
                    <a:pt x="1594" y="0"/>
                    <a:pt x="14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9173;p74">
              <a:extLst>
                <a:ext uri="{FF2B5EF4-FFF2-40B4-BE49-F238E27FC236}">
                  <a16:creationId xmlns:a16="http://schemas.microsoft.com/office/drawing/2014/main" id="{BAF576BA-2CA6-AD18-40B8-A135D55888CE}"/>
                </a:ext>
              </a:extLst>
            </p:cNvPr>
            <p:cNvSpPr/>
            <p:nvPr/>
          </p:nvSpPr>
          <p:spPr>
            <a:xfrm>
              <a:off x="8044697" y="1894831"/>
              <a:ext cx="134846" cy="100685"/>
            </a:xfrm>
            <a:custGeom>
              <a:avLst/>
              <a:gdLst/>
              <a:ahLst/>
              <a:cxnLst/>
              <a:rect l="l" t="t" r="r" b="b"/>
              <a:pathLst>
                <a:path w="3300" h="2464" extrusionOk="0">
                  <a:moveTo>
                    <a:pt x="472" y="1"/>
                  </a:moveTo>
                  <a:lnTo>
                    <a:pt x="1" y="761"/>
                  </a:lnTo>
                  <a:lnTo>
                    <a:pt x="2828" y="2464"/>
                  </a:lnTo>
                  <a:lnTo>
                    <a:pt x="3299" y="170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9174;p74">
              <a:extLst>
                <a:ext uri="{FF2B5EF4-FFF2-40B4-BE49-F238E27FC236}">
                  <a16:creationId xmlns:a16="http://schemas.microsoft.com/office/drawing/2014/main" id="{D44E0D13-C21B-712B-8ADA-82A22B3E299B}"/>
                </a:ext>
              </a:extLst>
            </p:cNvPr>
            <p:cNvSpPr/>
            <p:nvPr/>
          </p:nvSpPr>
          <p:spPr>
            <a:xfrm>
              <a:off x="8025451" y="1925926"/>
              <a:ext cx="134805" cy="101666"/>
            </a:xfrm>
            <a:custGeom>
              <a:avLst/>
              <a:gdLst/>
              <a:ahLst/>
              <a:cxnLst/>
              <a:rect l="l" t="t" r="r" b="b"/>
              <a:pathLst>
                <a:path w="3299" h="2488" extrusionOk="0">
                  <a:moveTo>
                    <a:pt x="472" y="0"/>
                  </a:moveTo>
                  <a:lnTo>
                    <a:pt x="0" y="760"/>
                  </a:lnTo>
                  <a:lnTo>
                    <a:pt x="2828" y="2488"/>
                  </a:lnTo>
                  <a:lnTo>
                    <a:pt x="3299" y="1703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9175;p74">
              <a:extLst>
                <a:ext uri="{FF2B5EF4-FFF2-40B4-BE49-F238E27FC236}">
                  <a16:creationId xmlns:a16="http://schemas.microsoft.com/office/drawing/2014/main" id="{D37850C3-4BAD-B941-15DA-7FEC7A544202}"/>
                </a:ext>
              </a:extLst>
            </p:cNvPr>
            <p:cNvSpPr/>
            <p:nvPr/>
          </p:nvSpPr>
          <p:spPr>
            <a:xfrm>
              <a:off x="8007227" y="1956981"/>
              <a:ext cx="133784" cy="101707"/>
            </a:xfrm>
            <a:custGeom>
              <a:avLst/>
              <a:gdLst/>
              <a:ahLst/>
              <a:cxnLst/>
              <a:rect l="l" t="t" r="r" b="b"/>
              <a:pathLst>
                <a:path w="3274" h="2489" extrusionOk="0">
                  <a:moveTo>
                    <a:pt x="446" y="0"/>
                  </a:moveTo>
                  <a:lnTo>
                    <a:pt x="0" y="760"/>
                  </a:lnTo>
                  <a:lnTo>
                    <a:pt x="943" y="1338"/>
                  </a:lnTo>
                  <a:lnTo>
                    <a:pt x="1414" y="1621"/>
                  </a:lnTo>
                  <a:lnTo>
                    <a:pt x="1860" y="1910"/>
                  </a:lnTo>
                  <a:lnTo>
                    <a:pt x="2828" y="2488"/>
                  </a:lnTo>
                  <a:lnTo>
                    <a:pt x="3274" y="172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9176;p74">
              <a:extLst>
                <a:ext uri="{FF2B5EF4-FFF2-40B4-BE49-F238E27FC236}">
                  <a16:creationId xmlns:a16="http://schemas.microsoft.com/office/drawing/2014/main" id="{F3B2BF5E-334F-575F-14E6-A143EB55A472}"/>
                </a:ext>
              </a:extLst>
            </p:cNvPr>
            <p:cNvSpPr/>
            <p:nvPr/>
          </p:nvSpPr>
          <p:spPr>
            <a:xfrm>
              <a:off x="8045718" y="2011654"/>
              <a:ext cx="19287" cy="11605"/>
            </a:xfrm>
            <a:custGeom>
              <a:avLst/>
              <a:gdLst/>
              <a:ahLst/>
              <a:cxnLst/>
              <a:rect l="l" t="t" r="r" b="b"/>
              <a:pathLst>
                <a:path w="472" h="284" extrusionOk="0">
                  <a:moveTo>
                    <a:pt x="472" y="283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9177;p74">
              <a:extLst>
                <a:ext uri="{FF2B5EF4-FFF2-40B4-BE49-F238E27FC236}">
                  <a16:creationId xmlns:a16="http://schemas.microsoft.com/office/drawing/2014/main" id="{469F45DD-CFEF-FEF2-E5CB-CF109F99F425}"/>
                </a:ext>
              </a:extLst>
            </p:cNvPr>
            <p:cNvSpPr/>
            <p:nvPr/>
          </p:nvSpPr>
          <p:spPr>
            <a:xfrm>
              <a:off x="7525876" y="2772091"/>
              <a:ext cx="120953" cy="125325"/>
            </a:xfrm>
            <a:custGeom>
              <a:avLst/>
              <a:gdLst/>
              <a:ahLst/>
              <a:cxnLst/>
              <a:rect l="l" t="t" r="r" b="b"/>
              <a:pathLst>
                <a:path w="2960" h="3067" extrusionOk="0">
                  <a:moveTo>
                    <a:pt x="132" y="0"/>
                  </a:moveTo>
                  <a:lnTo>
                    <a:pt x="0" y="2620"/>
                  </a:lnTo>
                  <a:lnTo>
                    <a:pt x="710" y="3066"/>
                  </a:lnTo>
                  <a:lnTo>
                    <a:pt x="2959" y="1703"/>
                  </a:lnTo>
                  <a:lnTo>
                    <a:pt x="2017" y="1125"/>
                  </a:lnTo>
                  <a:lnTo>
                    <a:pt x="1100" y="5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9178;p74">
              <a:extLst>
                <a:ext uri="{FF2B5EF4-FFF2-40B4-BE49-F238E27FC236}">
                  <a16:creationId xmlns:a16="http://schemas.microsoft.com/office/drawing/2014/main" id="{7C8DC065-8786-11D0-EED5-9CBEB6121863}"/>
                </a:ext>
              </a:extLst>
            </p:cNvPr>
            <p:cNvSpPr/>
            <p:nvPr/>
          </p:nvSpPr>
          <p:spPr>
            <a:xfrm>
              <a:off x="7535601" y="2906853"/>
              <a:ext cx="2125" cy="1062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51" y="1"/>
                  </a:moveTo>
                  <a:cubicBezTo>
                    <a:pt x="26" y="1"/>
                    <a:pt x="26" y="26"/>
                    <a:pt x="1" y="26"/>
                  </a:cubicBezTo>
                  <a:cubicBezTo>
                    <a:pt x="26" y="26"/>
                    <a:pt x="26" y="2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9179;p74">
              <a:extLst>
                <a:ext uri="{FF2B5EF4-FFF2-40B4-BE49-F238E27FC236}">
                  <a16:creationId xmlns:a16="http://schemas.microsoft.com/office/drawing/2014/main" id="{FF0FF32C-D423-F76C-7C3D-7A935FA56CB9}"/>
                </a:ext>
              </a:extLst>
            </p:cNvPr>
            <p:cNvSpPr/>
            <p:nvPr/>
          </p:nvSpPr>
          <p:spPr>
            <a:xfrm>
              <a:off x="7531270" y="2772091"/>
              <a:ext cx="39555" cy="23659"/>
            </a:xfrm>
            <a:custGeom>
              <a:avLst/>
              <a:gdLst/>
              <a:ahLst/>
              <a:cxnLst/>
              <a:rect l="l" t="t" r="r" b="b"/>
              <a:pathLst>
                <a:path w="968" h="579" extrusionOk="0">
                  <a:moveTo>
                    <a:pt x="968" y="5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9180;p74">
              <a:extLst>
                <a:ext uri="{FF2B5EF4-FFF2-40B4-BE49-F238E27FC236}">
                  <a16:creationId xmlns:a16="http://schemas.microsoft.com/office/drawing/2014/main" id="{D392A57E-8414-DB2C-99FA-537032BC4694}"/>
                </a:ext>
              </a:extLst>
            </p:cNvPr>
            <p:cNvSpPr/>
            <p:nvPr/>
          </p:nvSpPr>
          <p:spPr>
            <a:xfrm>
              <a:off x="7524855" y="2879149"/>
              <a:ext cx="30075" cy="29217"/>
            </a:xfrm>
            <a:custGeom>
              <a:avLst/>
              <a:gdLst/>
              <a:ahLst/>
              <a:cxnLst/>
              <a:rect l="l" t="t" r="r" b="b"/>
              <a:pathLst>
                <a:path w="736" h="715" extrusionOk="0">
                  <a:moveTo>
                    <a:pt x="25" y="0"/>
                  </a:moveTo>
                  <a:lnTo>
                    <a:pt x="0" y="471"/>
                  </a:lnTo>
                  <a:lnTo>
                    <a:pt x="0" y="521"/>
                  </a:lnTo>
                  <a:lnTo>
                    <a:pt x="0" y="572"/>
                  </a:lnTo>
                  <a:lnTo>
                    <a:pt x="0" y="603"/>
                  </a:lnTo>
                  <a:cubicBezTo>
                    <a:pt x="25" y="603"/>
                    <a:pt x="25" y="603"/>
                    <a:pt x="25" y="628"/>
                  </a:cubicBezTo>
                  <a:lnTo>
                    <a:pt x="50" y="653"/>
                  </a:lnTo>
                  <a:lnTo>
                    <a:pt x="75" y="679"/>
                  </a:lnTo>
                  <a:cubicBezTo>
                    <a:pt x="115" y="696"/>
                    <a:pt x="165" y="714"/>
                    <a:pt x="210" y="714"/>
                  </a:cubicBezTo>
                  <a:cubicBezTo>
                    <a:pt x="229" y="714"/>
                    <a:pt x="247" y="711"/>
                    <a:pt x="264" y="704"/>
                  </a:cubicBezTo>
                  <a:cubicBezTo>
                    <a:pt x="289" y="704"/>
                    <a:pt x="289" y="679"/>
                    <a:pt x="314" y="679"/>
                  </a:cubicBezTo>
                  <a:lnTo>
                    <a:pt x="735" y="44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9181;p74">
              <a:extLst>
                <a:ext uri="{FF2B5EF4-FFF2-40B4-BE49-F238E27FC236}">
                  <a16:creationId xmlns:a16="http://schemas.microsoft.com/office/drawing/2014/main" id="{71D38F60-B95B-7FCE-EE70-485907114A29}"/>
                </a:ext>
              </a:extLst>
            </p:cNvPr>
            <p:cNvSpPr/>
            <p:nvPr/>
          </p:nvSpPr>
          <p:spPr>
            <a:xfrm>
              <a:off x="7570783" y="2011654"/>
              <a:ext cx="512497" cy="806421"/>
            </a:xfrm>
            <a:custGeom>
              <a:avLst/>
              <a:gdLst/>
              <a:ahLst/>
              <a:cxnLst/>
              <a:rect l="l" t="t" r="r" b="b"/>
              <a:pathLst>
                <a:path w="12542" h="19735" extrusionOk="0">
                  <a:moveTo>
                    <a:pt x="11624" y="0"/>
                  </a:moveTo>
                  <a:lnTo>
                    <a:pt x="1" y="19188"/>
                  </a:lnTo>
                  <a:lnTo>
                    <a:pt x="918" y="19735"/>
                  </a:lnTo>
                  <a:lnTo>
                    <a:pt x="12541" y="572"/>
                  </a:lnTo>
                  <a:lnTo>
                    <a:pt x="12095" y="283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9182;p74">
              <a:extLst>
                <a:ext uri="{FF2B5EF4-FFF2-40B4-BE49-F238E27FC236}">
                  <a16:creationId xmlns:a16="http://schemas.microsoft.com/office/drawing/2014/main" id="{149E75F1-D4D0-3880-6797-7FAF6F9259F7}"/>
                </a:ext>
              </a:extLst>
            </p:cNvPr>
            <p:cNvSpPr/>
            <p:nvPr/>
          </p:nvSpPr>
          <p:spPr>
            <a:xfrm>
              <a:off x="7208299" y="3906617"/>
              <a:ext cx="150742" cy="204844"/>
            </a:xfrm>
            <a:custGeom>
              <a:avLst/>
              <a:gdLst/>
              <a:ahLst/>
              <a:cxnLst/>
              <a:rect l="l" t="t" r="r" b="b"/>
              <a:pathLst>
                <a:path w="3689" h="5013" extrusionOk="0">
                  <a:moveTo>
                    <a:pt x="29" y="1"/>
                  </a:moveTo>
                  <a:cubicBezTo>
                    <a:pt x="13" y="1"/>
                    <a:pt x="0" y="19"/>
                    <a:pt x="0" y="36"/>
                  </a:cubicBezTo>
                  <a:lnTo>
                    <a:pt x="0" y="4799"/>
                  </a:lnTo>
                  <a:cubicBezTo>
                    <a:pt x="0" y="4821"/>
                    <a:pt x="26" y="4840"/>
                    <a:pt x="50" y="4840"/>
                  </a:cubicBezTo>
                  <a:cubicBezTo>
                    <a:pt x="59" y="4840"/>
                    <a:pt x="69" y="4837"/>
                    <a:pt x="76" y="4830"/>
                  </a:cubicBezTo>
                  <a:lnTo>
                    <a:pt x="1226" y="3624"/>
                  </a:lnTo>
                  <a:cubicBezTo>
                    <a:pt x="1241" y="3611"/>
                    <a:pt x="1255" y="3605"/>
                    <a:pt x="1269" y="3605"/>
                  </a:cubicBezTo>
                  <a:cubicBezTo>
                    <a:pt x="1282" y="3605"/>
                    <a:pt x="1295" y="3611"/>
                    <a:pt x="1307" y="3624"/>
                  </a:cubicBezTo>
                  <a:lnTo>
                    <a:pt x="2011" y="4987"/>
                  </a:lnTo>
                  <a:cubicBezTo>
                    <a:pt x="2011" y="5012"/>
                    <a:pt x="2042" y="5012"/>
                    <a:pt x="2067" y="5012"/>
                  </a:cubicBezTo>
                  <a:lnTo>
                    <a:pt x="2514" y="4799"/>
                  </a:lnTo>
                  <a:cubicBezTo>
                    <a:pt x="2539" y="4799"/>
                    <a:pt x="2539" y="4774"/>
                    <a:pt x="2539" y="4749"/>
                  </a:cubicBezTo>
                  <a:lnTo>
                    <a:pt x="1854" y="3385"/>
                  </a:lnTo>
                  <a:cubicBezTo>
                    <a:pt x="1829" y="3360"/>
                    <a:pt x="1854" y="3335"/>
                    <a:pt x="1885" y="3335"/>
                  </a:cubicBezTo>
                  <a:lnTo>
                    <a:pt x="3638" y="3228"/>
                  </a:lnTo>
                  <a:cubicBezTo>
                    <a:pt x="3663" y="3228"/>
                    <a:pt x="3688" y="3178"/>
                    <a:pt x="3663" y="3153"/>
                  </a:cubicBezTo>
                  <a:lnTo>
                    <a:pt x="51" y="11"/>
                  </a:lnTo>
                  <a:cubicBezTo>
                    <a:pt x="43" y="4"/>
                    <a:pt x="36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844;p48">
            <a:extLst>
              <a:ext uri="{FF2B5EF4-FFF2-40B4-BE49-F238E27FC236}">
                <a16:creationId xmlns:a16="http://schemas.microsoft.com/office/drawing/2014/main" id="{FC509D44-AF95-DF38-DF98-EB3E43F61678}"/>
              </a:ext>
            </a:extLst>
          </p:cNvPr>
          <p:cNvGrpSpPr/>
          <p:nvPr/>
        </p:nvGrpSpPr>
        <p:grpSpPr>
          <a:xfrm>
            <a:off x="5369396" y="742956"/>
            <a:ext cx="1850983" cy="2235272"/>
            <a:chOff x="871875" y="2368716"/>
            <a:chExt cx="1850983" cy="2235272"/>
          </a:xfrm>
        </p:grpSpPr>
        <p:grpSp>
          <p:nvGrpSpPr>
            <p:cNvPr id="1568" name="Google Shape;1845;p48">
              <a:extLst>
                <a:ext uri="{FF2B5EF4-FFF2-40B4-BE49-F238E27FC236}">
                  <a16:creationId xmlns:a16="http://schemas.microsoft.com/office/drawing/2014/main" id="{A2F5199A-6BD9-07BA-F328-972C0A5C5AF5}"/>
                </a:ext>
              </a:extLst>
            </p:cNvPr>
            <p:cNvGrpSpPr/>
            <p:nvPr/>
          </p:nvGrpSpPr>
          <p:grpSpPr>
            <a:xfrm>
              <a:off x="871875" y="2839872"/>
              <a:ext cx="1850983" cy="1764116"/>
              <a:chOff x="6173904" y="7163161"/>
              <a:chExt cx="1597741" cy="1522627"/>
            </a:xfrm>
          </p:grpSpPr>
          <p:sp>
            <p:nvSpPr>
              <p:cNvPr id="1575" name="Google Shape;1846;p48">
                <a:extLst>
                  <a:ext uri="{FF2B5EF4-FFF2-40B4-BE49-F238E27FC236}">
                    <a16:creationId xmlns:a16="http://schemas.microsoft.com/office/drawing/2014/main" id="{742B77D4-6606-EBE9-18B1-CD399135F553}"/>
                  </a:ext>
                </a:extLst>
              </p:cNvPr>
              <p:cNvSpPr/>
              <p:nvPr/>
            </p:nvSpPr>
            <p:spPr>
              <a:xfrm>
                <a:off x="7066415" y="7165714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847;p48">
                <a:extLst>
                  <a:ext uri="{FF2B5EF4-FFF2-40B4-BE49-F238E27FC236}">
                    <a16:creationId xmlns:a16="http://schemas.microsoft.com/office/drawing/2014/main" id="{B08943A4-D90B-E5C5-E536-9B53812CE2F7}"/>
                  </a:ext>
                </a:extLst>
              </p:cNvPr>
              <p:cNvSpPr/>
              <p:nvPr/>
            </p:nvSpPr>
            <p:spPr>
              <a:xfrm>
                <a:off x="6365750" y="8345940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848;p48">
                <a:extLst>
                  <a:ext uri="{FF2B5EF4-FFF2-40B4-BE49-F238E27FC236}">
                    <a16:creationId xmlns:a16="http://schemas.microsoft.com/office/drawing/2014/main" id="{EBFA36FA-4805-BBA5-0E2D-CED8657BE09E}"/>
                  </a:ext>
                </a:extLst>
              </p:cNvPr>
              <p:cNvSpPr/>
              <p:nvPr/>
            </p:nvSpPr>
            <p:spPr>
              <a:xfrm>
                <a:off x="7068756" y="7165714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849;p48">
                <a:extLst>
                  <a:ext uri="{FF2B5EF4-FFF2-40B4-BE49-F238E27FC236}">
                    <a16:creationId xmlns:a16="http://schemas.microsoft.com/office/drawing/2014/main" id="{81E908AA-5D12-284C-50C2-28E482C5480D}"/>
                  </a:ext>
                </a:extLst>
              </p:cNvPr>
              <p:cNvSpPr/>
              <p:nvPr/>
            </p:nvSpPr>
            <p:spPr>
              <a:xfrm>
                <a:off x="6188375" y="7165714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850;p48">
                <a:extLst>
                  <a:ext uri="{FF2B5EF4-FFF2-40B4-BE49-F238E27FC236}">
                    <a16:creationId xmlns:a16="http://schemas.microsoft.com/office/drawing/2014/main" id="{6B838CF6-3ECA-226B-647F-56DE3E858EAF}"/>
                  </a:ext>
                </a:extLst>
              </p:cNvPr>
              <p:cNvSpPr/>
              <p:nvPr/>
            </p:nvSpPr>
            <p:spPr>
              <a:xfrm>
                <a:off x="6365750" y="8345940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851;p48">
                <a:extLst>
                  <a:ext uri="{FF2B5EF4-FFF2-40B4-BE49-F238E27FC236}">
                    <a16:creationId xmlns:a16="http://schemas.microsoft.com/office/drawing/2014/main" id="{4EFD506B-9144-0C68-54C1-C4750E7543F2}"/>
                  </a:ext>
                </a:extLst>
              </p:cNvPr>
              <p:cNvSpPr/>
              <p:nvPr/>
            </p:nvSpPr>
            <p:spPr>
              <a:xfrm>
                <a:off x="7068756" y="7165714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852;p48">
                <a:extLst>
                  <a:ext uri="{FF2B5EF4-FFF2-40B4-BE49-F238E27FC236}">
                    <a16:creationId xmlns:a16="http://schemas.microsoft.com/office/drawing/2014/main" id="{F92AEFD0-EB64-921D-4AA8-F621A7D006B3}"/>
                  </a:ext>
                </a:extLst>
              </p:cNvPr>
              <p:cNvSpPr/>
              <p:nvPr/>
            </p:nvSpPr>
            <p:spPr>
              <a:xfrm>
                <a:off x="6173904" y="7163161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853;p48">
                <a:extLst>
                  <a:ext uri="{FF2B5EF4-FFF2-40B4-BE49-F238E27FC236}">
                    <a16:creationId xmlns:a16="http://schemas.microsoft.com/office/drawing/2014/main" id="{1CBA8DBF-C7B8-78E6-1A1B-2BB9702D0858}"/>
                  </a:ext>
                </a:extLst>
              </p:cNvPr>
              <p:cNvSpPr/>
              <p:nvPr/>
            </p:nvSpPr>
            <p:spPr>
              <a:xfrm>
                <a:off x="6212848" y="7204658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854;p48">
                <a:extLst>
                  <a:ext uri="{FF2B5EF4-FFF2-40B4-BE49-F238E27FC236}">
                    <a16:creationId xmlns:a16="http://schemas.microsoft.com/office/drawing/2014/main" id="{F747BDF9-FA3C-9A9A-8584-9FD0374423E2}"/>
                  </a:ext>
                </a:extLst>
              </p:cNvPr>
              <p:cNvSpPr/>
              <p:nvPr/>
            </p:nvSpPr>
            <p:spPr>
              <a:xfrm>
                <a:off x="6365750" y="8345940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855;p48">
                <a:extLst>
                  <a:ext uri="{FF2B5EF4-FFF2-40B4-BE49-F238E27FC236}">
                    <a16:creationId xmlns:a16="http://schemas.microsoft.com/office/drawing/2014/main" id="{0D070A79-3BBF-96DC-C62A-D716336163B9}"/>
                  </a:ext>
                </a:extLst>
              </p:cNvPr>
              <p:cNvSpPr/>
              <p:nvPr/>
            </p:nvSpPr>
            <p:spPr>
              <a:xfrm>
                <a:off x="6365750" y="8157819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856;p48">
                <a:extLst>
                  <a:ext uri="{FF2B5EF4-FFF2-40B4-BE49-F238E27FC236}">
                    <a16:creationId xmlns:a16="http://schemas.microsoft.com/office/drawing/2014/main" id="{D9CDA984-2DCE-0221-9BC9-C02185FBEC9A}"/>
                  </a:ext>
                </a:extLst>
              </p:cNvPr>
              <p:cNvSpPr/>
              <p:nvPr/>
            </p:nvSpPr>
            <p:spPr>
              <a:xfrm>
                <a:off x="6429272" y="8332001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857;p48">
                <a:extLst>
                  <a:ext uri="{FF2B5EF4-FFF2-40B4-BE49-F238E27FC236}">
                    <a16:creationId xmlns:a16="http://schemas.microsoft.com/office/drawing/2014/main" id="{67D257B0-4008-705E-4264-ED90F880C4CE}"/>
                  </a:ext>
                </a:extLst>
              </p:cNvPr>
              <p:cNvSpPr/>
              <p:nvPr/>
            </p:nvSpPr>
            <p:spPr>
              <a:xfrm>
                <a:off x="6485985" y="8302314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858;p48">
                <a:extLst>
                  <a:ext uri="{FF2B5EF4-FFF2-40B4-BE49-F238E27FC236}">
                    <a16:creationId xmlns:a16="http://schemas.microsoft.com/office/drawing/2014/main" id="{792D9900-E974-1D02-1359-F8B40A59470A}"/>
                  </a:ext>
                </a:extLst>
              </p:cNvPr>
              <p:cNvSpPr/>
              <p:nvPr/>
            </p:nvSpPr>
            <p:spPr>
              <a:xfrm>
                <a:off x="6462151" y="8351260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859;p48">
                <a:extLst>
                  <a:ext uri="{FF2B5EF4-FFF2-40B4-BE49-F238E27FC236}">
                    <a16:creationId xmlns:a16="http://schemas.microsoft.com/office/drawing/2014/main" id="{C49F3419-2A50-D27E-EF15-E7ED213737D0}"/>
                  </a:ext>
                </a:extLst>
              </p:cNvPr>
              <p:cNvSpPr/>
              <p:nvPr/>
            </p:nvSpPr>
            <p:spPr>
              <a:xfrm>
                <a:off x="6513544" y="8381053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860;p48">
                <a:extLst>
                  <a:ext uri="{FF2B5EF4-FFF2-40B4-BE49-F238E27FC236}">
                    <a16:creationId xmlns:a16="http://schemas.microsoft.com/office/drawing/2014/main" id="{FD1DBCBC-5E96-3AD2-9713-36CB17F6F486}"/>
                  </a:ext>
                </a:extLst>
              </p:cNvPr>
              <p:cNvSpPr/>
              <p:nvPr/>
            </p:nvSpPr>
            <p:spPr>
              <a:xfrm>
                <a:off x="6537910" y="8270925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861;p48">
                <a:extLst>
                  <a:ext uri="{FF2B5EF4-FFF2-40B4-BE49-F238E27FC236}">
                    <a16:creationId xmlns:a16="http://schemas.microsoft.com/office/drawing/2014/main" id="{82060DE5-85C3-159E-777C-B03EE6E9490A}"/>
                  </a:ext>
                </a:extLst>
              </p:cNvPr>
              <p:cNvSpPr/>
              <p:nvPr/>
            </p:nvSpPr>
            <p:spPr>
              <a:xfrm>
                <a:off x="6566958" y="8412442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862;p48">
                <a:extLst>
                  <a:ext uri="{FF2B5EF4-FFF2-40B4-BE49-F238E27FC236}">
                    <a16:creationId xmlns:a16="http://schemas.microsoft.com/office/drawing/2014/main" id="{6E3894E9-6B67-1A79-C0C8-FB526949C024}"/>
                  </a:ext>
                </a:extLst>
              </p:cNvPr>
              <p:cNvSpPr/>
              <p:nvPr/>
            </p:nvSpPr>
            <p:spPr>
              <a:xfrm>
                <a:off x="6518864" y="8289972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863;p48">
                <a:extLst>
                  <a:ext uri="{FF2B5EF4-FFF2-40B4-BE49-F238E27FC236}">
                    <a16:creationId xmlns:a16="http://schemas.microsoft.com/office/drawing/2014/main" id="{2735C931-FE99-89DC-0F45-93097D4908DA}"/>
                  </a:ext>
                </a:extLst>
              </p:cNvPr>
              <p:cNvSpPr/>
              <p:nvPr/>
            </p:nvSpPr>
            <p:spPr>
              <a:xfrm>
                <a:off x="6591537" y="8240281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864;p48">
                <a:extLst>
                  <a:ext uri="{FF2B5EF4-FFF2-40B4-BE49-F238E27FC236}">
                    <a16:creationId xmlns:a16="http://schemas.microsoft.com/office/drawing/2014/main" id="{386462BA-0138-1F36-21DE-1890F0E353ED}"/>
                  </a:ext>
                </a:extLst>
              </p:cNvPr>
              <p:cNvSpPr/>
              <p:nvPr/>
            </p:nvSpPr>
            <p:spPr>
              <a:xfrm>
                <a:off x="6570044" y="8327638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865;p48">
                <a:extLst>
                  <a:ext uri="{FF2B5EF4-FFF2-40B4-BE49-F238E27FC236}">
                    <a16:creationId xmlns:a16="http://schemas.microsoft.com/office/drawing/2014/main" id="{6AA745A0-86A5-FE86-A3FB-A3C602ABE02A}"/>
                  </a:ext>
                </a:extLst>
              </p:cNvPr>
              <p:cNvSpPr/>
              <p:nvPr/>
            </p:nvSpPr>
            <p:spPr>
              <a:xfrm>
                <a:off x="6618138" y="8441596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866;p48">
                <a:extLst>
                  <a:ext uri="{FF2B5EF4-FFF2-40B4-BE49-F238E27FC236}">
                    <a16:creationId xmlns:a16="http://schemas.microsoft.com/office/drawing/2014/main" id="{EBD1171C-B5EB-3BCD-00DD-D8F06FD2EA82}"/>
                  </a:ext>
                </a:extLst>
              </p:cNvPr>
              <p:cNvSpPr/>
              <p:nvPr/>
            </p:nvSpPr>
            <p:spPr>
              <a:xfrm>
                <a:off x="6624416" y="825943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867;p48">
                <a:extLst>
                  <a:ext uri="{FF2B5EF4-FFF2-40B4-BE49-F238E27FC236}">
                    <a16:creationId xmlns:a16="http://schemas.microsoft.com/office/drawing/2014/main" id="{DD359B44-1660-CDC5-D6CE-8BFB52C66B01}"/>
                  </a:ext>
                </a:extLst>
              </p:cNvPr>
              <p:cNvSpPr/>
              <p:nvPr/>
            </p:nvSpPr>
            <p:spPr>
              <a:xfrm>
                <a:off x="6644952" y="8210488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868;p48">
                <a:extLst>
                  <a:ext uri="{FF2B5EF4-FFF2-40B4-BE49-F238E27FC236}">
                    <a16:creationId xmlns:a16="http://schemas.microsoft.com/office/drawing/2014/main" id="{3BB9C4A1-97F4-B44F-25DE-3669897B42D2}"/>
                  </a:ext>
                </a:extLst>
              </p:cNvPr>
              <p:cNvSpPr/>
              <p:nvPr/>
            </p:nvSpPr>
            <p:spPr>
              <a:xfrm>
                <a:off x="6661764" y="8296888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869;p48">
                <a:extLst>
                  <a:ext uri="{FF2B5EF4-FFF2-40B4-BE49-F238E27FC236}">
                    <a16:creationId xmlns:a16="http://schemas.microsoft.com/office/drawing/2014/main" id="{A19C92F2-8F3E-ED64-6AFB-E9F67F8FE50D}"/>
                  </a:ext>
                </a:extLst>
              </p:cNvPr>
              <p:cNvSpPr/>
              <p:nvPr/>
            </p:nvSpPr>
            <p:spPr>
              <a:xfrm>
                <a:off x="6670276" y="8472134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870;p48">
                <a:extLst>
                  <a:ext uri="{FF2B5EF4-FFF2-40B4-BE49-F238E27FC236}">
                    <a16:creationId xmlns:a16="http://schemas.microsoft.com/office/drawing/2014/main" id="{BB62016E-FF1A-B713-76C0-AA33736B295F}"/>
                  </a:ext>
                </a:extLst>
              </p:cNvPr>
              <p:cNvSpPr/>
              <p:nvPr/>
            </p:nvSpPr>
            <p:spPr>
              <a:xfrm>
                <a:off x="6674851" y="8410952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871;p48">
                <a:extLst>
                  <a:ext uri="{FF2B5EF4-FFF2-40B4-BE49-F238E27FC236}">
                    <a16:creationId xmlns:a16="http://schemas.microsoft.com/office/drawing/2014/main" id="{68D3B343-C077-43CF-1AE8-DC3F8A42A412}"/>
                  </a:ext>
                </a:extLst>
              </p:cNvPr>
              <p:cNvSpPr/>
              <p:nvPr/>
            </p:nvSpPr>
            <p:spPr>
              <a:xfrm>
                <a:off x="6697089" y="8180589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872;p48">
                <a:extLst>
                  <a:ext uri="{FF2B5EF4-FFF2-40B4-BE49-F238E27FC236}">
                    <a16:creationId xmlns:a16="http://schemas.microsoft.com/office/drawing/2014/main" id="{D0EA5E67-DD71-8721-FEA4-D334F7FB3160}"/>
                  </a:ext>
                </a:extLst>
              </p:cNvPr>
              <p:cNvSpPr/>
              <p:nvPr/>
            </p:nvSpPr>
            <p:spPr>
              <a:xfrm>
                <a:off x="6677830" y="8229641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873;p48">
                <a:extLst>
                  <a:ext uri="{FF2B5EF4-FFF2-40B4-BE49-F238E27FC236}">
                    <a16:creationId xmlns:a16="http://schemas.microsoft.com/office/drawing/2014/main" id="{3BF1E563-307E-8215-C69B-4876B4314337}"/>
                  </a:ext>
                </a:extLst>
              </p:cNvPr>
              <p:cNvSpPr/>
              <p:nvPr/>
            </p:nvSpPr>
            <p:spPr>
              <a:xfrm>
                <a:off x="6624416" y="8339023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874;p48">
                <a:extLst>
                  <a:ext uri="{FF2B5EF4-FFF2-40B4-BE49-F238E27FC236}">
                    <a16:creationId xmlns:a16="http://schemas.microsoft.com/office/drawing/2014/main" id="{9457034C-8CCE-A98D-01B6-11051EE9E8D3}"/>
                  </a:ext>
                </a:extLst>
              </p:cNvPr>
              <p:cNvSpPr/>
              <p:nvPr/>
            </p:nvSpPr>
            <p:spPr>
              <a:xfrm>
                <a:off x="6715391" y="826709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875;p48">
                <a:extLst>
                  <a:ext uri="{FF2B5EF4-FFF2-40B4-BE49-F238E27FC236}">
                    <a16:creationId xmlns:a16="http://schemas.microsoft.com/office/drawing/2014/main" id="{D5EBF07B-D819-A105-B388-2D4E6DB79D9D}"/>
                  </a:ext>
                </a:extLst>
              </p:cNvPr>
              <p:cNvSpPr/>
              <p:nvPr/>
            </p:nvSpPr>
            <p:spPr>
              <a:xfrm>
                <a:off x="6729862" y="8199848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876;p48">
                <a:extLst>
                  <a:ext uri="{FF2B5EF4-FFF2-40B4-BE49-F238E27FC236}">
                    <a16:creationId xmlns:a16="http://schemas.microsoft.com/office/drawing/2014/main" id="{80067A1D-2270-AE38-0807-6CEF16EB7398}"/>
                  </a:ext>
                </a:extLst>
              </p:cNvPr>
              <p:cNvSpPr/>
              <p:nvPr/>
            </p:nvSpPr>
            <p:spPr>
              <a:xfrm>
                <a:off x="6726776" y="8440745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877;p48">
                <a:extLst>
                  <a:ext uri="{FF2B5EF4-FFF2-40B4-BE49-F238E27FC236}">
                    <a16:creationId xmlns:a16="http://schemas.microsoft.com/office/drawing/2014/main" id="{705917EB-F77D-B422-3A5C-B7551E338359}"/>
                  </a:ext>
                </a:extLst>
              </p:cNvPr>
              <p:cNvSpPr/>
              <p:nvPr/>
            </p:nvSpPr>
            <p:spPr>
              <a:xfrm>
                <a:off x="6749014" y="8149306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878;p48">
                <a:extLst>
                  <a:ext uri="{FF2B5EF4-FFF2-40B4-BE49-F238E27FC236}">
                    <a16:creationId xmlns:a16="http://schemas.microsoft.com/office/drawing/2014/main" id="{0F5C256E-2EDC-23B9-BA51-3DBF3E252468}"/>
                  </a:ext>
                </a:extLst>
              </p:cNvPr>
              <p:cNvSpPr/>
              <p:nvPr/>
            </p:nvSpPr>
            <p:spPr>
              <a:xfrm>
                <a:off x="6751249" y="8308592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879;p48">
                <a:extLst>
                  <a:ext uri="{FF2B5EF4-FFF2-40B4-BE49-F238E27FC236}">
                    <a16:creationId xmlns:a16="http://schemas.microsoft.com/office/drawing/2014/main" id="{F20A5BED-9475-C31A-7FFF-D3BDBF9AF7EF}"/>
                  </a:ext>
                </a:extLst>
              </p:cNvPr>
              <p:cNvSpPr/>
              <p:nvPr/>
            </p:nvSpPr>
            <p:spPr>
              <a:xfrm>
                <a:off x="6767316" y="8237302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880;p48">
                <a:extLst>
                  <a:ext uri="{FF2B5EF4-FFF2-40B4-BE49-F238E27FC236}">
                    <a16:creationId xmlns:a16="http://schemas.microsoft.com/office/drawing/2014/main" id="{8FFC42FA-C16F-9470-B853-9AF778751457}"/>
                  </a:ext>
                </a:extLst>
              </p:cNvPr>
              <p:cNvSpPr/>
              <p:nvPr/>
            </p:nvSpPr>
            <p:spPr>
              <a:xfrm>
                <a:off x="6803386" y="8120897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881;p48">
                <a:extLst>
                  <a:ext uri="{FF2B5EF4-FFF2-40B4-BE49-F238E27FC236}">
                    <a16:creationId xmlns:a16="http://schemas.microsoft.com/office/drawing/2014/main" id="{0F03370A-65D6-B322-7AB8-D54312AEC056}"/>
                  </a:ext>
                </a:extLst>
              </p:cNvPr>
              <p:cNvSpPr/>
              <p:nvPr/>
            </p:nvSpPr>
            <p:spPr>
              <a:xfrm>
                <a:off x="6729223" y="8351260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882;p48">
                <a:extLst>
                  <a:ext uri="{FF2B5EF4-FFF2-40B4-BE49-F238E27FC236}">
                    <a16:creationId xmlns:a16="http://schemas.microsoft.com/office/drawing/2014/main" id="{8F57E99F-2F22-A12B-4CA3-27B3B499A641}"/>
                  </a:ext>
                </a:extLst>
              </p:cNvPr>
              <p:cNvSpPr/>
              <p:nvPr/>
            </p:nvSpPr>
            <p:spPr>
              <a:xfrm>
                <a:off x="6781148" y="8168459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883;p48">
                <a:extLst>
                  <a:ext uri="{FF2B5EF4-FFF2-40B4-BE49-F238E27FC236}">
                    <a16:creationId xmlns:a16="http://schemas.microsoft.com/office/drawing/2014/main" id="{B714CFDD-28E0-F0EE-0A3A-AD99CD665B82}"/>
                  </a:ext>
                </a:extLst>
              </p:cNvPr>
              <p:cNvSpPr/>
              <p:nvPr/>
            </p:nvSpPr>
            <p:spPr>
              <a:xfrm>
                <a:off x="6781148" y="8409356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884;p48">
                <a:extLst>
                  <a:ext uri="{FF2B5EF4-FFF2-40B4-BE49-F238E27FC236}">
                    <a16:creationId xmlns:a16="http://schemas.microsoft.com/office/drawing/2014/main" id="{7F281450-8385-0E4B-791C-FE5C694D604B}"/>
                  </a:ext>
                </a:extLst>
              </p:cNvPr>
              <p:cNvSpPr/>
              <p:nvPr/>
            </p:nvSpPr>
            <p:spPr>
              <a:xfrm>
                <a:off x="6803386" y="8279331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885;p48">
                <a:extLst>
                  <a:ext uri="{FF2B5EF4-FFF2-40B4-BE49-F238E27FC236}">
                    <a16:creationId xmlns:a16="http://schemas.microsoft.com/office/drawing/2014/main" id="{5563EF87-BC16-43CA-F837-92B4BAB7CAC7}"/>
                  </a:ext>
                </a:extLst>
              </p:cNvPr>
              <p:cNvSpPr/>
              <p:nvPr/>
            </p:nvSpPr>
            <p:spPr>
              <a:xfrm>
                <a:off x="6818602" y="8205913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886;p48">
                <a:extLst>
                  <a:ext uri="{FF2B5EF4-FFF2-40B4-BE49-F238E27FC236}">
                    <a16:creationId xmlns:a16="http://schemas.microsoft.com/office/drawing/2014/main" id="{06798065-98A5-ECCE-230A-DE0B7383EE05}"/>
                  </a:ext>
                </a:extLst>
              </p:cNvPr>
              <p:cNvSpPr/>
              <p:nvPr/>
            </p:nvSpPr>
            <p:spPr>
              <a:xfrm>
                <a:off x="6835414" y="8140156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887;p48">
                <a:extLst>
                  <a:ext uri="{FF2B5EF4-FFF2-40B4-BE49-F238E27FC236}">
                    <a16:creationId xmlns:a16="http://schemas.microsoft.com/office/drawing/2014/main" id="{01B0DA9D-BFC6-4D99-7814-26013788E179}"/>
                  </a:ext>
                </a:extLst>
              </p:cNvPr>
              <p:cNvSpPr/>
              <p:nvPr/>
            </p:nvSpPr>
            <p:spPr>
              <a:xfrm>
                <a:off x="6832328" y="8321360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888;p48">
                <a:extLst>
                  <a:ext uri="{FF2B5EF4-FFF2-40B4-BE49-F238E27FC236}">
                    <a16:creationId xmlns:a16="http://schemas.microsoft.com/office/drawing/2014/main" id="{B87117F4-006F-C333-D2F3-0F4751887E8A}"/>
                  </a:ext>
                </a:extLst>
              </p:cNvPr>
              <p:cNvSpPr/>
              <p:nvPr/>
            </p:nvSpPr>
            <p:spPr>
              <a:xfrm>
                <a:off x="6851374" y="8091210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889;p48">
                <a:extLst>
                  <a:ext uri="{FF2B5EF4-FFF2-40B4-BE49-F238E27FC236}">
                    <a16:creationId xmlns:a16="http://schemas.microsoft.com/office/drawing/2014/main" id="{9E294476-E810-4090-2BF3-57BD0FFA5589}"/>
                  </a:ext>
                </a:extLst>
              </p:cNvPr>
              <p:cNvSpPr/>
              <p:nvPr/>
            </p:nvSpPr>
            <p:spPr>
              <a:xfrm>
                <a:off x="6835414" y="8381053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890;p48">
                <a:extLst>
                  <a:ext uri="{FF2B5EF4-FFF2-40B4-BE49-F238E27FC236}">
                    <a16:creationId xmlns:a16="http://schemas.microsoft.com/office/drawing/2014/main" id="{B8BBDD67-4C3C-C5B8-4ABB-E220E44B6764}"/>
                  </a:ext>
                </a:extLst>
              </p:cNvPr>
              <p:cNvSpPr/>
              <p:nvPr/>
            </p:nvSpPr>
            <p:spPr>
              <a:xfrm>
                <a:off x="6854566" y="8247942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891;p48">
                <a:extLst>
                  <a:ext uri="{FF2B5EF4-FFF2-40B4-BE49-F238E27FC236}">
                    <a16:creationId xmlns:a16="http://schemas.microsoft.com/office/drawing/2014/main" id="{F279E4E8-9FA6-F2EB-FA6D-D4FB043E87C0}"/>
                  </a:ext>
                </a:extLst>
              </p:cNvPr>
              <p:cNvSpPr/>
              <p:nvPr/>
            </p:nvSpPr>
            <p:spPr>
              <a:xfrm>
                <a:off x="6872868" y="8177822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892;p48">
                <a:extLst>
                  <a:ext uri="{FF2B5EF4-FFF2-40B4-BE49-F238E27FC236}">
                    <a16:creationId xmlns:a16="http://schemas.microsoft.com/office/drawing/2014/main" id="{E978B738-D1BC-87C9-E52B-0D904FF9E0C8}"/>
                  </a:ext>
                </a:extLst>
              </p:cNvPr>
              <p:cNvSpPr/>
              <p:nvPr/>
            </p:nvSpPr>
            <p:spPr>
              <a:xfrm>
                <a:off x="6903512" y="8061311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893;p48">
                <a:extLst>
                  <a:ext uri="{FF2B5EF4-FFF2-40B4-BE49-F238E27FC236}">
                    <a16:creationId xmlns:a16="http://schemas.microsoft.com/office/drawing/2014/main" id="{AC3DE754-B2EE-BE52-B512-09FEFBF5016F}"/>
                  </a:ext>
                </a:extLst>
              </p:cNvPr>
              <p:cNvSpPr/>
              <p:nvPr/>
            </p:nvSpPr>
            <p:spPr>
              <a:xfrm>
                <a:off x="6884253" y="835200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894;p48">
                <a:extLst>
                  <a:ext uri="{FF2B5EF4-FFF2-40B4-BE49-F238E27FC236}">
                    <a16:creationId xmlns:a16="http://schemas.microsoft.com/office/drawing/2014/main" id="{20597155-149F-6FF8-7E10-CF9712140B9C}"/>
                  </a:ext>
                </a:extLst>
              </p:cNvPr>
              <p:cNvSpPr/>
              <p:nvPr/>
            </p:nvSpPr>
            <p:spPr>
              <a:xfrm>
                <a:off x="6884253" y="8110256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895;p48">
                <a:extLst>
                  <a:ext uri="{FF2B5EF4-FFF2-40B4-BE49-F238E27FC236}">
                    <a16:creationId xmlns:a16="http://schemas.microsoft.com/office/drawing/2014/main" id="{515CCCB8-1A28-B8FB-47BC-B56820E931E0}"/>
                  </a:ext>
                </a:extLst>
              </p:cNvPr>
              <p:cNvSpPr/>
              <p:nvPr/>
            </p:nvSpPr>
            <p:spPr>
              <a:xfrm>
                <a:off x="6883508" y="8289972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896;p48">
                <a:extLst>
                  <a:ext uri="{FF2B5EF4-FFF2-40B4-BE49-F238E27FC236}">
                    <a16:creationId xmlns:a16="http://schemas.microsoft.com/office/drawing/2014/main" id="{5D278941-7DF1-43A6-3468-CD7A11616B9F}"/>
                  </a:ext>
                </a:extLst>
              </p:cNvPr>
              <p:cNvSpPr/>
              <p:nvPr/>
            </p:nvSpPr>
            <p:spPr>
              <a:xfrm>
                <a:off x="6908832" y="8219745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897;p48">
                <a:extLst>
                  <a:ext uri="{FF2B5EF4-FFF2-40B4-BE49-F238E27FC236}">
                    <a16:creationId xmlns:a16="http://schemas.microsoft.com/office/drawing/2014/main" id="{16CA7E6F-216B-765D-BD80-3A87D74DF17D}"/>
                  </a:ext>
                </a:extLst>
              </p:cNvPr>
              <p:cNvSpPr/>
              <p:nvPr/>
            </p:nvSpPr>
            <p:spPr>
              <a:xfrm>
                <a:off x="6921920" y="8147710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898;p48">
                <a:extLst>
                  <a:ext uri="{FF2B5EF4-FFF2-40B4-BE49-F238E27FC236}">
                    <a16:creationId xmlns:a16="http://schemas.microsoft.com/office/drawing/2014/main" id="{6B5A9A96-21FD-788A-A7B3-11F4CF6173DF}"/>
                  </a:ext>
                </a:extLst>
              </p:cNvPr>
              <p:cNvSpPr/>
              <p:nvPr/>
            </p:nvSpPr>
            <p:spPr>
              <a:xfrm>
                <a:off x="6937880" y="8261881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899;p48">
                <a:extLst>
                  <a:ext uri="{FF2B5EF4-FFF2-40B4-BE49-F238E27FC236}">
                    <a16:creationId xmlns:a16="http://schemas.microsoft.com/office/drawing/2014/main" id="{22F29339-0C9F-0685-891A-7C158E01CC51}"/>
                  </a:ext>
                </a:extLst>
              </p:cNvPr>
              <p:cNvSpPr/>
              <p:nvPr/>
            </p:nvSpPr>
            <p:spPr>
              <a:xfrm>
                <a:off x="6936390" y="808057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900;p48">
                <a:extLst>
                  <a:ext uri="{FF2B5EF4-FFF2-40B4-BE49-F238E27FC236}">
                    <a16:creationId xmlns:a16="http://schemas.microsoft.com/office/drawing/2014/main" id="{C452E964-7703-EA67-6D8B-50F0BC3C851A}"/>
                  </a:ext>
                </a:extLst>
              </p:cNvPr>
              <p:cNvSpPr/>
              <p:nvPr/>
            </p:nvSpPr>
            <p:spPr>
              <a:xfrm>
                <a:off x="6954798" y="8030028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901;p48">
                <a:extLst>
                  <a:ext uri="{FF2B5EF4-FFF2-40B4-BE49-F238E27FC236}">
                    <a16:creationId xmlns:a16="http://schemas.microsoft.com/office/drawing/2014/main" id="{A07171CC-2376-1139-05AA-DA3AC283DCEF}"/>
                  </a:ext>
                </a:extLst>
              </p:cNvPr>
              <p:cNvSpPr/>
              <p:nvPr/>
            </p:nvSpPr>
            <p:spPr>
              <a:xfrm>
                <a:off x="6956926" y="8189740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902;p48">
                <a:extLst>
                  <a:ext uri="{FF2B5EF4-FFF2-40B4-BE49-F238E27FC236}">
                    <a16:creationId xmlns:a16="http://schemas.microsoft.com/office/drawing/2014/main" id="{6A5D245C-8984-1886-EFA8-31048B0B4C09}"/>
                  </a:ext>
                </a:extLst>
              </p:cNvPr>
              <p:cNvSpPr/>
              <p:nvPr/>
            </p:nvSpPr>
            <p:spPr>
              <a:xfrm>
                <a:off x="6973844" y="8117917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903;p48">
                <a:extLst>
                  <a:ext uri="{FF2B5EF4-FFF2-40B4-BE49-F238E27FC236}">
                    <a16:creationId xmlns:a16="http://schemas.microsoft.com/office/drawing/2014/main" id="{15B600BE-08D9-79B5-EDE9-97D5870FD2F8}"/>
                  </a:ext>
                </a:extLst>
              </p:cNvPr>
              <p:cNvSpPr/>
              <p:nvPr/>
            </p:nvSpPr>
            <p:spPr>
              <a:xfrm>
                <a:off x="6986187" y="8231982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904;p48">
                <a:extLst>
                  <a:ext uri="{FF2B5EF4-FFF2-40B4-BE49-F238E27FC236}">
                    <a16:creationId xmlns:a16="http://schemas.microsoft.com/office/drawing/2014/main" id="{6C7548FA-86AE-E405-0AB5-D3A33F474140}"/>
                  </a:ext>
                </a:extLst>
              </p:cNvPr>
              <p:cNvSpPr/>
              <p:nvPr/>
            </p:nvSpPr>
            <p:spPr>
              <a:xfrm>
                <a:off x="6987677" y="8049181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905;p48">
                <a:extLst>
                  <a:ext uri="{FF2B5EF4-FFF2-40B4-BE49-F238E27FC236}">
                    <a16:creationId xmlns:a16="http://schemas.microsoft.com/office/drawing/2014/main" id="{39FD6BE0-EF3C-A5EF-43F5-230EA546CBFD}"/>
                  </a:ext>
                </a:extLst>
              </p:cNvPr>
              <p:cNvSpPr/>
              <p:nvPr/>
            </p:nvSpPr>
            <p:spPr>
              <a:xfrm>
                <a:off x="7009064" y="8000129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906;p48">
                <a:extLst>
                  <a:ext uri="{FF2B5EF4-FFF2-40B4-BE49-F238E27FC236}">
                    <a16:creationId xmlns:a16="http://schemas.microsoft.com/office/drawing/2014/main" id="{54AB0421-A096-9079-AA69-E9330A4DECC7}"/>
                  </a:ext>
                </a:extLst>
              </p:cNvPr>
              <p:cNvSpPr/>
              <p:nvPr/>
            </p:nvSpPr>
            <p:spPr>
              <a:xfrm>
                <a:off x="7009809" y="8160053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907;p48">
                <a:extLst>
                  <a:ext uri="{FF2B5EF4-FFF2-40B4-BE49-F238E27FC236}">
                    <a16:creationId xmlns:a16="http://schemas.microsoft.com/office/drawing/2014/main" id="{5118723B-D269-6C3D-3A14-D9BD906E5D8E}"/>
                  </a:ext>
                </a:extLst>
              </p:cNvPr>
              <p:cNvSpPr/>
              <p:nvPr/>
            </p:nvSpPr>
            <p:spPr>
              <a:xfrm>
                <a:off x="7025024" y="8086635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908;p48">
                <a:extLst>
                  <a:ext uri="{FF2B5EF4-FFF2-40B4-BE49-F238E27FC236}">
                    <a16:creationId xmlns:a16="http://schemas.microsoft.com/office/drawing/2014/main" id="{48EC92F6-2D82-8FEF-A63A-FD6F7D9ED997}"/>
                  </a:ext>
                </a:extLst>
              </p:cNvPr>
              <p:cNvSpPr/>
              <p:nvPr/>
            </p:nvSpPr>
            <p:spPr>
              <a:xfrm>
                <a:off x="7038857" y="8202082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909;p48">
                <a:extLst>
                  <a:ext uri="{FF2B5EF4-FFF2-40B4-BE49-F238E27FC236}">
                    <a16:creationId xmlns:a16="http://schemas.microsoft.com/office/drawing/2014/main" id="{0523FC5B-D88E-775B-7ED1-A90AEF0B1C83}"/>
                  </a:ext>
                </a:extLst>
              </p:cNvPr>
              <p:cNvSpPr/>
              <p:nvPr/>
            </p:nvSpPr>
            <p:spPr>
              <a:xfrm>
                <a:off x="7041942" y="8019282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910;p48">
                <a:extLst>
                  <a:ext uri="{FF2B5EF4-FFF2-40B4-BE49-F238E27FC236}">
                    <a16:creationId xmlns:a16="http://schemas.microsoft.com/office/drawing/2014/main" id="{945FD701-FC41-CB8E-3893-4775AE5F1069}"/>
                  </a:ext>
                </a:extLst>
              </p:cNvPr>
              <p:cNvSpPr/>
              <p:nvPr/>
            </p:nvSpPr>
            <p:spPr>
              <a:xfrm>
                <a:off x="7061095" y="7969698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911;p48">
                <a:extLst>
                  <a:ext uri="{FF2B5EF4-FFF2-40B4-BE49-F238E27FC236}">
                    <a16:creationId xmlns:a16="http://schemas.microsoft.com/office/drawing/2014/main" id="{9E2B8F97-DEED-362B-E590-891A1BCCFFFF}"/>
                  </a:ext>
                </a:extLst>
              </p:cNvPr>
              <p:cNvSpPr/>
              <p:nvPr/>
            </p:nvSpPr>
            <p:spPr>
              <a:xfrm>
                <a:off x="7061095" y="8128664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912;p48">
                <a:extLst>
                  <a:ext uri="{FF2B5EF4-FFF2-40B4-BE49-F238E27FC236}">
                    <a16:creationId xmlns:a16="http://schemas.microsoft.com/office/drawing/2014/main" id="{7F0B6BEC-4EFA-B229-089B-6190417B4AAE}"/>
                  </a:ext>
                </a:extLst>
              </p:cNvPr>
              <p:cNvSpPr/>
              <p:nvPr/>
            </p:nvSpPr>
            <p:spPr>
              <a:xfrm>
                <a:off x="7079396" y="805673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913;p48">
                <a:extLst>
                  <a:ext uri="{FF2B5EF4-FFF2-40B4-BE49-F238E27FC236}">
                    <a16:creationId xmlns:a16="http://schemas.microsoft.com/office/drawing/2014/main" id="{13F0A0B5-DFB6-D1E7-F737-8C2775B0E35D}"/>
                  </a:ext>
                </a:extLst>
              </p:cNvPr>
              <p:cNvSpPr/>
              <p:nvPr/>
            </p:nvSpPr>
            <p:spPr>
              <a:xfrm>
                <a:off x="7090037" y="8170693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914;p48">
                <a:extLst>
                  <a:ext uri="{FF2B5EF4-FFF2-40B4-BE49-F238E27FC236}">
                    <a16:creationId xmlns:a16="http://schemas.microsoft.com/office/drawing/2014/main" id="{88D77DBA-9D57-371D-D969-8CF07860EE1C}"/>
                  </a:ext>
                </a:extLst>
              </p:cNvPr>
              <p:cNvSpPr/>
              <p:nvPr/>
            </p:nvSpPr>
            <p:spPr>
              <a:xfrm>
                <a:off x="7113765" y="7940543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915;p48">
                <a:extLst>
                  <a:ext uri="{FF2B5EF4-FFF2-40B4-BE49-F238E27FC236}">
                    <a16:creationId xmlns:a16="http://schemas.microsoft.com/office/drawing/2014/main" id="{67DFFA2A-386D-5D68-A39D-71E2729AEBAB}"/>
                  </a:ext>
                </a:extLst>
              </p:cNvPr>
              <p:cNvSpPr/>
              <p:nvPr/>
            </p:nvSpPr>
            <p:spPr>
              <a:xfrm>
                <a:off x="7093867" y="7988744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916;p48">
                <a:extLst>
                  <a:ext uri="{FF2B5EF4-FFF2-40B4-BE49-F238E27FC236}">
                    <a16:creationId xmlns:a16="http://schemas.microsoft.com/office/drawing/2014/main" id="{0F7D8692-8C53-40A5-07EF-4F7BDD68B6AC}"/>
                  </a:ext>
                </a:extLst>
              </p:cNvPr>
              <p:cNvSpPr/>
              <p:nvPr/>
            </p:nvSpPr>
            <p:spPr>
              <a:xfrm>
                <a:off x="7115361" y="8098871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917;p48">
                <a:extLst>
                  <a:ext uri="{FF2B5EF4-FFF2-40B4-BE49-F238E27FC236}">
                    <a16:creationId xmlns:a16="http://schemas.microsoft.com/office/drawing/2014/main" id="{E4A6FBBD-E262-959E-FF7F-9CE757B08018}"/>
                  </a:ext>
                </a:extLst>
              </p:cNvPr>
              <p:cNvSpPr/>
              <p:nvPr/>
            </p:nvSpPr>
            <p:spPr>
              <a:xfrm>
                <a:off x="7131321" y="8026943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918;p48">
                <a:extLst>
                  <a:ext uri="{FF2B5EF4-FFF2-40B4-BE49-F238E27FC236}">
                    <a16:creationId xmlns:a16="http://schemas.microsoft.com/office/drawing/2014/main" id="{F8AB4772-190E-3EEF-8F66-FFA1E6B5E09A}"/>
                  </a:ext>
                </a:extLst>
              </p:cNvPr>
              <p:cNvSpPr/>
              <p:nvPr/>
            </p:nvSpPr>
            <p:spPr>
              <a:xfrm>
                <a:off x="7144409" y="8140900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919;p48">
                <a:extLst>
                  <a:ext uri="{FF2B5EF4-FFF2-40B4-BE49-F238E27FC236}">
                    <a16:creationId xmlns:a16="http://schemas.microsoft.com/office/drawing/2014/main" id="{1F6F5E6A-1FF3-1AD4-27AB-1B54996C490A}"/>
                  </a:ext>
                </a:extLst>
              </p:cNvPr>
              <p:cNvSpPr/>
              <p:nvPr/>
            </p:nvSpPr>
            <p:spPr>
              <a:xfrm>
                <a:off x="7146750" y="7959589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920;p48">
                <a:extLst>
                  <a:ext uri="{FF2B5EF4-FFF2-40B4-BE49-F238E27FC236}">
                    <a16:creationId xmlns:a16="http://schemas.microsoft.com/office/drawing/2014/main" id="{9A778427-B930-D792-1F79-7CBFB295C45B}"/>
                  </a:ext>
                </a:extLst>
              </p:cNvPr>
              <p:cNvSpPr/>
              <p:nvPr/>
            </p:nvSpPr>
            <p:spPr>
              <a:xfrm>
                <a:off x="7165158" y="790915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921;p48">
                <a:extLst>
                  <a:ext uri="{FF2B5EF4-FFF2-40B4-BE49-F238E27FC236}">
                    <a16:creationId xmlns:a16="http://schemas.microsoft.com/office/drawing/2014/main" id="{1B51AB7B-8314-F167-DCB0-014C52FD7DB5}"/>
                  </a:ext>
                </a:extLst>
              </p:cNvPr>
              <p:cNvSpPr/>
              <p:nvPr/>
            </p:nvSpPr>
            <p:spPr>
              <a:xfrm>
                <a:off x="7167286" y="8068227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922;p48">
                <a:extLst>
                  <a:ext uri="{FF2B5EF4-FFF2-40B4-BE49-F238E27FC236}">
                    <a16:creationId xmlns:a16="http://schemas.microsoft.com/office/drawing/2014/main" id="{9070176F-C49F-E1F2-3EC2-BE5F13CE6029}"/>
                  </a:ext>
                </a:extLst>
              </p:cNvPr>
              <p:cNvSpPr/>
              <p:nvPr/>
            </p:nvSpPr>
            <p:spPr>
              <a:xfrm>
                <a:off x="7184204" y="799704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923;p48">
                <a:extLst>
                  <a:ext uri="{FF2B5EF4-FFF2-40B4-BE49-F238E27FC236}">
                    <a16:creationId xmlns:a16="http://schemas.microsoft.com/office/drawing/2014/main" id="{F940A445-5CFC-946B-979A-6E42E8F3DADB}"/>
                  </a:ext>
                </a:extLst>
              </p:cNvPr>
              <p:cNvSpPr/>
              <p:nvPr/>
            </p:nvSpPr>
            <p:spPr>
              <a:xfrm>
                <a:off x="7196334" y="8110788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924;p48">
                <a:extLst>
                  <a:ext uri="{FF2B5EF4-FFF2-40B4-BE49-F238E27FC236}">
                    <a16:creationId xmlns:a16="http://schemas.microsoft.com/office/drawing/2014/main" id="{332C40A1-B45F-A6AE-903A-B4878BA737BF}"/>
                  </a:ext>
                </a:extLst>
              </p:cNvPr>
              <p:cNvSpPr/>
              <p:nvPr/>
            </p:nvSpPr>
            <p:spPr>
              <a:xfrm>
                <a:off x="7198036" y="7928200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925;p48">
                <a:extLst>
                  <a:ext uri="{FF2B5EF4-FFF2-40B4-BE49-F238E27FC236}">
                    <a16:creationId xmlns:a16="http://schemas.microsoft.com/office/drawing/2014/main" id="{D9C12CB2-4FC9-1B20-786C-82032F24243C}"/>
                  </a:ext>
                </a:extLst>
              </p:cNvPr>
              <p:cNvSpPr/>
              <p:nvPr/>
            </p:nvSpPr>
            <p:spPr>
              <a:xfrm>
                <a:off x="7219317" y="7876275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926;p48">
                <a:extLst>
                  <a:ext uri="{FF2B5EF4-FFF2-40B4-BE49-F238E27FC236}">
                    <a16:creationId xmlns:a16="http://schemas.microsoft.com/office/drawing/2014/main" id="{B0EDD1E2-9FFC-8178-6583-11ED606D5856}"/>
                  </a:ext>
                </a:extLst>
              </p:cNvPr>
              <p:cNvSpPr/>
              <p:nvPr/>
            </p:nvSpPr>
            <p:spPr>
              <a:xfrm>
                <a:off x="7219317" y="8038541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927;p48">
                <a:extLst>
                  <a:ext uri="{FF2B5EF4-FFF2-40B4-BE49-F238E27FC236}">
                    <a16:creationId xmlns:a16="http://schemas.microsoft.com/office/drawing/2014/main" id="{F057AFD5-6CCE-07B3-9062-07E660E1D0DA}"/>
                  </a:ext>
                </a:extLst>
              </p:cNvPr>
              <p:cNvSpPr/>
              <p:nvPr/>
            </p:nvSpPr>
            <p:spPr>
              <a:xfrm>
                <a:off x="7235384" y="7965761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928;p48">
                <a:extLst>
                  <a:ext uri="{FF2B5EF4-FFF2-40B4-BE49-F238E27FC236}">
                    <a16:creationId xmlns:a16="http://schemas.microsoft.com/office/drawing/2014/main" id="{1C6E201D-B9A9-9A38-5C35-0917328398FC}"/>
                  </a:ext>
                </a:extLst>
              </p:cNvPr>
              <p:cNvSpPr/>
              <p:nvPr/>
            </p:nvSpPr>
            <p:spPr>
              <a:xfrm>
                <a:off x="7240704" y="8145476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929;p48">
                <a:extLst>
                  <a:ext uri="{FF2B5EF4-FFF2-40B4-BE49-F238E27FC236}">
                    <a16:creationId xmlns:a16="http://schemas.microsoft.com/office/drawing/2014/main" id="{5354A0C2-4B5F-96A6-4F57-F5A7C5B9F151}"/>
                  </a:ext>
                </a:extLst>
              </p:cNvPr>
              <p:cNvSpPr/>
              <p:nvPr/>
            </p:nvSpPr>
            <p:spPr>
              <a:xfrm>
                <a:off x="7248471" y="8081208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930;p48">
                <a:extLst>
                  <a:ext uri="{FF2B5EF4-FFF2-40B4-BE49-F238E27FC236}">
                    <a16:creationId xmlns:a16="http://schemas.microsoft.com/office/drawing/2014/main" id="{883E52E6-AE67-04F1-EC42-08ECCD3853A0}"/>
                  </a:ext>
                </a:extLst>
              </p:cNvPr>
              <p:cNvSpPr/>
              <p:nvPr/>
            </p:nvSpPr>
            <p:spPr>
              <a:xfrm>
                <a:off x="7252302" y="7895322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931;p48">
                <a:extLst>
                  <a:ext uri="{FF2B5EF4-FFF2-40B4-BE49-F238E27FC236}">
                    <a16:creationId xmlns:a16="http://schemas.microsoft.com/office/drawing/2014/main" id="{9C3E9AA6-34D5-021C-96CE-DF514E0B189B}"/>
                  </a:ext>
                </a:extLst>
              </p:cNvPr>
              <p:cNvSpPr/>
              <p:nvPr/>
            </p:nvSpPr>
            <p:spPr>
              <a:xfrm>
                <a:off x="7270710" y="8007258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932;p48">
                <a:extLst>
                  <a:ext uri="{FF2B5EF4-FFF2-40B4-BE49-F238E27FC236}">
                    <a16:creationId xmlns:a16="http://schemas.microsoft.com/office/drawing/2014/main" id="{3AB4458E-D74D-433F-E874-65DEF564E28A}"/>
                  </a:ext>
                </a:extLst>
              </p:cNvPr>
              <p:cNvSpPr/>
              <p:nvPr/>
            </p:nvSpPr>
            <p:spPr>
              <a:xfrm>
                <a:off x="7292735" y="8115044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933;p48">
                <a:extLst>
                  <a:ext uri="{FF2B5EF4-FFF2-40B4-BE49-F238E27FC236}">
                    <a16:creationId xmlns:a16="http://schemas.microsoft.com/office/drawing/2014/main" id="{44ABD587-38E3-1326-30C7-6195548A6E2A}"/>
                  </a:ext>
                </a:extLst>
              </p:cNvPr>
              <p:cNvSpPr/>
              <p:nvPr/>
            </p:nvSpPr>
            <p:spPr>
              <a:xfrm>
                <a:off x="7299651" y="8049926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934;p48">
                <a:extLst>
                  <a:ext uri="{FF2B5EF4-FFF2-40B4-BE49-F238E27FC236}">
                    <a16:creationId xmlns:a16="http://schemas.microsoft.com/office/drawing/2014/main" id="{144ED438-FFEE-1E32-0AEA-08F48728EFE0}"/>
                  </a:ext>
                </a:extLst>
              </p:cNvPr>
              <p:cNvSpPr/>
              <p:nvPr/>
            </p:nvSpPr>
            <p:spPr>
              <a:xfrm>
                <a:off x="7289756" y="7925221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935;p48">
                <a:extLst>
                  <a:ext uri="{FF2B5EF4-FFF2-40B4-BE49-F238E27FC236}">
                    <a16:creationId xmlns:a16="http://schemas.microsoft.com/office/drawing/2014/main" id="{FFB2E5F3-9FC5-9A30-E74B-4D23FBC98D3B}"/>
                  </a:ext>
                </a:extLst>
              </p:cNvPr>
              <p:cNvSpPr/>
              <p:nvPr/>
            </p:nvSpPr>
            <p:spPr>
              <a:xfrm>
                <a:off x="7344873" y="8085890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936;p48">
                <a:extLst>
                  <a:ext uri="{FF2B5EF4-FFF2-40B4-BE49-F238E27FC236}">
                    <a16:creationId xmlns:a16="http://schemas.microsoft.com/office/drawing/2014/main" id="{6BB585B1-E253-F739-EC89-A10EF8BB0467}"/>
                  </a:ext>
                </a:extLst>
              </p:cNvPr>
              <p:cNvSpPr/>
              <p:nvPr/>
            </p:nvSpPr>
            <p:spPr>
              <a:xfrm>
                <a:off x="7324869" y="7956610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937;p48">
                <a:extLst>
                  <a:ext uri="{FF2B5EF4-FFF2-40B4-BE49-F238E27FC236}">
                    <a16:creationId xmlns:a16="http://schemas.microsoft.com/office/drawing/2014/main" id="{D32ADE53-0F2D-7091-4AF0-3838D4822352}"/>
                  </a:ext>
                </a:extLst>
              </p:cNvPr>
              <p:cNvSpPr/>
              <p:nvPr/>
            </p:nvSpPr>
            <p:spPr>
              <a:xfrm>
                <a:off x="7396053" y="8054501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938;p48">
                <a:extLst>
                  <a:ext uri="{FF2B5EF4-FFF2-40B4-BE49-F238E27FC236}">
                    <a16:creationId xmlns:a16="http://schemas.microsoft.com/office/drawing/2014/main" id="{9BA0E244-CC98-820A-700E-6C8594309CB4}"/>
                  </a:ext>
                </a:extLst>
              </p:cNvPr>
              <p:cNvSpPr/>
              <p:nvPr/>
            </p:nvSpPr>
            <p:spPr>
              <a:xfrm>
                <a:off x="7354023" y="7986403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939;p48">
                <a:extLst>
                  <a:ext uri="{FF2B5EF4-FFF2-40B4-BE49-F238E27FC236}">
                    <a16:creationId xmlns:a16="http://schemas.microsoft.com/office/drawing/2014/main" id="{069DF538-B9A6-092A-DD47-5163C8D17330}"/>
                  </a:ext>
                </a:extLst>
              </p:cNvPr>
              <p:cNvSpPr/>
              <p:nvPr/>
            </p:nvSpPr>
            <p:spPr>
              <a:xfrm>
                <a:off x="7450425" y="8016302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940;p48">
                <a:extLst>
                  <a:ext uri="{FF2B5EF4-FFF2-40B4-BE49-F238E27FC236}">
                    <a16:creationId xmlns:a16="http://schemas.microsoft.com/office/drawing/2014/main" id="{47C36C46-64C3-CE05-2C67-321C1C194D5A}"/>
                  </a:ext>
                </a:extLst>
              </p:cNvPr>
              <p:cNvSpPr/>
              <p:nvPr/>
            </p:nvSpPr>
            <p:spPr>
              <a:xfrm>
                <a:off x="6365750" y="7837119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941;p48">
                <a:extLst>
                  <a:ext uri="{FF2B5EF4-FFF2-40B4-BE49-F238E27FC236}">
                    <a16:creationId xmlns:a16="http://schemas.microsoft.com/office/drawing/2014/main" id="{D360D784-9B2F-5FE6-E506-902415A4CCE5}"/>
                  </a:ext>
                </a:extLst>
              </p:cNvPr>
              <p:cNvSpPr/>
              <p:nvPr/>
            </p:nvSpPr>
            <p:spPr>
              <a:xfrm>
                <a:off x="6429272" y="8332001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942;p48">
                <a:extLst>
                  <a:ext uri="{FF2B5EF4-FFF2-40B4-BE49-F238E27FC236}">
                    <a16:creationId xmlns:a16="http://schemas.microsoft.com/office/drawing/2014/main" id="{1259F86F-14AE-8DB7-BCB3-A8C1A132292F}"/>
                  </a:ext>
                </a:extLst>
              </p:cNvPr>
              <p:cNvSpPr/>
              <p:nvPr/>
            </p:nvSpPr>
            <p:spPr>
              <a:xfrm>
                <a:off x="6485985" y="8302314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943;p48">
                <a:extLst>
                  <a:ext uri="{FF2B5EF4-FFF2-40B4-BE49-F238E27FC236}">
                    <a16:creationId xmlns:a16="http://schemas.microsoft.com/office/drawing/2014/main" id="{020C8D54-7B74-EC4F-8BB8-FFAE18F709AD}"/>
                  </a:ext>
                </a:extLst>
              </p:cNvPr>
              <p:cNvSpPr/>
              <p:nvPr/>
            </p:nvSpPr>
            <p:spPr>
              <a:xfrm>
                <a:off x="6462151" y="8351260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944;p48">
                <a:extLst>
                  <a:ext uri="{FF2B5EF4-FFF2-40B4-BE49-F238E27FC236}">
                    <a16:creationId xmlns:a16="http://schemas.microsoft.com/office/drawing/2014/main" id="{987D537F-324E-77DE-AD5D-5FF34FD53BC1}"/>
                  </a:ext>
                </a:extLst>
              </p:cNvPr>
              <p:cNvSpPr/>
              <p:nvPr/>
            </p:nvSpPr>
            <p:spPr>
              <a:xfrm>
                <a:off x="6513544" y="8381053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945;p48">
                <a:extLst>
                  <a:ext uri="{FF2B5EF4-FFF2-40B4-BE49-F238E27FC236}">
                    <a16:creationId xmlns:a16="http://schemas.microsoft.com/office/drawing/2014/main" id="{E0749B62-E3D6-B434-9165-0E786A978C40}"/>
                  </a:ext>
                </a:extLst>
              </p:cNvPr>
              <p:cNvSpPr/>
              <p:nvPr/>
            </p:nvSpPr>
            <p:spPr>
              <a:xfrm>
                <a:off x="6537910" y="8270925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946;p48">
                <a:extLst>
                  <a:ext uri="{FF2B5EF4-FFF2-40B4-BE49-F238E27FC236}">
                    <a16:creationId xmlns:a16="http://schemas.microsoft.com/office/drawing/2014/main" id="{4E5C3C9D-CCEE-5783-CF8C-1DADEB5B3EE2}"/>
                  </a:ext>
                </a:extLst>
              </p:cNvPr>
              <p:cNvSpPr/>
              <p:nvPr/>
            </p:nvSpPr>
            <p:spPr>
              <a:xfrm>
                <a:off x="6566958" y="8412442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947;p48">
                <a:extLst>
                  <a:ext uri="{FF2B5EF4-FFF2-40B4-BE49-F238E27FC236}">
                    <a16:creationId xmlns:a16="http://schemas.microsoft.com/office/drawing/2014/main" id="{DBA3EEE6-32B3-86C3-5377-CC4C2373CD3F}"/>
                  </a:ext>
                </a:extLst>
              </p:cNvPr>
              <p:cNvSpPr/>
              <p:nvPr/>
            </p:nvSpPr>
            <p:spPr>
              <a:xfrm>
                <a:off x="6518864" y="8289972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948;p48">
                <a:extLst>
                  <a:ext uri="{FF2B5EF4-FFF2-40B4-BE49-F238E27FC236}">
                    <a16:creationId xmlns:a16="http://schemas.microsoft.com/office/drawing/2014/main" id="{ACDAE805-96B3-4424-87D1-C68F29D7E711}"/>
                  </a:ext>
                </a:extLst>
              </p:cNvPr>
              <p:cNvSpPr/>
              <p:nvPr/>
            </p:nvSpPr>
            <p:spPr>
              <a:xfrm>
                <a:off x="6591537" y="8240281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949;p48">
                <a:extLst>
                  <a:ext uri="{FF2B5EF4-FFF2-40B4-BE49-F238E27FC236}">
                    <a16:creationId xmlns:a16="http://schemas.microsoft.com/office/drawing/2014/main" id="{02195821-32E9-9556-25A7-A0FB57226A93}"/>
                  </a:ext>
                </a:extLst>
              </p:cNvPr>
              <p:cNvSpPr/>
              <p:nvPr/>
            </p:nvSpPr>
            <p:spPr>
              <a:xfrm>
                <a:off x="6570044" y="8327638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950;p48">
                <a:extLst>
                  <a:ext uri="{FF2B5EF4-FFF2-40B4-BE49-F238E27FC236}">
                    <a16:creationId xmlns:a16="http://schemas.microsoft.com/office/drawing/2014/main" id="{79E01A50-A66A-5DD1-7A3E-01C48C9055CB}"/>
                  </a:ext>
                </a:extLst>
              </p:cNvPr>
              <p:cNvSpPr/>
              <p:nvPr/>
            </p:nvSpPr>
            <p:spPr>
              <a:xfrm>
                <a:off x="6618138" y="8441596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951;p48">
                <a:extLst>
                  <a:ext uri="{FF2B5EF4-FFF2-40B4-BE49-F238E27FC236}">
                    <a16:creationId xmlns:a16="http://schemas.microsoft.com/office/drawing/2014/main" id="{CD38B560-9068-E295-3D42-B958D07E89BD}"/>
                  </a:ext>
                </a:extLst>
              </p:cNvPr>
              <p:cNvSpPr/>
              <p:nvPr/>
            </p:nvSpPr>
            <p:spPr>
              <a:xfrm>
                <a:off x="6624416" y="825943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952;p48">
                <a:extLst>
                  <a:ext uri="{FF2B5EF4-FFF2-40B4-BE49-F238E27FC236}">
                    <a16:creationId xmlns:a16="http://schemas.microsoft.com/office/drawing/2014/main" id="{89343EF7-2427-3118-6AF2-60DA097E999D}"/>
                  </a:ext>
                </a:extLst>
              </p:cNvPr>
              <p:cNvSpPr/>
              <p:nvPr/>
            </p:nvSpPr>
            <p:spPr>
              <a:xfrm>
                <a:off x="6644952" y="8210488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953;p48">
                <a:extLst>
                  <a:ext uri="{FF2B5EF4-FFF2-40B4-BE49-F238E27FC236}">
                    <a16:creationId xmlns:a16="http://schemas.microsoft.com/office/drawing/2014/main" id="{4B720D7F-0B74-59AC-E1E3-F43A89B7855A}"/>
                  </a:ext>
                </a:extLst>
              </p:cNvPr>
              <p:cNvSpPr/>
              <p:nvPr/>
            </p:nvSpPr>
            <p:spPr>
              <a:xfrm>
                <a:off x="6661764" y="8296888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954;p48">
                <a:extLst>
                  <a:ext uri="{FF2B5EF4-FFF2-40B4-BE49-F238E27FC236}">
                    <a16:creationId xmlns:a16="http://schemas.microsoft.com/office/drawing/2014/main" id="{CBA2E722-8E1F-8ECB-1811-E81C55FE9ED9}"/>
                  </a:ext>
                </a:extLst>
              </p:cNvPr>
              <p:cNvSpPr/>
              <p:nvPr/>
            </p:nvSpPr>
            <p:spPr>
              <a:xfrm>
                <a:off x="6670276" y="8472134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955;p48">
                <a:extLst>
                  <a:ext uri="{FF2B5EF4-FFF2-40B4-BE49-F238E27FC236}">
                    <a16:creationId xmlns:a16="http://schemas.microsoft.com/office/drawing/2014/main" id="{CADE956D-0D21-8345-DF9D-12E16FB6D916}"/>
                  </a:ext>
                </a:extLst>
              </p:cNvPr>
              <p:cNvSpPr/>
              <p:nvPr/>
            </p:nvSpPr>
            <p:spPr>
              <a:xfrm>
                <a:off x="6674851" y="8410952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956;p48">
                <a:extLst>
                  <a:ext uri="{FF2B5EF4-FFF2-40B4-BE49-F238E27FC236}">
                    <a16:creationId xmlns:a16="http://schemas.microsoft.com/office/drawing/2014/main" id="{30365072-C9CD-DC9E-76D9-4AAFE35B1670}"/>
                  </a:ext>
                </a:extLst>
              </p:cNvPr>
              <p:cNvSpPr/>
              <p:nvPr/>
            </p:nvSpPr>
            <p:spPr>
              <a:xfrm>
                <a:off x="6697089" y="8180589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957;p48">
                <a:extLst>
                  <a:ext uri="{FF2B5EF4-FFF2-40B4-BE49-F238E27FC236}">
                    <a16:creationId xmlns:a16="http://schemas.microsoft.com/office/drawing/2014/main" id="{490628ED-1D53-DEEC-6404-24B969B0E16B}"/>
                  </a:ext>
                </a:extLst>
              </p:cNvPr>
              <p:cNvSpPr/>
              <p:nvPr/>
            </p:nvSpPr>
            <p:spPr>
              <a:xfrm>
                <a:off x="6677830" y="8229641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958;p48">
                <a:extLst>
                  <a:ext uri="{FF2B5EF4-FFF2-40B4-BE49-F238E27FC236}">
                    <a16:creationId xmlns:a16="http://schemas.microsoft.com/office/drawing/2014/main" id="{5D42730D-F414-CAA5-52D8-A911ED3862CF}"/>
                  </a:ext>
                </a:extLst>
              </p:cNvPr>
              <p:cNvSpPr/>
              <p:nvPr/>
            </p:nvSpPr>
            <p:spPr>
              <a:xfrm>
                <a:off x="6624416" y="8339023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959;p48">
                <a:extLst>
                  <a:ext uri="{FF2B5EF4-FFF2-40B4-BE49-F238E27FC236}">
                    <a16:creationId xmlns:a16="http://schemas.microsoft.com/office/drawing/2014/main" id="{57464BE3-5449-1752-D280-00C8F5B6EF3C}"/>
                  </a:ext>
                </a:extLst>
              </p:cNvPr>
              <p:cNvSpPr/>
              <p:nvPr/>
            </p:nvSpPr>
            <p:spPr>
              <a:xfrm>
                <a:off x="6715391" y="826709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960;p48">
                <a:extLst>
                  <a:ext uri="{FF2B5EF4-FFF2-40B4-BE49-F238E27FC236}">
                    <a16:creationId xmlns:a16="http://schemas.microsoft.com/office/drawing/2014/main" id="{4F745151-3F65-E274-7D25-0089FC8010F1}"/>
                  </a:ext>
                </a:extLst>
              </p:cNvPr>
              <p:cNvSpPr/>
              <p:nvPr/>
            </p:nvSpPr>
            <p:spPr>
              <a:xfrm>
                <a:off x="6729862" y="8199848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961;p48">
                <a:extLst>
                  <a:ext uri="{FF2B5EF4-FFF2-40B4-BE49-F238E27FC236}">
                    <a16:creationId xmlns:a16="http://schemas.microsoft.com/office/drawing/2014/main" id="{5C6386C2-904A-86A9-E958-146722F5E3A6}"/>
                  </a:ext>
                </a:extLst>
              </p:cNvPr>
              <p:cNvSpPr/>
              <p:nvPr/>
            </p:nvSpPr>
            <p:spPr>
              <a:xfrm>
                <a:off x="6726776" y="8440745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962;p48">
                <a:extLst>
                  <a:ext uri="{FF2B5EF4-FFF2-40B4-BE49-F238E27FC236}">
                    <a16:creationId xmlns:a16="http://schemas.microsoft.com/office/drawing/2014/main" id="{309A7EA2-EC71-01C0-D74A-AFBEDD0A4EEB}"/>
                  </a:ext>
                </a:extLst>
              </p:cNvPr>
              <p:cNvSpPr/>
              <p:nvPr/>
            </p:nvSpPr>
            <p:spPr>
              <a:xfrm>
                <a:off x="6749014" y="8149306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963;p48">
                <a:extLst>
                  <a:ext uri="{FF2B5EF4-FFF2-40B4-BE49-F238E27FC236}">
                    <a16:creationId xmlns:a16="http://schemas.microsoft.com/office/drawing/2014/main" id="{98D3D98F-2D95-75FD-A9DD-0CE4C862F2B9}"/>
                  </a:ext>
                </a:extLst>
              </p:cNvPr>
              <p:cNvSpPr/>
              <p:nvPr/>
            </p:nvSpPr>
            <p:spPr>
              <a:xfrm>
                <a:off x="6751249" y="8308592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964;p48">
                <a:extLst>
                  <a:ext uri="{FF2B5EF4-FFF2-40B4-BE49-F238E27FC236}">
                    <a16:creationId xmlns:a16="http://schemas.microsoft.com/office/drawing/2014/main" id="{27FE05FF-A80F-C376-A002-F8BF1D061989}"/>
                  </a:ext>
                </a:extLst>
              </p:cNvPr>
              <p:cNvSpPr/>
              <p:nvPr/>
            </p:nvSpPr>
            <p:spPr>
              <a:xfrm>
                <a:off x="6767316" y="8237302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965;p48">
                <a:extLst>
                  <a:ext uri="{FF2B5EF4-FFF2-40B4-BE49-F238E27FC236}">
                    <a16:creationId xmlns:a16="http://schemas.microsoft.com/office/drawing/2014/main" id="{EE611AE1-F8AC-2109-3CB6-E5ACEA1E58D4}"/>
                  </a:ext>
                </a:extLst>
              </p:cNvPr>
              <p:cNvSpPr/>
              <p:nvPr/>
            </p:nvSpPr>
            <p:spPr>
              <a:xfrm>
                <a:off x="6803386" y="8120897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966;p48">
                <a:extLst>
                  <a:ext uri="{FF2B5EF4-FFF2-40B4-BE49-F238E27FC236}">
                    <a16:creationId xmlns:a16="http://schemas.microsoft.com/office/drawing/2014/main" id="{B90697F2-29BC-B84A-95AF-C9798CE8CA5E}"/>
                  </a:ext>
                </a:extLst>
              </p:cNvPr>
              <p:cNvSpPr/>
              <p:nvPr/>
            </p:nvSpPr>
            <p:spPr>
              <a:xfrm>
                <a:off x="6729223" y="8351260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967;p48">
                <a:extLst>
                  <a:ext uri="{FF2B5EF4-FFF2-40B4-BE49-F238E27FC236}">
                    <a16:creationId xmlns:a16="http://schemas.microsoft.com/office/drawing/2014/main" id="{8C2E947F-4A12-5B0F-8770-E2F07C78B154}"/>
                  </a:ext>
                </a:extLst>
              </p:cNvPr>
              <p:cNvSpPr/>
              <p:nvPr/>
            </p:nvSpPr>
            <p:spPr>
              <a:xfrm>
                <a:off x="6781148" y="8168459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968;p48">
                <a:extLst>
                  <a:ext uri="{FF2B5EF4-FFF2-40B4-BE49-F238E27FC236}">
                    <a16:creationId xmlns:a16="http://schemas.microsoft.com/office/drawing/2014/main" id="{F2035202-1220-22A2-301A-E48FACA828C5}"/>
                  </a:ext>
                </a:extLst>
              </p:cNvPr>
              <p:cNvSpPr/>
              <p:nvPr/>
            </p:nvSpPr>
            <p:spPr>
              <a:xfrm>
                <a:off x="6781148" y="8409356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969;p48">
                <a:extLst>
                  <a:ext uri="{FF2B5EF4-FFF2-40B4-BE49-F238E27FC236}">
                    <a16:creationId xmlns:a16="http://schemas.microsoft.com/office/drawing/2014/main" id="{F4986F52-6A57-6F3B-9A1A-E346D4331BD6}"/>
                  </a:ext>
                </a:extLst>
              </p:cNvPr>
              <p:cNvSpPr/>
              <p:nvPr/>
            </p:nvSpPr>
            <p:spPr>
              <a:xfrm>
                <a:off x="6803386" y="8279331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970;p48">
                <a:extLst>
                  <a:ext uri="{FF2B5EF4-FFF2-40B4-BE49-F238E27FC236}">
                    <a16:creationId xmlns:a16="http://schemas.microsoft.com/office/drawing/2014/main" id="{C46F53CC-5685-C24C-0CEF-7EB0E9E16647}"/>
                  </a:ext>
                </a:extLst>
              </p:cNvPr>
              <p:cNvSpPr/>
              <p:nvPr/>
            </p:nvSpPr>
            <p:spPr>
              <a:xfrm>
                <a:off x="6818602" y="8205913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971;p48">
                <a:extLst>
                  <a:ext uri="{FF2B5EF4-FFF2-40B4-BE49-F238E27FC236}">
                    <a16:creationId xmlns:a16="http://schemas.microsoft.com/office/drawing/2014/main" id="{7E412D2F-E6A6-6B52-F45F-63C59017C7A9}"/>
                  </a:ext>
                </a:extLst>
              </p:cNvPr>
              <p:cNvSpPr/>
              <p:nvPr/>
            </p:nvSpPr>
            <p:spPr>
              <a:xfrm>
                <a:off x="6835414" y="8140156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972;p48">
                <a:extLst>
                  <a:ext uri="{FF2B5EF4-FFF2-40B4-BE49-F238E27FC236}">
                    <a16:creationId xmlns:a16="http://schemas.microsoft.com/office/drawing/2014/main" id="{CDEEC206-D7E5-183F-F2E8-BEDE75496D7D}"/>
                  </a:ext>
                </a:extLst>
              </p:cNvPr>
              <p:cNvSpPr/>
              <p:nvPr/>
            </p:nvSpPr>
            <p:spPr>
              <a:xfrm>
                <a:off x="6832328" y="8321360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973;p48">
                <a:extLst>
                  <a:ext uri="{FF2B5EF4-FFF2-40B4-BE49-F238E27FC236}">
                    <a16:creationId xmlns:a16="http://schemas.microsoft.com/office/drawing/2014/main" id="{D683267D-D4F8-6EC7-2582-3F47121B593F}"/>
                  </a:ext>
                </a:extLst>
              </p:cNvPr>
              <p:cNvSpPr/>
              <p:nvPr/>
            </p:nvSpPr>
            <p:spPr>
              <a:xfrm>
                <a:off x="6851374" y="8091210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974;p48">
                <a:extLst>
                  <a:ext uri="{FF2B5EF4-FFF2-40B4-BE49-F238E27FC236}">
                    <a16:creationId xmlns:a16="http://schemas.microsoft.com/office/drawing/2014/main" id="{62242FF6-79D8-767D-8BEC-B3845BB5EAC4}"/>
                  </a:ext>
                </a:extLst>
              </p:cNvPr>
              <p:cNvSpPr/>
              <p:nvPr/>
            </p:nvSpPr>
            <p:spPr>
              <a:xfrm>
                <a:off x="6835414" y="8381053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975;p48">
                <a:extLst>
                  <a:ext uri="{FF2B5EF4-FFF2-40B4-BE49-F238E27FC236}">
                    <a16:creationId xmlns:a16="http://schemas.microsoft.com/office/drawing/2014/main" id="{D3B98E1F-128A-FA2D-D910-0871AED7D60F}"/>
                  </a:ext>
                </a:extLst>
              </p:cNvPr>
              <p:cNvSpPr/>
              <p:nvPr/>
            </p:nvSpPr>
            <p:spPr>
              <a:xfrm>
                <a:off x="6854566" y="8247942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976;p48">
                <a:extLst>
                  <a:ext uri="{FF2B5EF4-FFF2-40B4-BE49-F238E27FC236}">
                    <a16:creationId xmlns:a16="http://schemas.microsoft.com/office/drawing/2014/main" id="{02761D49-0F29-3DB0-6F4D-018C49A0D6DB}"/>
                  </a:ext>
                </a:extLst>
              </p:cNvPr>
              <p:cNvSpPr/>
              <p:nvPr/>
            </p:nvSpPr>
            <p:spPr>
              <a:xfrm>
                <a:off x="6872868" y="8177822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977;p48">
                <a:extLst>
                  <a:ext uri="{FF2B5EF4-FFF2-40B4-BE49-F238E27FC236}">
                    <a16:creationId xmlns:a16="http://schemas.microsoft.com/office/drawing/2014/main" id="{4212D2BF-216D-611F-4469-24081511CFA2}"/>
                  </a:ext>
                </a:extLst>
              </p:cNvPr>
              <p:cNvSpPr/>
              <p:nvPr/>
            </p:nvSpPr>
            <p:spPr>
              <a:xfrm>
                <a:off x="6903512" y="8061311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978;p48">
                <a:extLst>
                  <a:ext uri="{FF2B5EF4-FFF2-40B4-BE49-F238E27FC236}">
                    <a16:creationId xmlns:a16="http://schemas.microsoft.com/office/drawing/2014/main" id="{2BBF8CAC-C2D5-222A-3B95-D9D068885CC5}"/>
                  </a:ext>
                </a:extLst>
              </p:cNvPr>
              <p:cNvSpPr/>
              <p:nvPr/>
            </p:nvSpPr>
            <p:spPr>
              <a:xfrm>
                <a:off x="6884253" y="835200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979;p48">
                <a:extLst>
                  <a:ext uri="{FF2B5EF4-FFF2-40B4-BE49-F238E27FC236}">
                    <a16:creationId xmlns:a16="http://schemas.microsoft.com/office/drawing/2014/main" id="{0EC34D2F-9BDA-45BB-0E03-0375760258B7}"/>
                  </a:ext>
                </a:extLst>
              </p:cNvPr>
              <p:cNvSpPr/>
              <p:nvPr/>
            </p:nvSpPr>
            <p:spPr>
              <a:xfrm>
                <a:off x="6884253" y="8110256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980;p48">
                <a:extLst>
                  <a:ext uri="{FF2B5EF4-FFF2-40B4-BE49-F238E27FC236}">
                    <a16:creationId xmlns:a16="http://schemas.microsoft.com/office/drawing/2014/main" id="{16ABB56C-1311-8039-B263-6C101CDDC7CC}"/>
                  </a:ext>
                </a:extLst>
              </p:cNvPr>
              <p:cNvSpPr/>
              <p:nvPr/>
            </p:nvSpPr>
            <p:spPr>
              <a:xfrm>
                <a:off x="6883508" y="8289972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981;p48">
                <a:extLst>
                  <a:ext uri="{FF2B5EF4-FFF2-40B4-BE49-F238E27FC236}">
                    <a16:creationId xmlns:a16="http://schemas.microsoft.com/office/drawing/2014/main" id="{095F23D6-C589-B3BE-D2D5-CD7795909A0B}"/>
                  </a:ext>
                </a:extLst>
              </p:cNvPr>
              <p:cNvSpPr/>
              <p:nvPr/>
            </p:nvSpPr>
            <p:spPr>
              <a:xfrm>
                <a:off x="6908832" y="8219745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982;p48">
                <a:extLst>
                  <a:ext uri="{FF2B5EF4-FFF2-40B4-BE49-F238E27FC236}">
                    <a16:creationId xmlns:a16="http://schemas.microsoft.com/office/drawing/2014/main" id="{27E58D14-7D61-57D5-0840-24E282770AC1}"/>
                  </a:ext>
                </a:extLst>
              </p:cNvPr>
              <p:cNvSpPr/>
              <p:nvPr/>
            </p:nvSpPr>
            <p:spPr>
              <a:xfrm>
                <a:off x="6921920" y="8147710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983;p48">
                <a:extLst>
                  <a:ext uri="{FF2B5EF4-FFF2-40B4-BE49-F238E27FC236}">
                    <a16:creationId xmlns:a16="http://schemas.microsoft.com/office/drawing/2014/main" id="{C7001B15-8997-AA22-4D40-C82852F5652E}"/>
                  </a:ext>
                </a:extLst>
              </p:cNvPr>
              <p:cNvSpPr/>
              <p:nvPr/>
            </p:nvSpPr>
            <p:spPr>
              <a:xfrm>
                <a:off x="6937880" y="8261881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984;p48">
                <a:extLst>
                  <a:ext uri="{FF2B5EF4-FFF2-40B4-BE49-F238E27FC236}">
                    <a16:creationId xmlns:a16="http://schemas.microsoft.com/office/drawing/2014/main" id="{DEB20B6C-9BBB-8078-E572-5CBC66385ABD}"/>
                  </a:ext>
                </a:extLst>
              </p:cNvPr>
              <p:cNvSpPr/>
              <p:nvPr/>
            </p:nvSpPr>
            <p:spPr>
              <a:xfrm>
                <a:off x="6936390" y="808057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985;p48">
                <a:extLst>
                  <a:ext uri="{FF2B5EF4-FFF2-40B4-BE49-F238E27FC236}">
                    <a16:creationId xmlns:a16="http://schemas.microsoft.com/office/drawing/2014/main" id="{69A95A39-1082-F3B2-3E75-5AC0236A01FF}"/>
                  </a:ext>
                </a:extLst>
              </p:cNvPr>
              <p:cNvSpPr/>
              <p:nvPr/>
            </p:nvSpPr>
            <p:spPr>
              <a:xfrm>
                <a:off x="6954798" y="8030028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986;p48">
                <a:extLst>
                  <a:ext uri="{FF2B5EF4-FFF2-40B4-BE49-F238E27FC236}">
                    <a16:creationId xmlns:a16="http://schemas.microsoft.com/office/drawing/2014/main" id="{460B4D26-8ED1-5819-BC34-80510EDB4417}"/>
                  </a:ext>
                </a:extLst>
              </p:cNvPr>
              <p:cNvSpPr/>
              <p:nvPr/>
            </p:nvSpPr>
            <p:spPr>
              <a:xfrm>
                <a:off x="6956926" y="8189740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987;p48">
                <a:extLst>
                  <a:ext uri="{FF2B5EF4-FFF2-40B4-BE49-F238E27FC236}">
                    <a16:creationId xmlns:a16="http://schemas.microsoft.com/office/drawing/2014/main" id="{FB81770A-DDBC-F7C0-36BC-3095C8D5212E}"/>
                  </a:ext>
                </a:extLst>
              </p:cNvPr>
              <p:cNvSpPr/>
              <p:nvPr/>
            </p:nvSpPr>
            <p:spPr>
              <a:xfrm>
                <a:off x="6973844" y="8117917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988;p48">
                <a:extLst>
                  <a:ext uri="{FF2B5EF4-FFF2-40B4-BE49-F238E27FC236}">
                    <a16:creationId xmlns:a16="http://schemas.microsoft.com/office/drawing/2014/main" id="{EF1D6FCE-C65E-D0C7-D27F-CF776D9E0AA1}"/>
                  </a:ext>
                </a:extLst>
              </p:cNvPr>
              <p:cNvSpPr/>
              <p:nvPr/>
            </p:nvSpPr>
            <p:spPr>
              <a:xfrm>
                <a:off x="6986187" y="8231982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989;p48">
                <a:extLst>
                  <a:ext uri="{FF2B5EF4-FFF2-40B4-BE49-F238E27FC236}">
                    <a16:creationId xmlns:a16="http://schemas.microsoft.com/office/drawing/2014/main" id="{F1D1B458-EAF0-0DAC-6831-AE6ABCC61FA2}"/>
                  </a:ext>
                </a:extLst>
              </p:cNvPr>
              <p:cNvSpPr/>
              <p:nvPr/>
            </p:nvSpPr>
            <p:spPr>
              <a:xfrm>
                <a:off x="6987677" y="8049181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990;p48">
                <a:extLst>
                  <a:ext uri="{FF2B5EF4-FFF2-40B4-BE49-F238E27FC236}">
                    <a16:creationId xmlns:a16="http://schemas.microsoft.com/office/drawing/2014/main" id="{1E9BB163-25BE-0616-1D0B-526FE883874C}"/>
                  </a:ext>
                </a:extLst>
              </p:cNvPr>
              <p:cNvSpPr/>
              <p:nvPr/>
            </p:nvSpPr>
            <p:spPr>
              <a:xfrm>
                <a:off x="7009064" y="8000129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991;p48">
                <a:extLst>
                  <a:ext uri="{FF2B5EF4-FFF2-40B4-BE49-F238E27FC236}">
                    <a16:creationId xmlns:a16="http://schemas.microsoft.com/office/drawing/2014/main" id="{8A4A408F-B30F-1CC8-5075-986BE3D57917}"/>
                  </a:ext>
                </a:extLst>
              </p:cNvPr>
              <p:cNvSpPr/>
              <p:nvPr/>
            </p:nvSpPr>
            <p:spPr>
              <a:xfrm>
                <a:off x="7009809" y="8160053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992;p48">
                <a:extLst>
                  <a:ext uri="{FF2B5EF4-FFF2-40B4-BE49-F238E27FC236}">
                    <a16:creationId xmlns:a16="http://schemas.microsoft.com/office/drawing/2014/main" id="{FC7C7A4A-35B0-9F67-F2D7-3CF59686856C}"/>
                  </a:ext>
                </a:extLst>
              </p:cNvPr>
              <p:cNvSpPr/>
              <p:nvPr/>
            </p:nvSpPr>
            <p:spPr>
              <a:xfrm>
                <a:off x="7025024" y="8086635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993;p48">
                <a:extLst>
                  <a:ext uri="{FF2B5EF4-FFF2-40B4-BE49-F238E27FC236}">
                    <a16:creationId xmlns:a16="http://schemas.microsoft.com/office/drawing/2014/main" id="{E744B100-FBB5-2EFE-27AC-579CE14A15BC}"/>
                  </a:ext>
                </a:extLst>
              </p:cNvPr>
              <p:cNvSpPr/>
              <p:nvPr/>
            </p:nvSpPr>
            <p:spPr>
              <a:xfrm>
                <a:off x="7038857" y="8202082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994;p48">
                <a:extLst>
                  <a:ext uri="{FF2B5EF4-FFF2-40B4-BE49-F238E27FC236}">
                    <a16:creationId xmlns:a16="http://schemas.microsoft.com/office/drawing/2014/main" id="{B765EF8D-7D82-86E0-B59F-7FA9138920C0}"/>
                  </a:ext>
                </a:extLst>
              </p:cNvPr>
              <p:cNvSpPr/>
              <p:nvPr/>
            </p:nvSpPr>
            <p:spPr>
              <a:xfrm>
                <a:off x="7041942" y="8019282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995;p48">
                <a:extLst>
                  <a:ext uri="{FF2B5EF4-FFF2-40B4-BE49-F238E27FC236}">
                    <a16:creationId xmlns:a16="http://schemas.microsoft.com/office/drawing/2014/main" id="{0A968BB8-497B-6F60-6D0A-CE1341FA2D7F}"/>
                  </a:ext>
                </a:extLst>
              </p:cNvPr>
              <p:cNvSpPr/>
              <p:nvPr/>
            </p:nvSpPr>
            <p:spPr>
              <a:xfrm>
                <a:off x="7061095" y="7969698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996;p48">
                <a:extLst>
                  <a:ext uri="{FF2B5EF4-FFF2-40B4-BE49-F238E27FC236}">
                    <a16:creationId xmlns:a16="http://schemas.microsoft.com/office/drawing/2014/main" id="{FD959540-1506-70F8-FB07-6933E3810573}"/>
                  </a:ext>
                </a:extLst>
              </p:cNvPr>
              <p:cNvSpPr/>
              <p:nvPr/>
            </p:nvSpPr>
            <p:spPr>
              <a:xfrm>
                <a:off x="7061095" y="8128664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997;p48">
                <a:extLst>
                  <a:ext uri="{FF2B5EF4-FFF2-40B4-BE49-F238E27FC236}">
                    <a16:creationId xmlns:a16="http://schemas.microsoft.com/office/drawing/2014/main" id="{CB9783CC-2EA3-55A6-9C69-9F7CCDE48E15}"/>
                  </a:ext>
                </a:extLst>
              </p:cNvPr>
              <p:cNvSpPr/>
              <p:nvPr/>
            </p:nvSpPr>
            <p:spPr>
              <a:xfrm>
                <a:off x="7079396" y="805673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998;p48">
                <a:extLst>
                  <a:ext uri="{FF2B5EF4-FFF2-40B4-BE49-F238E27FC236}">
                    <a16:creationId xmlns:a16="http://schemas.microsoft.com/office/drawing/2014/main" id="{12AF93C1-F750-A66A-E79C-9F7A5153D47E}"/>
                  </a:ext>
                </a:extLst>
              </p:cNvPr>
              <p:cNvSpPr/>
              <p:nvPr/>
            </p:nvSpPr>
            <p:spPr>
              <a:xfrm>
                <a:off x="7090037" y="8170693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999;p48">
                <a:extLst>
                  <a:ext uri="{FF2B5EF4-FFF2-40B4-BE49-F238E27FC236}">
                    <a16:creationId xmlns:a16="http://schemas.microsoft.com/office/drawing/2014/main" id="{D1DFFC50-BCB4-C1CD-8AA2-3344DB46C795}"/>
                  </a:ext>
                </a:extLst>
              </p:cNvPr>
              <p:cNvSpPr/>
              <p:nvPr/>
            </p:nvSpPr>
            <p:spPr>
              <a:xfrm>
                <a:off x="7113765" y="7940543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2000;p48">
                <a:extLst>
                  <a:ext uri="{FF2B5EF4-FFF2-40B4-BE49-F238E27FC236}">
                    <a16:creationId xmlns:a16="http://schemas.microsoft.com/office/drawing/2014/main" id="{C83EAC7C-4F3B-3EB9-E6BF-502C4A07EED1}"/>
                  </a:ext>
                </a:extLst>
              </p:cNvPr>
              <p:cNvSpPr/>
              <p:nvPr/>
            </p:nvSpPr>
            <p:spPr>
              <a:xfrm>
                <a:off x="7093867" y="7988744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2001;p48">
                <a:extLst>
                  <a:ext uri="{FF2B5EF4-FFF2-40B4-BE49-F238E27FC236}">
                    <a16:creationId xmlns:a16="http://schemas.microsoft.com/office/drawing/2014/main" id="{448A81FB-3BE5-CBAF-4FC5-F454237A1D7D}"/>
                  </a:ext>
                </a:extLst>
              </p:cNvPr>
              <p:cNvSpPr/>
              <p:nvPr/>
            </p:nvSpPr>
            <p:spPr>
              <a:xfrm>
                <a:off x="7115361" y="8098871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2002;p48">
                <a:extLst>
                  <a:ext uri="{FF2B5EF4-FFF2-40B4-BE49-F238E27FC236}">
                    <a16:creationId xmlns:a16="http://schemas.microsoft.com/office/drawing/2014/main" id="{9F2151DD-8335-8E54-5EBE-9D29823F9D1E}"/>
                  </a:ext>
                </a:extLst>
              </p:cNvPr>
              <p:cNvSpPr/>
              <p:nvPr/>
            </p:nvSpPr>
            <p:spPr>
              <a:xfrm>
                <a:off x="7131321" y="8026943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2003;p48">
                <a:extLst>
                  <a:ext uri="{FF2B5EF4-FFF2-40B4-BE49-F238E27FC236}">
                    <a16:creationId xmlns:a16="http://schemas.microsoft.com/office/drawing/2014/main" id="{4F73D8A2-7F75-809B-E4D6-F1D411079D01}"/>
                  </a:ext>
                </a:extLst>
              </p:cNvPr>
              <p:cNvSpPr/>
              <p:nvPr/>
            </p:nvSpPr>
            <p:spPr>
              <a:xfrm>
                <a:off x="7144409" y="8140900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2004;p48">
                <a:extLst>
                  <a:ext uri="{FF2B5EF4-FFF2-40B4-BE49-F238E27FC236}">
                    <a16:creationId xmlns:a16="http://schemas.microsoft.com/office/drawing/2014/main" id="{9A4E3622-DDCF-0E15-F187-C5BD4CE4834D}"/>
                  </a:ext>
                </a:extLst>
              </p:cNvPr>
              <p:cNvSpPr/>
              <p:nvPr/>
            </p:nvSpPr>
            <p:spPr>
              <a:xfrm>
                <a:off x="7146750" y="7959589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2005;p48">
                <a:extLst>
                  <a:ext uri="{FF2B5EF4-FFF2-40B4-BE49-F238E27FC236}">
                    <a16:creationId xmlns:a16="http://schemas.microsoft.com/office/drawing/2014/main" id="{0AC83A2F-2988-B657-D9CF-FED2346C1269}"/>
                  </a:ext>
                </a:extLst>
              </p:cNvPr>
              <p:cNvSpPr/>
              <p:nvPr/>
            </p:nvSpPr>
            <p:spPr>
              <a:xfrm>
                <a:off x="7165158" y="790915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2006;p48">
                <a:extLst>
                  <a:ext uri="{FF2B5EF4-FFF2-40B4-BE49-F238E27FC236}">
                    <a16:creationId xmlns:a16="http://schemas.microsoft.com/office/drawing/2014/main" id="{9E9C20CD-22C8-7C4B-36F6-39B9964470F9}"/>
                  </a:ext>
                </a:extLst>
              </p:cNvPr>
              <p:cNvSpPr/>
              <p:nvPr/>
            </p:nvSpPr>
            <p:spPr>
              <a:xfrm>
                <a:off x="7167286" y="8068227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2007;p48">
                <a:extLst>
                  <a:ext uri="{FF2B5EF4-FFF2-40B4-BE49-F238E27FC236}">
                    <a16:creationId xmlns:a16="http://schemas.microsoft.com/office/drawing/2014/main" id="{DCCAEDB4-9137-1A14-9526-39E7CA38962C}"/>
                  </a:ext>
                </a:extLst>
              </p:cNvPr>
              <p:cNvSpPr/>
              <p:nvPr/>
            </p:nvSpPr>
            <p:spPr>
              <a:xfrm>
                <a:off x="7184204" y="799704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2008;p48">
                <a:extLst>
                  <a:ext uri="{FF2B5EF4-FFF2-40B4-BE49-F238E27FC236}">
                    <a16:creationId xmlns:a16="http://schemas.microsoft.com/office/drawing/2014/main" id="{4B41C53B-D56E-9E27-DE10-233EEE85A4A1}"/>
                  </a:ext>
                </a:extLst>
              </p:cNvPr>
              <p:cNvSpPr/>
              <p:nvPr/>
            </p:nvSpPr>
            <p:spPr>
              <a:xfrm>
                <a:off x="7196334" y="8110788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2009;p48">
                <a:extLst>
                  <a:ext uri="{FF2B5EF4-FFF2-40B4-BE49-F238E27FC236}">
                    <a16:creationId xmlns:a16="http://schemas.microsoft.com/office/drawing/2014/main" id="{D591497F-92F5-0551-5695-C0DF5614B849}"/>
                  </a:ext>
                </a:extLst>
              </p:cNvPr>
              <p:cNvSpPr/>
              <p:nvPr/>
            </p:nvSpPr>
            <p:spPr>
              <a:xfrm>
                <a:off x="7198036" y="7928200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2010;p48">
                <a:extLst>
                  <a:ext uri="{FF2B5EF4-FFF2-40B4-BE49-F238E27FC236}">
                    <a16:creationId xmlns:a16="http://schemas.microsoft.com/office/drawing/2014/main" id="{A9B8E6F4-4B27-D735-8A33-7B61651985FD}"/>
                  </a:ext>
                </a:extLst>
              </p:cNvPr>
              <p:cNvSpPr/>
              <p:nvPr/>
            </p:nvSpPr>
            <p:spPr>
              <a:xfrm>
                <a:off x="7219317" y="7876275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2011;p48">
                <a:extLst>
                  <a:ext uri="{FF2B5EF4-FFF2-40B4-BE49-F238E27FC236}">
                    <a16:creationId xmlns:a16="http://schemas.microsoft.com/office/drawing/2014/main" id="{D5FF72DC-63DD-7202-3A80-2F44BD2BF87F}"/>
                  </a:ext>
                </a:extLst>
              </p:cNvPr>
              <p:cNvSpPr/>
              <p:nvPr/>
            </p:nvSpPr>
            <p:spPr>
              <a:xfrm>
                <a:off x="7219317" y="8038541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2012;p48">
                <a:extLst>
                  <a:ext uri="{FF2B5EF4-FFF2-40B4-BE49-F238E27FC236}">
                    <a16:creationId xmlns:a16="http://schemas.microsoft.com/office/drawing/2014/main" id="{64265300-327B-D733-D293-119E35A1ADF7}"/>
                  </a:ext>
                </a:extLst>
              </p:cNvPr>
              <p:cNvSpPr/>
              <p:nvPr/>
            </p:nvSpPr>
            <p:spPr>
              <a:xfrm>
                <a:off x="7235384" y="7965761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2013;p48">
                <a:extLst>
                  <a:ext uri="{FF2B5EF4-FFF2-40B4-BE49-F238E27FC236}">
                    <a16:creationId xmlns:a16="http://schemas.microsoft.com/office/drawing/2014/main" id="{0D8B1A12-570E-EA3C-CAE1-20380DC9AF03}"/>
                  </a:ext>
                </a:extLst>
              </p:cNvPr>
              <p:cNvSpPr/>
              <p:nvPr/>
            </p:nvSpPr>
            <p:spPr>
              <a:xfrm>
                <a:off x="7240704" y="8145476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2014;p48">
                <a:extLst>
                  <a:ext uri="{FF2B5EF4-FFF2-40B4-BE49-F238E27FC236}">
                    <a16:creationId xmlns:a16="http://schemas.microsoft.com/office/drawing/2014/main" id="{FE7DE80A-03D8-3F56-6EBA-0E6589679ED2}"/>
                  </a:ext>
                </a:extLst>
              </p:cNvPr>
              <p:cNvSpPr/>
              <p:nvPr/>
            </p:nvSpPr>
            <p:spPr>
              <a:xfrm>
                <a:off x="7248471" y="8081208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2015;p48">
                <a:extLst>
                  <a:ext uri="{FF2B5EF4-FFF2-40B4-BE49-F238E27FC236}">
                    <a16:creationId xmlns:a16="http://schemas.microsoft.com/office/drawing/2014/main" id="{1C06CB4B-F4E4-163F-538C-6447DD05E4D4}"/>
                  </a:ext>
                </a:extLst>
              </p:cNvPr>
              <p:cNvSpPr/>
              <p:nvPr/>
            </p:nvSpPr>
            <p:spPr>
              <a:xfrm>
                <a:off x="7252302" y="7895322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2016;p48">
                <a:extLst>
                  <a:ext uri="{FF2B5EF4-FFF2-40B4-BE49-F238E27FC236}">
                    <a16:creationId xmlns:a16="http://schemas.microsoft.com/office/drawing/2014/main" id="{3F77ADF9-2FE1-8494-85B9-18644F73102B}"/>
                  </a:ext>
                </a:extLst>
              </p:cNvPr>
              <p:cNvSpPr/>
              <p:nvPr/>
            </p:nvSpPr>
            <p:spPr>
              <a:xfrm>
                <a:off x="7270710" y="8007258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2017;p48">
                <a:extLst>
                  <a:ext uri="{FF2B5EF4-FFF2-40B4-BE49-F238E27FC236}">
                    <a16:creationId xmlns:a16="http://schemas.microsoft.com/office/drawing/2014/main" id="{9538E2FA-3FF8-265A-6B8A-8458B8B108A6}"/>
                  </a:ext>
                </a:extLst>
              </p:cNvPr>
              <p:cNvSpPr/>
              <p:nvPr/>
            </p:nvSpPr>
            <p:spPr>
              <a:xfrm>
                <a:off x="7292735" y="8115044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2018;p48">
                <a:extLst>
                  <a:ext uri="{FF2B5EF4-FFF2-40B4-BE49-F238E27FC236}">
                    <a16:creationId xmlns:a16="http://schemas.microsoft.com/office/drawing/2014/main" id="{DAC168EA-0A5F-AC14-DCD0-ECFED0B0B12A}"/>
                  </a:ext>
                </a:extLst>
              </p:cNvPr>
              <p:cNvSpPr/>
              <p:nvPr/>
            </p:nvSpPr>
            <p:spPr>
              <a:xfrm>
                <a:off x="7299651" y="8049926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2019;p48">
                <a:extLst>
                  <a:ext uri="{FF2B5EF4-FFF2-40B4-BE49-F238E27FC236}">
                    <a16:creationId xmlns:a16="http://schemas.microsoft.com/office/drawing/2014/main" id="{F943B846-9CF2-A7BF-B696-3E91F5BEB50C}"/>
                  </a:ext>
                </a:extLst>
              </p:cNvPr>
              <p:cNvSpPr/>
              <p:nvPr/>
            </p:nvSpPr>
            <p:spPr>
              <a:xfrm>
                <a:off x="7289756" y="7925221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2020;p48">
                <a:extLst>
                  <a:ext uri="{FF2B5EF4-FFF2-40B4-BE49-F238E27FC236}">
                    <a16:creationId xmlns:a16="http://schemas.microsoft.com/office/drawing/2014/main" id="{C0F78427-2CAA-7C5C-23EA-08D7CDBEAEA3}"/>
                  </a:ext>
                </a:extLst>
              </p:cNvPr>
              <p:cNvSpPr/>
              <p:nvPr/>
            </p:nvSpPr>
            <p:spPr>
              <a:xfrm>
                <a:off x="7344873" y="8085890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2021;p48">
                <a:extLst>
                  <a:ext uri="{FF2B5EF4-FFF2-40B4-BE49-F238E27FC236}">
                    <a16:creationId xmlns:a16="http://schemas.microsoft.com/office/drawing/2014/main" id="{8FAA08BC-5B34-BE47-9DD0-E0EA24DA989D}"/>
                  </a:ext>
                </a:extLst>
              </p:cNvPr>
              <p:cNvSpPr/>
              <p:nvPr/>
            </p:nvSpPr>
            <p:spPr>
              <a:xfrm>
                <a:off x="7324869" y="7956610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2022;p48">
                <a:extLst>
                  <a:ext uri="{FF2B5EF4-FFF2-40B4-BE49-F238E27FC236}">
                    <a16:creationId xmlns:a16="http://schemas.microsoft.com/office/drawing/2014/main" id="{757E3A02-3602-F622-81E3-EC7CA3EA0D1A}"/>
                  </a:ext>
                </a:extLst>
              </p:cNvPr>
              <p:cNvSpPr/>
              <p:nvPr/>
            </p:nvSpPr>
            <p:spPr>
              <a:xfrm>
                <a:off x="7396053" y="8054501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2023;p48">
                <a:extLst>
                  <a:ext uri="{FF2B5EF4-FFF2-40B4-BE49-F238E27FC236}">
                    <a16:creationId xmlns:a16="http://schemas.microsoft.com/office/drawing/2014/main" id="{CF64DFB0-5345-E2B0-4A4B-9EEBF08796F9}"/>
                  </a:ext>
                </a:extLst>
              </p:cNvPr>
              <p:cNvSpPr/>
              <p:nvPr/>
            </p:nvSpPr>
            <p:spPr>
              <a:xfrm>
                <a:off x="7354023" y="7986403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2024;p48">
                <a:extLst>
                  <a:ext uri="{FF2B5EF4-FFF2-40B4-BE49-F238E27FC236}">
                    <a16:creationId xmlns:a16="http://schemas.microsoft.com/office/drawing/2014/main" id="{8B2FF5D9-9CB3-56A1-2F3D-2E82A51A52B0}"/>
                  </a:ext>
                </a:extLst>
              </p:cNvPr>
              <p:cNvSpPr/>
              <p:nvPr/>
            </p:nvSpPr>
            <p:spPr>
              <a:xfrm>
                <a:off x="7450425" y="8016302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2025;p48">
                <a:extLst>
                  <a:ext uri="{FF2B5EF4-FFF2-40B4-BE49-F238E27FC236}">
                    <a16:creationId xmlns:a16="http://schemas.microsoft.com/office/drawing/2014/main" id="{56434A3F-3FF3-0BEC-1E49-940188B2B098}"/>
                  </a:ext>
                </a:extLst>
              </p:cNvPr>
              <p:cNvSpPr/>
              <p:nvPr/>
            </p:nvSpPr>
            <p:spPr>
              <a:xfrm>
                <a:off x="6781148" y="8409356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2026;p48">
                <a:extLst>
                  <a:ext uri="{FF2B5EF4-FFF2-40B4-BE49-F238E27FC236}">
                    <a16:creationId xmlns:a16="http://schemas.microsoft.com/office/drawing/2014/main" id="{71902E2E-B41E-30E3-60AD-5E6732496D69}"/>
                  </a:ext>
                </a:extLst>
              </p:cNvPr>
              <p:cNvSpPr/>
              <p:nvPr/>
            </p:nvSpPr>
            <p:spPr>
              <a:xfrm>
                <a:off x="6674851" y="8410952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2027;p48">
                <a:extLst>
                  <a:ext uri="{FF2B5EF4-FFF2-40B4-BE49-F238E27FC236}">
                    <a16:creationId xmlns:a16="http://schemas.microsoft.com/office/drawing/2014/main" id="{5B4D6C3D-F8C1-5B96-2E6E-39CF5B901BBF}"/>
                  </a:ext>
                </a:extLst>
              </p:cNvPr>
              <p:cNvSpPr/>
              <p:nvPr/>
            </p:nvSpPr>
            <p:spPr>
              <a:xfrm>
                <a:off x="6726776" y="8440745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2028;p48">
                <a:extLst>
                  <a:ext uri="{FF2B5EF4-FFF2-40B4-BE49-F238E27FC236}">
                    <a16:creationId xmlns:a16="http://schemas.microsoft.com/office/drawing/2014/main" id="{B3D4183F-09D8-39F3-9457-049E4B769C21}"/>
                  </a:ext>
                </a:extLst>
              </p:cNvPr>
              <p:cNvSpPr/>
              <p:nvPr/>
            </p:nvSpPr>
            <p:spPr>
              <a:xfrm>
                <a:off x="6729223" y="8351260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2029;p48">
                <a:extLst>
                  <a:ext uri="{FF2B5EF4-FFF2-40B4-BE49-F238E27FC236}">
                    <a16:creationId xmlns:a16="http://schemas.microsoft.com/office/drawing/2014/main" id="{05159CE5-893B-EE34-A78E-802F7EDFD6F8}"/>
                  </a:ext>
                </a:extLst>
              </p:cNvPr>
              <p:cNvSpPr/>
              <p:nvPr/>
            </p:nvSpPr>
            <p:spPr>
              <a:xfrm>
                <a:off x="6832328" y="8321360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2030;p48">
                <a:extLst>
                  <a:ext uri="{FF2B5EF4-FFF2-40B4-BE49-F238E27FC236}">
                    <a16:creationId xmlns:a16="http://schemas.microsoft.com/office/drawing/2014/main" id="{8715C89A-4E00-5310-DE3B-76EEB5291273}"/>
                  </a:ext>
                </a:extLst>
              </p:cNvPr>
              <p:cNvSpPr/>
              <p:nvPr/>
            </p:nvSpPr>
            <p:spPr>
              <a:xfrm>
                <a:off x="6767316" y="8237302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2031;p48">
                <a:extLst>
                  <a:ext uri="{FF2B5EF4-FFF2-40B4-BE49-F238E27FC236}">
                    <a16:creationId xmlns:a16="http://schemas.microsoft.com/office/drawing/2014/main" id="{4E10E1BF-2318-9142-E8D3-BE12974102C2}"/>
                  </a:ext>
                </a:extLst>
              </p:cNvPr>
              <p:cNvSpPr/>
              <p:nvPr/>
            </p:nvSpPr>
            <p:spPr>
              <a:xfrm>
                <a:off x="6715391" y="826709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2032;p48">
                <a:extLst>
                  <a:ext uri="{FF2B5EF4-FFF2-40B4-BE49-F238E27FC236}">
                    <a16:creationId xmlns:a16="http://schemas.microsoft.com/office/drawing/2014/main" id="{36B25316-BA71-3FE9-B8D9-FF4CA0AC07C1}"/>
                  </a:ext>
                </a:extLst>
              </p:cNvPr>
              <p:cNvSpPr/>
              <p:nvPr/>
            </p:nvSpPr>
            <p:spPr>
              <a:xfrm>
                <a:off x="6803386" y="8120897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2033;p48">
                <a:extLst>
                  <a:ext uri="{FF2B5EF4-FFF2-40B4-BE49-F238E27FC236}">
                    <a16:creationId xmlns:a16="http://schemas.microsoft.com/office/drawing/2014/main" id="{A273AE28-A79A-22F4-B035-2CE72BE231F4}"/>
                  </a:ext>
                </a:extLst>
              </p:cNvPr>
              <p:cNvSpPr/>
              <p:nvPr/>
            </p:nvSpPr>
            <p:spPr>
              <a:xfrm>
                <a:off x="6749014" y="8149306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2034;p48">
                <a:extLst>
                  <a:ext uri="{FF2B5EF4-FFF2-40B4-BE49-F238E27FC236}">
                    <a16:creationId xmlns:a16="http://schemas.microsoft.com/office/drawing/2014/main" id="{FD0D7AFE-E1DF-A383-BF75-7256BF0D05EB}"/>
                  </a:ext>
                </a:extLst>
              </p:cNvPr>
              <p:cNvSpPr/>
              <p:nvPr/>
            </p:nvSpPr>
            <p:spPr>
              <a:xfrm>
                <a:off x="6781148" y="8168459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2035;p48">
                <a:extLst>
                  <a:ext uri="{FF2B5EF4-FFF2-40B4-BE49-F238E27FC236}">
                    <a16:creationId xmlns:a16="http://schemas.microsoft.com/office/drawing/2014/main" id="{FE12D387-90CF-A985-F20E-AC813F908201}"/>
                  </a:ext>
                </a:extLst>
              </p:cNvPr>
              <p:cNvSpPr/>
              <p:nvPr/>
            </p:nvSpPr>
            <p:spPr>
              <a:xfrm>
                <a:off x="6936390" y="808057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2036;p48">
                <a:extLst>
                  <a:ext uri="{FF2B5EF4-FFF2-40B4-BE49-F238E27FC236}">
                    <a16:creationId xmlns:a16="http://schemas.microsoft.com/office/drawing/2014/main" id="{18CDC133-A32E-4BD8-5E69-BB16192046FD}"/>
                  </a:ext>
                </a:extLst>
              </p:cNvPr>
              <p:cNvSpPr/>
              <p:nvPr/>
            </p:nvSpPr>
            <p:spPr>
              <a:xfrm>
                <a:off x="6884253" y="8110256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2037;p48">
                <a:extLst>
                  <a:ext uri="{FF2B5EF4-FFF2-40B4-BE49-F238E27FC236}">
                    <a16:creationId xmlns:a16="http://schemas.microsoft.com/office/drawing/2014/main" id="{79598EEE-390C-3863-84E1-75A23F6C0038}"/>
                  </a:ext>
                </a:extLst>
              </p:cNvPr>
              <p:cNvSpPr/>
              <p:nvPr/>
            </p:nvSpPr>
            <p:spPr>
              <a:xfrm>
                <a:off x="7184204" y="799704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2038;p48">
                <a:extLst>
                  <a:ext uri="{FF2B5EF4-FFF2-40B4-BE49-F238E27FC236}">
                    <a16:creationId xmlns:a16="http://schemas.microsoft.com/office/drawing/2014/main" id="{0D49E02D-D42D-C96F-8968-1FA09E2D229A}"/>
                  </a:ext>
                </a:extLst>
              </p:cNvPr>
              <p:cNvSpPr/>
              <p:nvPr/>
            </p:nvSpPr>
            <p:spPr>
              <a:xfrm>
                <a:off x="7146750" y="7959589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2039;p48">
                <a:extLst>
                  <a:ext uri="{FF2B5EF4-FFF2-40B4-BE49-F238E27FC236}">
                    <a16:creationId xmlns:a16="http://schemas.microsoft.com/office/drawing/2014/main" id="{D008C8E3-D82A-2636-0746-419FDCE7C8BC}"/>
                  </a:ext>
                </a:extLst>
              </p:cNvPr>
              <p:cNvSpPr/>
              <p:nvPr/>
            </p:nvSpPr>
            <p:spPr>
              <a:xfrm>
                <a:off x="7113765" y="7940543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2040;p48">
                <a:extLst>
                  <a:ext uri="{FF2B5EF4-FFF2-40B4-BE49-F238E27FC236}">
                    <a16:creationId xmlns:a16="http://schemas.microsoft.com/office/drawing/2014/main" id="{4840F584-432F-A0F5-0918-B43D758E74DE}"/>
                  </a:ext>
                </a:extLst>
              </p:cNvPr>
              <p:cNvSpPr/>
              <p:nvPr/>
            </p:nvSpPr>
            <p:spPr>
              <a:xfrm>
                <a:off x="7061095" y="7969698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2041;p48">
                <a:extLst>
                  <a:ext uri="{FF2B5EF4-FFF2-40B4-BE49-F238E27FC236}">
                    <a16:creationId xmlns:a16="http://schemas.microsoft.com/office/drawing/2014/main" id="{97437D03-2AA5-FC35-7772-567E235A5D4B}"/>
                  </a:ext>
                </a:extLst>
              </p:cNvPr>
              <p:cNvSpPr/>
              <p:nvPr/>
            </p:nvSpPr>
            <p:spPr>
              <a:xfrm>
                <a:off x="6903512" y="8061311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2042;p48">
                <a:extLst>
                  <a:ext uri="{FF2B5EF4-FFF2-40B4-BE49-F238E27FC236}">
                    <a16:creationId xmlns:a16="http://schemas.microsoft.com/office/drawing/2014/main" id="{9EDB21BF-030E-0800-E5E2-74BF68BA849D}"/>
                  </a:ext>
                </a:extLst>
              </p:cNvPr>
              <p:cNvSpPr/>
              <p:nvPr/>
            </p:nvSpPr>
            <p:spPr>
              <a:xfrm>
                <a:off x="7009064" y="8000129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2043;p48">
                <a:extLst>
                  <a:ext uri="{FF2B5EF4-FFF2-40B4-BE49-F238E27FC236}">
                    <a16:creationId xmlns:a16="http://schemas.microsoft.com/office/drawing/2014/main" id="{16BCC975-BA5F-0F84-14BA-3C706286440D}"/>
                  </a:ext>
                </a:extLst>
              </p:cNvPr>
              <p:cNvSpPr/>
              <p:nvPr/>
            </p:nvSpPr>
            <p:spPr>
              <a:xfrm>
                <a:off x="7093867" y="7988744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2044;p48">
                <a:extLst>
                  <a:ext uri="{FF2B5EF4-FFF2-40B4-BE49-F238E27FC236}">
                    <a16:creationId xmlns:a16="http://schemas.microsoft.com/office/drawing/2014/main" id="{85986AA4-F556-956B-BCBD-AB0E67A433E1}"/>
                  </a:ext>
                </a:extLst>
              </p:cNvPr>
              <p:cNvSpPr/>
              <p:nvPr/>
            </p:nvSpPr>
            <p:spPr>
              <a:xfrm>
                <a:off x="7041942" y="8019282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2045;p48">
                <a:extLst>
                  <a:ext uri="{FF2B5EF4-FFF2-40B4-BE49-F238E27FC236}">
                    <a16:creationId xmlns:a16="http://schemas.microsoft.com/office/drawing/2014/main" id="{85C5D8C6-4DAA-AAAF-7A52-6336047D1320}"/>
                  </a:ext>
                </a:extLst>
              </p:cNvPr>
              <p:cNvSpPr/>
              <p:nvPr/>
            </p:nvSpPr>
            <p:spPr>
              <a:xfrm>
                <a:off x="6954798" y="8030028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2046;p48">
                <a:extLst>
                  <a:ext uri="{FF2B5EF4-FFF2-40B4-BE49-F238E27FC236}">
                    <a16:creationId xmlns:a16="http://schemas.microsoft.com/office/drawing/2014/main" id="{492A5D24-1CB9-1C8D-8FD7-BFCF7D009266}"/>
                  </a:ext>
                </a:extLst>
              </p:cNvPr>
              <p:cNvSpPr/>
              <p:nvPr/>
            </p:nvSpPr>
            <p:spPr>
              <a:xfrm>
                <a:off x="6987677" y="8049181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2047;p48">
                <a:extLst>
                  <a:ext uri="{FF2B5EF4-FFF2-40B4-BE49-F238E27FC236}">
                    <a16:creationId xmlns:a16="http://schemas.microsoft.com/office/drawing/2014/main" id="{C46FC94D-BACA-1804-6C00-999C75977C62}"/>
                  </a:ext>
                </a:extLst>
              </p:cNvPr>
              <p:cNvSpPr/>
              <p:nvPr/>
            </p:nvSpPr>
            <p:spPr>
              <a:xfrm>
                <a:off x="7270710" y="8007258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2048;p48">
                <a:extLst>
                  <a:ext uri="{FF2B5EF4-FFF2-40B4-BE49-F238E27FC236}">
                    <a16:creationId xmlns:a16="http://schemas.microsoft.com/office/drawing/2014/main" id="{E059CC01-16F6-F22C-08B6-E1E35B6D6F4F}"/>
                  </a:ext>
                </a:extLst>
              </p:cNvPr>
              <p:cNvSpPr/>
              <p:nvPr/>
            </p:nvSpPr>
            <p:spPr>
              <a:xfrm>
                <a:off x="7219317" y="8038541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2049;p48">
                <a:extLst>
                  <a:ext uri="{FF2B5EF4-FFF2-40B4-BE49-F238E27FC236}">
                    <a16:creationId xmlns:a16="http://schemas.microsoft.com/office/drawing/2014/main" id="{5C6845C9-08C6-44A2-C5E3-7D3A20E215A0}"/>
                  </a:ext>
                </a:extLst>
              </p:cNvPr>
              <p:cNvSpPr/>
              <p:nvPr/>
            </p:nvSpPr>
            <p:spPr>
              <a:xfrm>
                <a:off x="7131321" y="8026943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2050;p48">
                <a:extLst>
                  <a:ext uri="{FF2B5EF4-FFF2-40B4-BE49-F238E27FC236}">
                    <a16:creationId xmlns:a16="http://schemas.microsoft.com/office/drawing/2014/main" id="{AFCEEA9D-33F5-0C44-8548-62CACD36EAA3}"/>
                  </a:ext>
                </a:extLst>
              </p:cNvPr>
              <p:cNvSpPr/>
              <p:nvPr/>
            </p:nvSpPr>
            <p:spPr>
              <a:xfrm>
                <a:off x="7079396" y="805673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2051;p48">
                <a:extLst>
                  <a:ext uri="{FF2B5EF4-FFF2-40B4-BE49-F238E27FC236}">
                    <a16:creationId xmlns:a16="http://schemas.microsoft.com/office/drawing/2014/main" id="{78DBB167-DB6C-E6EB-3138-4D2127E60AC0}"/>
                  </a:ext>
                </a:extLst>
              </p:cNvPr>
              <p:cNvSpPr/>
              <p:nvPr/>
            </p:nvSpPr>
            <p:spPr>
              <a:xfrm>
                <a:off x="7025024" y="8086635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2052;p48">
                <a:extLst>
                  <a:ext uri="{FF2B5EF4-FFF2-40B4-BE49-F238E27FC236}">
                    <a16:creationId xmlns:a16="http://schemas.microsoft.com/office/drawing/2014/main" id="{717F3033-CC5A-0445-5A08-7EEB4A1CBEE2}"/>
                  </a:ext>
                </a:extLst>
              </p:cNvPr>
              <p:cNvSpPr/>
              <p:nvPr/>
            </p:nvSpPr>
            <p:spPr>
              <a:xfrm>
                <a:off x="7115361" y="8098871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2053;p48">
                <a:extLst>
                  <a:ext uri="{FF2B5EF4-FFF2-40B4-BE49-F238E27FC236}">
                    <a16:creationId xmlns:a16="http://schemas.microsoft.com/office/drawing/2014/main" id="{276E32B5-C43D-768E-919A-0B67170AB5B5}"/>
                  </a:ext>
                </a:extLst>
              </p:cNvPr>
              <p:cNvSpPr/>
              <p:nvPr/>
            </p:nvSpPr>
            <p:spPr>
              <a:xfrm>
                <a:off x="6973844" y="8117917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2054;p48">
                <a:extLst>
                  <a:ext uri="{FF2B5EF4-FFF2-40B4-BE49-F238E27FC236}">
                    <a16:creationId xmlns:a16="http://schemas.microsoft.com/office/drawing/2014/main" id="{88C00F8F-82A7-475A-B5A1-936C08D1DB0F}"/>
                  </a:ext>
                </a:extLst>
              </p:cNvPr>
              <p:cNvSpPr/>
              <p:nvPr/>
            </p:nvSpPr>
            <p:spPr>
              <a:xfrm>
                <a:off x="7061095" y="8128664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2055;p48">
                <a:extLst>
                  <a:ext uri="{FF2B5EF4-FFF2-40B4-BE49-F238E27FC236}">
                    <a16:creationId xmlns:a16="http://schemas.microsoft.com/office/drawing/2014/main" id="{D9659D83-0695-E7AF-D300-8686F8165FDD}"/>
                  </a:ext>
                </a:extLst>
              </p:cNvPr>
              <p:cNvSpPr/>
              <p:nvPr/>
            </p:nvSpPr>
            <p:spPr>
              <a:xfrm>
                <a:off x="7144409" y="8140900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2056;p48">
                <a:extLst>
                  <a:ext uri="{FF2B5EF4-FFF2-40B4-BE49-F238E27FC236}">
                    <a16:creationId xmlns:a16="http://schemas.microsoft.com/office/drawing/2014/main" id="{F5249F5A-AD80-5962-DFAB-AEEE8B01916F}"/>
                  </a:ext>
                </a:extLst>
              </p:cNvPr>
              <p:cNvSpPr/>
              <p:nvPr/>
            </p:nvSpPr>
            <p:spPr>
              <a:xfrm>
                <a:off x="7240704" y="8145476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2057;p48">
                <a:extLst>
                  <a:ext uri="{FF2B5EF4-FFF2-40B4-BE49-F238E27FC236}">
                    <a16:creationId xmlns:a16="http://schemas.microsoft.com/office/drawing/2014/main" id="{0B4CC092-FEDE-AB41-0F36-FDCD06B459F5}"/>
                  </a:ext>
                </a:extLst>
              </p:cNvPr>
              <p:cNvSpPr/>
              <p:nvPr/>
            </p:nvSpPr>
            <p:spPr>
              <a:xfrm>
                <a:off x="6921920" y="8147710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2058;p48">
                <a:extLst>
                  <a:ext uri="{FF2B5EF4-FFF2-40B4-BE49-F238E27FC236}">
                    <a16:creationId xmlns:a16="http://schemas.microsoft.com/office/drawing/2014/main" id="{EF83DE56-D592-8464-69A2-630FFDA39F37}"/>
                  </a:ext>
                </a:extLst>
              </p:cNvPr>
              <p:cNvSpPr/>
              <p:nvPr/>
            </p:nvSpPr>
            <p:spPr>
              <a:xfrm>
                <a:off x="7009809" y="8160053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2059;p48">
                <a:extLst>
                  <a:ext uri="{FF2B5EF4-FFF2-40B4-BE49-F238E27FC236}">
                    <a16:creationId xmlns:a16="http://schemas.microsoft.com/office/drawing/2014/main" id="{750A809E-563D-6BA5-0DA3-ED7800AC9EA2}"/>
                  </a:ext>
                </a:extLst>
              </p:cNvPr>
              <p:cNvSpPr/>
              <p:nvPr/>
            </p:nvSpPr>
            <p:spPr>
              <a:xfrm>
                <a:off x="7090037" y="8170693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2060;p48">
                <a:extLst>
                  <a:ext uri="{FF2B5EF4-FFF2-40B4-BE49-F238E27FC236}">
                    <a16:creationId xmlns:a16="http://schemas.microsoft.com/office/drawing/2014/main" id="{1E1DAB62-00FE-9CE0-F2A3-9E88791F2D74}"/>
                  </a:ext>
                </a:extLst>
              </p:cNvPr>
              <p:cNvSpPr/>
              <p:nvPr/>
            </p:nvSpPr>
            <p:spPr>
              <a:xfrm>
                <a:off x="6872868" y="8177822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2061;p48">
                <a:extLst>
                  <a:ext uri="{FF2B5EF4-FFF2-40B4-BE49-F238E27FC236}">
                    <a16:creationId xmlns:a16="http://schemas.microsoft.com/office/drawing/2014/main" id="{D1C1AA10-A22E-311A-0A4D-8D5B756DEC9E}"/>
                  </a:ext>
                </a:extLst>
              </p:cNvPr>
              <p:cNvSpPr/>
              <p:nvPr/>
            </p:nvSpPr>
            <p:spPr>
              <a:xfrm>
                <a:off x="6956926" y="8189740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2062;p48">
                <a:extLst>
                  <a:ext uri="{FF2B5EF4-FFF2-40B4-BE49-F238E27FC236}">
                    <a16:creationId xmlns:a16="http://schemas.microsoft.com/office/drawing/2014/main" id="{DA00F847-029B-0164-ADDB-1D4D799497ED}"/>
                  </a:ext>
                </a:extLst>
              </p:cNvPr>
              <p:cNvSpPr/>
              <p:nvPr/>
            </p:nvSpPr>
            <p:spPr>
              <a:xfrm>
                <a:off x="7038857" y="8202082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2063;p48">
                <a:extLst>
                  <a:ext uri="{FF2B5EF4-FFF2-40B4-BE49-F238E27FC236}">
                    <a16:creationId xmlns:a16="http://schemas.microsoft.com/office/drawing/2014/main" id="{95D83A4D-552B-252B-2F7A-A817CD5524AC}"/>
                  </a:ext>
                </a:extLst>
              </p:cNvPr>
              <p:cNvSpPr/>
              <p:nvPr/>
            </p:nvSpPr>
            <p:spPr>
              <a:xfrm>
                <a:off x="6818602" y="8205913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2064;p48">
                <a:extLst>
                  <a:ext uri="{FF2B5EF4-FFF2-40B4-BE49-F238E27FC236}">
                    <a16:creationId xmlns:a16="http://schemas.microsoft.com/office/drawing/2014/main" id="{D30A1D74-E5FD-CC7A-A338-A2A2EDD74632}"/>
                  </a:ext>
                </a:extLst>
              </p:cNvPr>
              <p:cNvSpPr/>
              <p:nvPr/>
            </p:nvSpPr>
            <p:spPr>
              <a:xfrm>
                <a:off x="6908832" y="8219745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2065;p48">
                <a:extLst>
                  <a:ext uri="{FF2B5EF4-FFF2-40B4-BE49-F238E27FC236}">
                    <a16:creationId xmlns:a16="http://schemas.microsoft.com/office/drawing/2014/main" id="{A35F2869-6082-0873-ECC4-3A21B7C0D3F2}"/>
                  </a:ext>
                </a:extLst>
              </p:cNvPr>
              <p:cNvSpPr/>
              <p:nvPr/>
            </p:nvSpPr>
            <p:spPr>
              <a:xfrm>
                <a:off x="6986187" y="8231982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2066;p48">
                <a:extLst>
                  <a:ext uri="{FF2B5EF4-FFF2-40B4-BE49-F238E27FC236}">
                    <a16:creationId xmlns:a16="http://schemas.microsoft.com/office/drawing/2014/main" id="{5D1E7C87-3DFB-2595-B1D7-6EBBED9A6581}"/>
                  </a:ext>
                </a:extLst>
              </p:cNvPr>
              <p:cNvSpPr/>
              <p:nvPr/>
            </p:nvSpPr>
            <p:spPr>
              <a:xfrm>
                <a:off x="6854566" y="8247942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2067;p48">
                <a:extLst>
                  <a:ext uri="{FF2B5EF4-FFF2-40B4-BE49-F238E27FC236}">
                    <a16:creationId xmlns:a16="http://schemas.microsoft.com/office/drawing/2014/main" id="{180700EB-D01F-931D-8AB2-74F7428C2BB9}"/>
                  </a:ext>
                </a:extLst>
              </p:cNvPr>
              <p:cNvSpPr/>
              <p:nvPr/>
            </p:nvSpPr>
            <p:spPr>
              <a:xfrm>
                <a:off x="6937880" y="8261881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2068;p48">
                <a:extLst>
                  <a:ext uri="{FF2B5EF4-FFF2-40B4-BE49-F238E27FC236}">
                    <a16:creationId xmlns:a16="http://schemas.microsoft.com/office/drawing/2014/main" id="{97CA0910-7D1D-547A-A604-D27474F05838}"/>
                  </a:ext>
                </a:extLst>
              </p:cNvPr>
              <p:cNvSpPr/>
              <p:nvPr/>
            </p:nvSpPr>
            <p:spPr>
              <a:xfrm>
                <a:off x="6803386" y="8279331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2069;p48">
                <a:extLst>
                  <a:ext uri="{FF2B5EF4-FFF2-40B4-BE49-F238E27FC236}">
                    <a16:creationId xmlns:a16="http://schemas.microsoft.com/office/drawing/2014/main" id="{4D7573F9-F247-5710-4BD1-2602C024CACE}"/>
                  </a:ext>
                </a:extLst>
              </p:cNvPr>
              <p:cNvSpPr/>
              <p:nvPr/>
            </p:nvSpPr>
            <p:spPr>
              <a:xfrm>
                <a:off x="6883508" y="8289972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2070;p48">
                <a:extLst>
                  <a:ext uri="{FF2B5EF4-FFF2-40B4-BE49-F238E27FC236}">
                    <a16:creationId xmlns:a16="http://schemas.microsoft.com/office/drawing/2014/main" id="{B69D47CD-71D9-3AE5-5A4E-24E4C347E07F}"/>
                  </a:ext>
                </a:extLst>
              </p:cNvPr>
              <p:cNvSpPr/>
              <p:nvPr/>
            </p:nvSpPr>
            <p:spPr>
              <a:xfrm>
                <a:off x="6884253" y="835200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2071;p48">
                <a:extLst>
                  <a:ext uri="{FF2B5EF4-FFF2-40B4-BE49-F238E27FC236}">
                    <a16:creationId xmlns:a16="http://schemas.microsoft.com/office/drawing/2014/main" id="{A7DD726A-B40E-03F2-10D5-73A4A1182FF3}"/>
                  </a:ext>
                </a:extLst>
              </p:cNvPr>
              <p:cNvSpPr/>
              <p:nvPr/>
            </p:nvSpPr>
            <p:spPr>
              <a:xfrm>
                <a:off x="6835414" y="8381053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2072;p48">
                <a:extLst>
                  <a:ext uri="{FF2B5EF4-FFF2-40B4-BE49-F238E27FC236}">
                    <a16:creationId xmlns:a16="http://schemas.microsoft.com/office/drawing/2014/main" id="{52266AB5-739E-9CB2-210F-29E8A4D6D0D1}"/>
                  </a:ext>
                </a:extLst>
              </p:cNvPr>
              <p:cNvSpPr/>
              <p:nvPr/>
            </p:nvSpPr>
            <p:spPr>
              <a:xfrm>
                <a:off x="7292735" y="8115044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2073;p48">
                <a:extLst>
                  <a:ext uri="{FF2B5EF4-FFF2-40B4-BE49-F238E27FC236}">
                    <a16:creationId xmlns:a16="http://schemas.microsoft.com/office/drawing/2014/main" id="{FD350D86-F5ED-980E-8718-4CA1F717024E}"/>
                  </a:ext>
                </a:extLst>
              </p:cNvPr>
              <p:cNvSpPr/>
              <p:nvPr/>
            </p:nvSpPr>
            <p:spPr>
              <a:xfrm>
                <a:off x="7344873" y="8085890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2074;p48">
                <a:extLst>
                  <a:ext uri="{FF2B5EF4-FFF2-40B4-BE49-F238E27FC236}">
                    <a16:creationId xmlns:a16="http://schemas.microsoft.com/office/drawing/2014/main" id="{E61A7646-612E-BC2E-AD05-A0E1E1D95C61}"/>
                  </a:ext>
                </a:extLst>
              </p:cNvPr>
              <p:cNvSpPr/>
              <p:nvPr/>
            </p:nvSpPr>
            <p:spPr>
              <a:xfrm>
                <a:off x="7396053" y="8054501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2075;p48">
                <a:extLst>
                  <a:ext uri="{FF2B5EF4-FFF2-40B4-BE49-F238E27FC236}">
                    <a16:creationId xmlns:a16="http://schemas.microsoft.com/office/drawing/2014/main" id="{34113077-4A2A-6A58-AEB4-05CEAF5102FD}"/>
                  </a:ext>
                </a:extLst>
              </p:cNvPr>
              <p:cNvSpPr/>
              <p:nvPr/>
            </p:nvSpPr>
            <p:spPr>
              <a:xfrm>
                <a:off x="6566958" y="8412442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2076;p48">
                <a:extLst>
                  <a:ext uri="{FF2B5EF4-FFF2-40B4-BE49-F238E27FC236}">
                    <a16:creationId xmlns:a16="http://schemas.microsoft.com/office/drawing/2014/main" id="{3D2658A7-5F5A-9740-5B03-ACEB95B87B9F}"/>
                  </a:ext>
                </a:extLst>
              </p:cNvPr>
              <p:cNvSpPr/>
              <p:nvPr/>
            </p:nvSpPr>
            <p:spPr>
              <a:xfrm>
                <a:off x="6618138" y="8441596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2077;p48">
                <a:extLst>
                  <a:ext uri="{FF2B5EF4-FFF2-40B4-BE49-F238E27FC236}">
                    <a16:creationId xmlns:a16="http://schemas.microsoft.com/office/drawing/2014/main" id="{D78A38C8-F4ED-C2A3-B1EF-5681BD0EF6DD}"/>
                  </a:ext>
                </a:extLst>
              </p:cNvPr>
              <p:cNvSpPr/>
              <p:nvPr/>
            </p:nvSpPr>
            <p:spPr>
              <a:xfrm>
                <a:off x="7196334" y="8110788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2078;p48">
                <a:extLst>
                  <a:ext uri="{FF2B5EF4-FFF2-40B4-BE49-F238E27FC236}">
                    <a16:creationId xmlns:a16="http://schemas.microsoft.com/office/drawing/2014/main" id="{73456239-4C7C-5ACB-6045-3CDEE9708961}"/>
                  </a:ext>
                </a:extLst>
              </p:cNvPr>
              <p:cNvSpPr/>
              <p:nvPr/>
            </p:nvSpPr>
            <p:spPr>
              <a:xfrm>
                <a:off x="7165158" y="790915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2079;p48">
                <a:extLst>
                  <a:ext uri="{FF2B5EF4-FFF2-40B4-BE49-F238E27FC236}">
                    <a16:creationId xmlns:a16="http://schemas.microsoft.com/office/drawing/2014/main" id="{17E65B99-4C75-55D3-B5FE-7FBFCCAF44A1}"/>
                  </a:ext>
                </a:extLst>
              </p:cNvPr>
              <p:cNvSpPr/>
              <p:nvPr/>
            </p:nvSpPr>
            <p:spPr>
              <a:xfrm>
                <a:off x="7219317" y="7876275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2080;p48">
                <a:extLst>
                  <a:ext uri="{FF2B5EF4-FFF2-40B4-BE49-F238E27FC236}">
                    <a16:creationId xmlns:a16="http://schemas.microsoft.com/office/drawing/2014/main" id="{572BC0E1-D4E0-18F4-17F2-6EE6539FC096}"/>
                  </a:ext>
                </a:extLst>
              </p:cNvPr>
              <p:cNvSpPr/>
              <p:nvPr/>
            </p:nvSpPr>
            <p:spPr>
              <a:xfrm>
                <a:off x="7252302" y="7895322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2081;p48">
                <a:extLst>
                  <a:ext uri="{FF2B5EF4-FFF2-40B4-BE49-F238E27FC236}">
                    <a16:creationId xmlns:a16="http://schemas.microsoft.com/office/drawing/2014/main" id="{B8F73234-11B8-82F8-E977-CCA1F4F857CC}"/>
                  </a:ext>
                </a:extLst>
              </p:cNvPr>
              <p:cNvSpPr/>
              <p:nvPr/>
            </p:nvSpPr>
            <p:spPr>
              <a:xfrm>
                <a:off x="7198036" y="7928200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2082;p48">
                <a:extLst>
                  <a:ext uri="{FF2B5EF4-FFF2-40B4-BE49-F238E27FC236}">
                    <a16:creationId xmlns:a16="http://schemas.microsoft.com/office/drawing/2014/main" id="{B5F234D2-1162-7C14-A4D9-CCFE19799AF4}"/>
                  </a:ext>
                </a:extLst>
              </p:cNvPr>
              <p:cNvSpPr/>
              <p:nvPr/>
            </p:nvSpPr>
            <p:spPr>
              <a:xfrm>
                <a:off x="7289756" y="7925221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2083;p48">
                <a:extLst>
                  <a:ext uri="{FF2B5EF4-FFF2-40B4-BE49-F238E27FC236}">
                    <a16:creationId xmlns:a16="http://schemas.microsoft.com/office/drawing/2014/main" id="{143490FD-8797-D086-0D26-C41773EB66D7}"/>
                  </a:ext>
                </a:extLst>
              </p:cNvPr>
              <p:cNvSpPr/>
              <p:nvPr/>
            </p:nvSpPr>
            <p:spPr>
              <a:xfrm>
                <a:off x="7235384" y="7965761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2084;p48">
                <a:extLst>
                  <a:ext uri="{FF2B5EF4-FFF2-40B4-BE49-F238E27FC236}">
                    <a16:creationId xmlns:a16="http://schemas.microsoft.com/office/drawing/2014/main" id="{8E6AB449-83D7-858C-041A-FFB9AAA17A89}"/>
                  </a:ext>
                </a:extLst>
              </p:cNvPr>
              <p:cNvSpPr/>
              <p:nvPr/>
            </p:nvSpPr>
            <p:spPr>
              <a:xfrm>
                <a:off x="7324869" y="7956610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2085;p48">
                <a:extLst>
                  <a:ext uri="{FF2B5EF4-FFF2-40B4-BE49-F238E27FC236}">
                    <a16:creationId xmlns:a16="http://schemas.microsoft.com/office/drawing/2014/main" id="{35BE7191-3479-96B3-747D-D350E4AC5F03}"/>
                  </a:ext>
                </a:extLst>
              </p:cNvPr>
              <p:cNvSpPr/>
              <p:nvPr/>
            </p:nvSpPr>
            <p:spPr>
              <a:xfrm>
                <a:off x="7450425" y="8016302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2086;p48">
                <a:extLst>
                  <a:ext uri="{FF2B5EF4-FFF2-40B4-BE49-F238E27FC236}">
                    <a16:creationId xmlns:a16="http://schemas.microsoft.com/office/drawing/2014/main" id="{934148C9-1F64-65DF-486E-9A73AA5DC059}"/>
                  </a:ext>
                </a:extLst>
              </p:cNvPr>
              <p:cNvSpPr/>
              <p:nvPr/>
            </p:nvSpPr>
            <p:spPr>
              <a:xfrm>
                <a:off x="7354023" y="7986403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2087;p48">
                <a:extLst>
                  <a:ext uri="{FF2B5EF4-FFF2-40B4-BE49-F238E27FC236}">
                    <a16:creationId xmlns:a16="http://schemas.microsoft.com/office/drawing/2014/main" id="{CFF92284-303C-D254-92CB-B0AA3CF07E8E}"/>
                  </a:ext>
                </a:extLst>
              </p:cNvPr>
              <p:cNvSpPr/>
              <p:nvPr/>
            </p:nvSpPr>
            <p:spPr>
              <a:xfrm>
                <a:off x="7299651" y="8049926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2088;p48">
                <a:extLst>
                  <a:ext uri="{FF2B5EF4-FFF2-40B4-BE49-F238E27FC236}">
                    <a16:creationId xmlns:a16="http://schemas.microsoft.com/office/drawing/2014/main" id="{8F21A67B-FAC5-075B-85D1-1FE274037A97}"/>
                  </a:ext>
                </a:extLst>
              </p:cNvPr>
              <p:cNvSpPr/>
              <p:nvPr/>
            </p:nvSpPr>
            <p:spPr>
              <a:xfrm>
                <a:off x="7248471" y="8081208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2089;p48">
                <a:extLst>
                  <a:ext uri="{FF2B5EF4-FFF2-40B4-BE49-F238E27FC236}">
                    <a16:creationId xmlns:a16="http://schemas.microsoft.com/office/drawing/2014/main" id="{EE651B89-3F30-8B3F-01F1-4B79EE44C53C}"/>
                  </a:ext>
                </a:extLst>
              </p:cNvPr>
              <p:cNvSpPr/>
              <p:nvPr/>
            </p:nvSpPr>
            <p:spPr>
              <a:xfrm>
                <a:off x="6570044" y="8327638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2090;p48">
                <a:extLst>
                  <a:ext uri="{FF2B5EF4-FFF2-40B4-BE49-F238E27FC236}">
                    <a16:creationId xmlns:a16="http://schemas.microsoft.com/office/drawing/2014/main" id="{A409EC7C-6F68-2D10-D01B-F0485E5ADE1F}"/>
                  </a:ext>
                </a:extLst>
              </p:cNvPr>
              <p:cNvSpPr/>
              <p:nvPr/>
            </p:nvSpPr>
            <p:spPr>
              <a:xfrm>
                <a:off x="6661764" y="8296888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2091;p48">
                <a:extLst>
                  <a:ext uri="{FF2B5EF4-FFF2-40B4-BE49-F238E27FC236}">
                    <a16:creationId xmlns:a16="http://schemas.microsoft.com/office/drawing/2014/main" id="{386C0A37-5FC0-BCD7-3FF5-7CBFB3BDE141}"/>
                  </a:ext>
                </a:extLst>
              </p:cNvPr>
              <p:cNvSpPr/>
              <p:nvPr/>
            </p:nvSpPr>
            <p:spPr>
              <a:xfrm>
                <a:off x="6624416" y="8339023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2092;p48">
                <a:extLst>
                  <a:ext uri="{FF2B5EF4-FFF2-40B4-BE49-F238E27FC236}">
                    <a16:creationId xmlns:a16="http://schemas.microsoft.com/office/drawing/2014/main" id="{2A6C6A4C-DD56-FA86-61BA-D555BEC7F7A0}"/>
                  </a:ext>
                </a:extLst>
              </p:cNvPr>
              <p:cNvSpPr/>
              <p:nvPr/>
            </p:nvSpPr>
            <p:spPr>
              <a:xfrm>
                <a:off x="6751249" y="8308592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2093;p48">
                <a:extLst>
                  <a:ext uri="{FF2B5EF4-FFF2-40B4-BE49-F238E27FC236}">
                    <a16:creationId xmlns:a16="http://schemas.microsoft.com/office/drawing/2014/main" id="{EEFB77F0-00C2-39F4-D653-FB0A2E6F9F48}"/>
                  </a:ext>
                </a:extLst>
              </p:cNvPr>
              <p:cNvSpPr/>
              <p:nvPr/>
            </p:nvSpPr>
            <p:spPr>
              <a:xfrm>
                <a:off x="7167286" y="8068227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2094;p48">
                <a:extLst>
                  <a:ext uri="{FF2B5EF4-FFF2-40B4-BE49-F238E27FC236}">
                    <a16:creationId xmlns:a16="http://schemas.microsoft.com/office/drawing/2014/main" id="{54232192-1C1F-2EC4-9559-BF966C3325E0}"/>
                  </a:ext>
                </a:extLst>
              </p:cNvPr>
              <p:cNvSpPr/>
              <p:nvPr/>
            </p:nvSpPr>
            <p:spPr>
              <a:xfrm>
                <a:off x="6462151" y="8351260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2095;p48">
                <a:extLst>
                  <a:ext uri="{FF2B5EF4-FFF2-40B4-BE49-F238E27FC236}">
                    <a16:creationId xmlns:a16="http://schemas.microsoft.com/office/drawing/2014/main" id="{22CCB676-562B-B9FA-B37B-95422347580F}"/>
                  </a:ext>
                </a:extLst>
              </p:cNvPr>
              <p:cNvSpPr/>
              <p:nvPr/>
            </p:nvSpPr>
            <p:spPr>
              <a:xfrm>
                <a:off x="6513544" y="8381053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2096;p48">
                <a:extLst>
                  <a:ext uri="{FF2B5EF4-FFF2-40B4-BE49-F238E27FC236}">
                    <a16:creationId xmlns:a16="http://schemas.microsoft.com/office/drawing/2014/main" id="{4FB1D9F4-2547-7DBC-579F-0F7186F4B092}"/>
                  </a:ext>
                </a:extLst>
              </p:cNvPr>
              <p:cNvSpPr/>
              <p:nvPr/>
            </p:nvSpPr>
            <p:spPr>
              <a:xfrm>
                <a:off x="6835414" y="8140156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2097;p48">
                <a:extLst>
                  <a:ext uri="{FF2B5EF4-FFF2-40B4-BE49-F238E27FC236}">
                    <a16:creationId xmlns:a16="http://schemas.microsoft.com/office/drawing/2014/main" id="{645A901A-8520-7173-3C1D-BC8570328C1F}"/>
                  </a:ext>
                </a:extLst>
              </p:cNvPr>
              <p:cNvSpPr/>
              <p:nvPr/>
            </p:nvSpPr>
            <p:spPr>
              <a:xfrm>
                <a:off x="6429272" y="8332001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2098;p48">
                <a:extLst>
                  <a:ext uri="{FF2B5EF4-FFF2-40B4-BE49-F238E27FC236}">
                    <a16:creationId xmlns:a16="http://schemas.microsoft.com/office/drawing/2014/main" id="{F563F9FD-77E2-4327-F21B-0E48D58314AB}"/>
                  </a:ext>
                </a:extLst>
              </p:cNvPr>
              <p:cNvSpPr/>
              <p:nvPr/>
            </p:nvSpPr>
            <p:spPr>
              <a:xfrm>
                <a:off x="6537910" y="8270925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2099;p48">
                <a:extLst>
                  <a:ext uri="{FF2B5EF4-FFF2-40B4-BE49-F238E27FC236}">
                    <a16:creationId xmlns:a16="http://schemas.microsoft.com/office/drawing/2014/main" id="{052165DA-816C-29F9-AD2E-3C7FA1C3EC59}"/>
                  </a:ext>
                </a:extLst>
              </p:cNvPr>
              <p:cNvSpPr/>
              <p:nvPr/>
            </p:nvSpPr>
            <p:spPr>
              <a:xfrm>
                <a:off x="6485985" y="8302314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2100;p48">
                <a:extLst>
                  <a:ext uri="{FF2B5EF4-FFF2-40B4-BE49-F238E27FC236}">
                    <a16:creationId xmlns:a16="http://schemas.microsoft.com/office/drawing/2014/main" id="{8A632479-D763-67EC-4584-8998B80315D6}"/>
                  </a:ext>
                </a:extLst>
              </p:cNvPr>
              <p:cNvSpPr/>
              <p:nvPr/>
            </p:nvSpPr>
            <p:spPr>
              <a:xfrm>
                <a:off x="6518864" y="8289972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2101;p48">
                <a:extLst>
                  <a:ext uri="{FF2B5EF4-FFF2-40B4-BE49-F238E27FC236}">
                    <a16:creationId xmlns:a16="http://schemas.microsoft.com/office/drawing/2014/main" id="{C0EC3428-9AB9-43AC-EB31-769B20B29B5B}"/>
                  </a:ext>
                </a:extLst>
              </p:cNvPr>
              <p:cNvSpPr/>
              <p:nvPr/>
            </p:nvSpPr>
            <p:spPr>
              <a:xfrm>
                <a:off x="6591537" y="8240281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2102;p48">
                <a:extLst>
                  <a:ext uri="{FF2B5EF4-FFF2-40B4-BE49-F238E27FC236}">
                    <a16:creationId xmlns:a16="http://schemas.microsoft.com/office/drawing/2014/main" id="{DBA91E24-2109-A996-1103-EC55B7D641F5}"/>
                  </a:ext>
                </a:extLst>
              </p:cNvPr>
              <p:cNvSpPr/>
              <p:nvPr/>
            </p:nvSpPr>
            <p:spPr>
              <a:xfrm>
                <a:off x="6644952" y="8210488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2103;p48">
                <a:extLst>
                  <a:ext uri="{FF2B5EF4-FFF2-40B4-BE49-F238E27FC236}">
                    <a16:creationId xmlns:a16="http://schemas.microsoft.com/office/drawing/2014/main" id="{603F72B5-DA7F-E760-4D89-43A2202D92B8}"/>
                  </a:ext>
                </a:extLst>
              </p:cNvPr>
              <p:cNvSpPr/>
              <p:nvPr/>
            </p:nvSpPr>
            <p:spPr>
              <a:xfrm>
                <a:off x="6697089" y="8180589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2104;p48">
                <a:extLst>
                  <a:ext uri="{FF2B5EF4-FFF2-40B4-BE49-F238E27FC236}">
                    <a16:creationId xmlns:a16="http://schemas.microsoft.com/office/drawing/2014/main" id="{82C4AE30-6B8F-5F9D-4253-291AF3956A29}"/>
                  </a:ext>
                </a:extLst>
              </p:cNvPr>
              <p:cNvSpPr/>
              <p:nvPr/>
            </p:nvSpPr>
            <p:spPr>
              <a:xfrm>
                <a:off x="6729862" y="8199848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2105;p48">
                <a:extLst>
                  <a:ext uri="{FF2B5EF4-FFF2-40B4-BE49-F238E27FC236}">
                    <a16:creationId xmlns:a16="http://schemas.microsoft.com/office/drawing/2014/main" id="{96C8D0CD-860A-ECA7-70D2-D60802BEDA7F}"/>
                  </a:ext>
                </a:extLst>
              </p:cNvPr>
              <p:cNvSpPr/>
              <p:nvPr/>
            </p:nvSpPr>
            <p:spPr>
              <a:xfrm>
                <a:off x="6677830" y="8229641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2106;p48">
                <a:extLst>
                  <a:ext uri="{FF2B5EF4-FFF2-40B4-BE49-F238E27FC236}">
                    <a16:creationId xmlns:a16="http://schemas.microsoft.com/office/drawing/2014/main" id="{2DAE1E72-3CA0-7363-4B84-91154248F708}"/>
                  </a:ext>
                </a:extLst>
              </p:cNvPr>
              <p:cNvSpPr/>
              <p:nvPr/>
            </p:nvSpPr>
            <p:spPr>
              <a:xfrm>
                <a:off x="6624416" y="825943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2107;p48">
                <a:extLst>
                  <a:ext uri="{FF2B5EF4-FFF2-40B4-BE49-F238E27FC236}">
                    <a16:creationId xmlns:a16="http://schemas.microsoft.com/office/drawing/2014/main" id="{0AD88F02-44D4-DA16-2BEC-C3DDB3302D75}"/>
                  </a:ext>
                </a:extLst>
              </p:cNvPr>
              <p:cNvSpPr/>
              <p:nvPr/>
            </p:nvSpPr>
            <p:spPr>
              <a:xfrm>
                <a:off x="6851374" y="8091210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2108;p48">
                <a:extLst>
                  <a:ext uri="{FF2B5EF4-FFF2-40B4-BE49-F238E27FC236}">
                    <a16:creationId xmlns:a16="http://schemas.microsoft.com/office/drawing/2014/main" id="{41AF1E53-A169-7387-4E27-826A869F16C6}"/>
                  </a:ext>
                </a:extLst>
              </p:cNvPr>
              <p:cNvSpPr/>
              <p:nvPr/>
            </p:nvSpPr>
            <p:spPr>
              <a:xfrm>
                <a:off x="6670276" y="8472134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2109;p48">
                <a:extLst>
                  <a:ext uri="{FF2B5EF4-FFF2-40B4-BE49-F238E27FC236}">
                    <a16:creationId xmlns:a16="http://schemas.microsoft.com/office/drawing/2014/main" id="{DB526E45-061B-8D26-F6A1-607EE5AFF656}"/>
                  </a:ext>
                </a:extLst>
              </p:cNvPr>
              <p:cNvSpPr/>
              <p:nvPr/>
            </p:nvSpPr>
            <p:spPr>
              <a:xfrm>
                <a:off x="6781148" y="8409356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2110;p48">
                <a:extLst>
                  <a:ext uri="{FF2B5EF4-FFF2-40B4-BE49-F238E27FC236}">
                    <a16:creationId xmlns:a16="http://schemas.microsoft.com/office/drawing/2014/main" id="{E504B29C-9458-4543-0883-7D4A6C520D38}"/>
                  </a:ext>
                </a:extLst>
              </p:cNvPr>
              <p:cNvSpPr/>
              <p:nvPr/>
            </p:nvSpPr>
            <p:spPr>
              <a:xfrm>
                <a:off x="6674851" y="8410952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2111;p48">
                <a:extLst>
                  <a:ext uri="{FF2B5EF4-FFF2-40B4-BE49-F238E27FC236}">
                    <a16:creationId xmlns:a16="http://schemas.microsoft.com/office/drawing/2014/main" id="{25E3A426-793F-516C-37E3-42FD23C88697}"/>
                  </a:ext>
                </a:extLst>
              </p:cNvPr>
              <p:cNvSpPr/>
              <p:nvPr/>
            </p:nvSpPr>
            <p:spPr>
              <a:xfrm>
                <a:off x="6726776" y="8440745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2112;p48">
                <a:extLst>
                  <a:ext uri="{FF2B5EF4-FFF2-40B4-BE49-F238E27FC236}">
                    <a16:creationId xmlns:a16="http://schemas.microsoft.com/office/drawing/2014/main" id="{E80DA4F5-83EE-D1B3-021F-A109793FC762}"/>
                  </a:ext>
                </a:extLst>
              </p:cNvPr>
              <p:cNvSpPr/>
              <p:nvPr/>
            </p:nvSpPr>
            <p:spPr>
              <a:xfrm>
                <a:off x="6729223" y="8351260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2113;p48">
                <a:extLst>
                  <a:ext uri="{FF2B5EF4-FFF2-40B4-BE49-F238E27FC236}">
                    <a16:creationId xmlns:a16="http://schemas.microsoft.com/office/drawing/2014/main" id="{209054F8-A8CB-7DAA-9136-3990D4C07DF8}"/>
                  </a:ext>
                </a:extLst>
              </p:cNvPr>
              <p:cNvSpPr/>
              <p:nvPr/>
            </p:nvSpPr>
            <p:spPr>
              <a:xfrm>
                <a:off x="6832328" y="8321360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2114;p48">
                <a:extLst>
                  <a:ext uri="{FF2B5EF4-FFF2-40B4-BE49-F238E27FC236}">
                    <a16:creationId xmlns:a16="http://schemas.microsoft.com/office/drawing/2014/main" id="{F4100F41-1318-D01D-4B0D-41489F77DAEF}"/>
                  </a:ext>
                </a:extLst>
              </p:cNvPr>
              <p:cNvSpPr/>
              <p:nvPr/>
            </p:nvSpPr>
            <p:spPr>
              <a:xfrm>
                <a:off x="6767316" y="8237302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2115;p48">
                <a:extLst>
                  <a:ext uri="{FF2B5EF4-FFF2-40B4-BE49-F238E27FC236}">
                    <a16:creationId xmlns:a16="http://schemas.microsoft.com/office/drawing/2014/main" id="{488D9A3E-7DC2-64B7-DE68-975E1FA34DE4}"/>
                  </a:ext>
                </a:extLst>
              </p:cNvPr>
              <p:cNvSpPr/>
              <p:nvPr/>
            </p:nvSpPr>
            <p:spPr>
              <a:xfrm>
                <a:off x="6715391" y="826709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2116;p48">
                <a:extLst>
                  <a:ext uri="{FF2B5EF4-FFF2-40B4-BE49-F238E27FC236}">
                    <a16:creationId xmlns:a16="http://schemas.microsoft.com/office/drawing/2014/main" id="{87EFEF92-6824-D65E-6ECD-9CDA5F2FAD95}"/>
                  </a:ext>
                </a:extLst>
              </p:cNvPr>
              <p:cNvSpPr/>
              <p:nvPr/>
            </p:nvSpPr>
            <p:spPr>
              <a:xfrm>
                <a:off x="6803386" y="8120897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2117;p48">
                <a:extLst>
                  <a:ext uri="{FF2B5EF4-FFF2-40B4-BE49-F238E27FC236}">
                    <a16:creationId xmlns:a16="http://schemas.microsoft.com/office/drawing/2014/main" id="{5E928CAD-C4C4-F47B-8190-5CA12CFE4317}"/>
                  </a:ext>
                </a:extLst>
              </p:cNvPr>
              <p:cNvSpPr/>
              <p:nvPr/>
            </p:nvSpPr>
            <p:spPr>
              <a:xfrm>
                <a:off x="6749014" y="8149306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2118;p48">
                <a:extLst>
                  <a:ext uri="{FF2B5EF4-FFF2-40B4-BE49-F238E27FC236}">
                    <a16:creationId xmlns:a16="http://schemas.microsoft.com/office/drawing/2014/main" id="{DCE392D2-9AD7-E127-D025-0940012EAF86}"/>
                  </a:ext>
                </a:extLst>
              </p:cNvPr>
              <p:cNvSpPr/>
              <p:nvPr/>
            </p:nvSpPr>
            <p:spPr>
              <a:xfrm>
                <a:off x="6781148" y="8168459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2119;p48">
                <a:extLst>
                  <a:ext uri="{FF2B5EF4-FFF2-40B4-BE49-F238E27FC236}">
                    <a16:creationId xmlns:a16="http://schemas.microsoft.com/office/drawing/2014/main" id="{1258ADB4-ADA3-063D-E66B-58C31F69693B}"/>
                  </a:ext>
                </a:extLst>
              </p:cNvPr>
              <p:cNvSpPr/>
              <p:nvPr/>
            </p:nvSpPr>
            <p:spPr>
              <a:xfrm>
                <a:off x="6936390" y="808057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2120;p48">
                <a:extLst>
                  <a:ext uri="{FF2B5EF4-FFF2-40B4-BE49-F238E27FC236}">
                    <a16:creationId xmlns:a16="http://schemas.microsoft.com/office/drawing/2014/main" id="{EBC25A16-8DF4-75B7-EB4E-1B7463B47E84}"/>
                  </a:ext>
                </a:extLst>
              </p:cNvPr>
              <p:cNvSpPr/>
              <p:nvPr/>
            </p:nvSpPr>
            <p:spPr>
              <a:xfrm>
                <a:off x="6884253" y="8110256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2121;p48">
                <a:extLst>
                  <a:ext uri="{FF2B5EF4-FFF2-40B4-BE49-F238E27FC236}">
                    <a16:creationId xmlns:a16="http://schemas.microsoft.com/office/drawing/2014/main" id="{A02676A9-0118-D716-A97C-3A0662C2EE9A}"/>
                  </a:ext>
                </a:extLst>
              </p:cNvPr>
              <p:cNvSpPr/>
              <p:nvPr/>
            </p:nvSpPr>
            <p:spPr>
              <a:xfrm>
                <a:off x="7184204" y="799704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2122;p48">
                <a:extLst>
                  <a:ext uri="{FF2B5EF4-FFF2-40B4-BE49-F238E27FC236}">
                    <a16:creationId xmlns:a16="http://schemas.microsoft.com/office/drawing/2014/main" id="{2B1B4341-A381-1647-27F3-43AAFA276410}"/>
                  </a:ext>
                </a:extLst>
              </p:cNvPr>
              <p:cNvSpPr/>
              <p:nvPr/>
            </p:nvSpPr>
            <p:spPr>
              <a:xfrm>
                <a:off x="7146750" y="7959589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2123;p48">
                <a:extLst>
                  <a:ext uri="{FF2B5EF4-FFF2-40B4-BE49-F238E27FC236}">
                    <a16:creationId xmlns:a16="http://schemas.microsoft.com/office/drawing/2014/main" id="{D53B8BC4-25C1-14DD-4E20-785FD659076A}"/>
                  </a:ext>
                </a:extLst>
              </p:cNvPr>
              <p:cNvSpPr/>
              <p:nvPr/>
            </p:nvSpPr>
            <p:spPr>
              <a:xfrm>
                <a:off x="7113765" y="7940543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2124;p48">
                <a:extLst>
                  <a:ext uri="{FF2B5EF4-FFF2-40B4-BE49-F238E27FC236}">
                    <a16:creationId xmlns:a16="http://schemas.microsoft.com/office/drawing/2014/main" id="{460A7F91-B9EF-98F9-7C2B-647BD3C6F866}"/>
                  </a:ext>
                </a:extLst>
              </p:cNvPr>
              <p:cNvSpPr/>
              <p:nvPr/>
            </p:nvSpPr>
            <p:spPr>
              <a:xfrm>
                <a:off x="7061095" y="7969698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2125;p48">
                <a:extLst>
                  <a:ext uri="{FF2B5EF4-FFF2-40B4-BE49-F238E27FC236}">
                    <a16:creationId xmlns:a16="http://schemas.microsoft.com/office/drawing/2014/main" id="{C4E94F2E-EC70-7D10-BC17-F9197AD8C684}"/>
                  </a:ext>
                </a:extLst>
              </p:cNvPr>
              <p:cNvSpPr/>
              <p:nvPr/>
            </p:nvSpPr>
            <p:spPr>
              <a:xfrm>
                <a:off x="6903512" y="8061311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2126;p48">
                <a:extLst>
                  <a:ext uri="{FF2B5EF4-FFF2-40B4-BE49-F238E27FC236}">
                    <a16:creationId xmlns:a16="http://schemas.microsoft.com/office/drawing/2014/main" id="{16D8A4C9-8499-591C-CD0D-B80043B843AF}"/>
                  </a:ext>
                </a:extLst>
              </p:cNvPr>
              <p:cNvSpPr/>
              <p:nvPr/>
            </p:nvSpPr>
            <p:spPr>
              <a:xfrm>
                <a:off x="7009064" y="8000129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2127;p48">
                <a:extLst>
                  <a:ext uri="{FF2B5EF4-FFF2-40B4-BE49-F238E27FC236}">
                    <a16:creationId xmlns:a16="http://schemas.microsoft.com/office/drawing/2014/main" id="{64CB25F6-8691-BEE9-DFCC-558D4FA89589}"/>
                  </a:ext>
                </a:extLst>
              </p:cNvPr>
              <p:cNvSpPr/>
              <p:nvPr/>
            </p:nvSpPr>
            <p:spPr>
              <a:xfrm>
                <a:off x="7093867" y="7988744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2128;p48">
                <a:extLst>
                  <a:ext uri="{FF2B5EF4-FFF2-40B4-BE49-F238E27FC236}">
                    <a16:creationId xmlns:a16="http://schemas.microsoft.com/office/drawing/2014/main" id="{1C8F686E-5A9C-0F8C-776F-DE95E2781E90}"/>
                  </a:ext>
                </a:extLst>
              </p:cNvPr>
              <p:cNvSpPr/>
              <p:nvPr/>
            </p:nvSpPr>
            <p:spPr>
              <a:xfrm>
                <a:off x="7041942" y="8019282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2129;p48">
                <a:extLst>
                  <a:ext uri="{FF2B5EF4-FFF2-40B4-BE49-F238E27FC236}">
                    <a16:creationId xmlns:a16="http://schemas.microsoft.com/office/drawing/2014/main" id="{B797F385-FA28-F286-B479-FC99B5A375B3}"/>
                  </a:ext>
                </a:extLst>
              </p:cNvPr>
              <p:cNvSpPr/>
              <p:nvPr/>
            </p:nvSpPr>
            <p:spPr>
              <a:xfrm>
                <a:off x="6954798" y="8030028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2130;p48">
                <a:extLst>
                  <a:ext uri="{FF2B5EF4-FFF2-40B4-BE49-F238E27FC236}">
                    <a16:creationId xmlns:a16="http://schemas.microsoft.com/office/drawing/2014/main" id="{0BE0DECE-4FA8-65FB-2969-817CCD483BD8}"/>
                  </a:ext>
                </a:extLst>
              </p:cNvPr>
              <p:cNvSpPr/>
              <p:nvPr/>
            </p:nvSpPr>
            <p:spPr>
              <a:xfrm>
                <a:off x="6987677" y="8049181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2131;p48">
                <a:extLst>
                  <a:ext uri="{FF2B5EF4-FFF2-40B4-BE49-F238E27FC236}">
                    <a16:creationId xmlns:a16="http://schemas.microsoft.com/office/drawing/2014/main" id="{B9C66339-F2FA-B1CF-487C-AE32C13E86A0}"/>
                  </a:ext>
                </a:extLst>
              </p:cNvPr>
              <p:cNvSpPr/>
              <p:nvPr/>
            </p:nvSpPr>
            <p:spPr>
              <a:xfrm>
                <a:off x="7270710" y="8007258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2132;p48">
                <a:extLst>
                  <a:ext uri="{FF2B5EF4-FFF2-40B4-BE49-F238E27FC236}">
                    <a16:creationId xmlns:a16="http://schemas.microsoft.com/office/drawing/2014/main" id="{1A196B20-B7C1-A4FF-1550-26143E4476BB}"/>
                  </a:ext>
                </a:extLst>
              </p:cNvPr>
              <p:cNvSpPr/>
              <p:nvPr/>
            </p:nvSpPr>
            <p:spPr>
              <a:xfrm>
                <a:off x="7219317" y="8038541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2133;p48">
                <a:extLst>
                  <a:ext uri="{FF2B5EF4-FFF2-40B4-BE49-F238E27FC236}">
                    <a16:creationId xmlns:a16="http://schemas.microsoft.com/office/drawing/2014/main" id="{06B4B62A-AE91-8CA7-70C1-9EA19B400EF0}"/>
                  </a:ext>
                </a:extLst>
              </p:cNvPr>
              <p:cNvSpPr/>
              <p:nvPr/>
            </p:nvSpPr>
            <p:spPr>
              <a:xfrm>
                <a:off x="7131321" y="8026943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2134;p48">
                <a:extLst>
                  <a:ext uri="{FF2B5EF4-FFF2-40B4-BE49-F238E27FC236}">
                    <a16:creationId xmlns:a16="http://schemas.microsoft.com/office/drawing/2014/main" id="{B5239B47-B8E3-7BC6-21B8-333A49E68AF2}"/>
                  </a:ext>
                </a:extLst>
              </p:cNvPr>
              <p:cNvSpPr/>
              <p:nvPr/>
            </p:nvSpPr>
            <p:spPr>
              <a:xfrm>
                <a:off x="7079396" y="805673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2135;p48">
                <a:extLst>
                  <a:ext uri="{FF2B5EF4-FFF2-40B4-BE49-F238E27FC236}">
                    <a16:creationId xmlns:a16="http://schemas.microsoft.com/office/drawing/2014/main" id="{671AC3E9-5543-1C8B-72B6-8A5DCAB1938A}"/>
                  </a:ext>
                </a:extLst>
              </p:cNvPr>
              <p:cNvSpPr/>
              <p:nvPr/>
            </p:nvSpPr>
            <p:spPr>
              <a:xfrm>
                <a:off x="7025024" y="8086635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2136;p48">
                <a:extLst>
                  <a:ext uri="{FF2B5EF4-FFF2-40B4-BE49-F238E27FC236}">
                    <a16:creationId xmlns:a16="http://schemas.microsoft.com/office/drawing/2014/main" id="{44C949F4-6309-3F7C-9AEB-73C520B05E18}"/>
                  </a:ext>
                </a:extLst>
              </p:cNvPr>
              <p:cNvSpPr/>
              <p:nvPr/>
            </p:nvSpPr>
            <p:spPr>
              <a:xfrm>
                <a:off x="7115361" y="8098871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2137;p48">
                <a:extLst>
                  <a:ext uri="{FF2B5EF4-FFF2-40B4-BE49-F238E27FC236}">
                    <a16:creationId xmlns:a16="http://schemas.microsoft.com/office/drawing/2014/main" id="{BF507506-CA3C-7C7D-48F1-937D4279DF18}"/>
                  </a:ext>
                </a:extLst>
              </p:cNvPr>
              <p:cNvSpPr/>
              <p:nvPr/>
            </p:nvSpPr>
            <p:spPr>
              <a:xfrm>
                <a:off x="6973844" y="8117917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2138;p48">
                <a:extLst>
                  <a:ext uri="{FF2B5EF4-FFF2-40B4-BE49-F238E27FC236}">
                    <a16:creationId xmlns:a16="http://schemas.microsoft.com/office/drawing/2014/main" id="{B151A60E-8332-8176-6E0F-5B6BB298CB6A}"/>
                  </a:ext>
                </a:extLst>
              </p:cNvPr>
              <p:cNvSpPr/>
              <p:nvPr/>
            </p:nvSpPr>
            <p:spPr>
              <a:xfrm>
                <a:off x="7061095" y="8128664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2139;p48">
                <a:extLst>
                  <a:ext uri="{FF2B5EF4-FFF2-40B4-BE49-F238E27FC236}">
                    <a16:creationId xmlns:a16="http://schemas.microsoft.com/office/drawing/2014/main" id="{9AA906FF-5B96-EEE5-78AB-9BEC363EF5EF}"/>
                  </a:ext>
                </a:extLst>
              </p:cNvPr>
              <p:cNvSpPr/>
              <p:nvPr/>
            </p:nvSpPr>
            <p:spPr>
              <a:xfrm>
                <a:off x="7144409" y="8140900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2140;p48">
                <a:extLst>
                  <a:ext uri="{FF2B5EF4-FFF2-40B4-BE49-F238E27FC236}">
                    <a16:creationId xmlns:a16="http://schemas.microsoft.com/office/drawing/2014/main" id="{23D316FF-28C6-B226-29C6-F8B1A87CA88A}"/>
                  </a:ext>
                </a:extLst>
              </p:cNvPr>
              <p:cNvSpPr/>
              <p:nvPr/>
            </p:nvSpPr>
            <p:spPr>
              <a:xfrm>
                <a:off x="7240704" y="8145476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2141;p48">
                <a:extLst>
                  <a:ext uri="{FF2B5EF4-FFF2-40B4-BE49-F238E27FC236}">
                    <a16:creationId xmlns:a16="http://schemas.microsoft.com/office/drawing/2014/main" id="{95AEB808-B451-839D-F2A3-5F6C14F94871}"/>
                  </a:ext>
                </a:extLst>
              </p:cNvPr>
              <p:cNvSpPr/>
              <p:nvPr/>
            </p:nvSpPr>
            <p:spPr>
              <a:xfrm>
                <a:off x="6921920" y="8147710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2142;p48">
                <a:extLst>
                  <a:ext uri="{FF2B5EF4-FFF2-40B4-BE49-F238E27FC236}">
                    <a16:creationId xmlns:a16="http://schemas.microsoft.com/office/drawing/2014/main" id="{9505953B-DEEA-E94F-9F5B-658005820217}"/>
                  </a:ext>
                </a:extLst>
              </p:cNvPr>
              <p:cNvSpPr/>
              <p:nvPr/>
            </p:nvSpPr>
            <p:spPr>
              <a:xfrm>
                <a:off x="7009809" y="8160053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2143;p48">
                <a:extLst>
                  <a:ext uri="{FF2B5EF4-FFF2-40B4-BE49-F238E27FC236}">
                    <a16:creationId xmlns:a16="http://schemas.microsoft.com/office/drawing/2014/main" id="{CB1984FA-994D-1996-0950-0CBF4E00967C}"/>
                  </a:ext>
                </a:extLst>
              </p:cNvPr>
              <p:cNvSpPr/>
              <p:nvPr/>
            </p:nvSpPr>
            <p:spPr>
              <a:xfrm>
                <a:off x="7090037" y="8170693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2144;p48">
                <a:extLst>
                  <a:ext uri="{FF2B5EF4-FFF2-40B4-BE49-F238E27FC236}">
                    <a16:creationId xmlns:a16="http://schemas.microsoft.com/office/drawing/2014/main" id="{83864ED4-3821-678D-A6D4-1552AC037E38}"/>
                  </a:ext>
                </a:extLst>
              </p:cNvPr>
              <p:cNvSpPr/>
              <p:nvPr/>
            </p:nvSpPr>
            <p:spPr>
              <a:xfrm>
                <a:off x="6872868" y="8177822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2145;p48">
                <a:extLst>
                  <a:ext uri="{FF2B5EF4-FFF2-40B4-BE49-F238E27FC236}">
                    <a16:creationId xmlns:a16="http://schemas.microsoft.com/office/drawing/2014/main" id="{EB7A6960-2505-097C-5977-290ECF4C88AD}"/>
                  </a:ext>
                </a:extLst>
              </p:cNvPr>
              <p:cNvSpPr/>
              <p:nvPr/>
            </p:nvSpPr>
            <p:spPr>
              <a:xfrm>
                <a:off x="6956926" y="8189740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2146;p48">
                <a:extLst>
                  <a:ext uri="{FF2B5EF4-FFF2-40B4-BE49-F238E27FC236}">
                    <a16:creationId xmlns:a16="http://schemas.microsoft.com/office/drawing/2014/main" id="{FEF3C92F-9EC3-85DF-E2C8-EA84D0DE1480}"/>
                  </a:ext>
                </a:extLst>
              </p:cNvPr>
              <p:cNvSpPr/>
              <p:nvPr/>
            </p:nvSpPr>
            <p:spPr>
              <a:xfrm>
                <a:off x="7038857" y="8202082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2147;p48">
                <a:extLst>
                  <a:ext uri="{FF2B5EF4-FFF2-40B4-BE49-F238E27FC236}">
                    <a16:creationId xmlns:a16="http://schemas.microsoft.com/office/drawing/2014/main" id="{1796D354-BA75-13E2-84B2-48D99F7FD030}"/>
                  </a:ext>
                </a:extLst>
              </p:cNvPr>
              <p:cNvSpPr/>
              <p:nvPr/>
            </p:nvSpPr>
            <p:spPr>
              <a:xfrm>
                <a:off x="6818602" y="8205913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2148;p48">
                <a:extLst>
                  <a:ext uri="{FF2B5EF4-FFF2-40B4-BE49-F238E27FC236}">
                    <a16:creationId xmlns:a16="http://schemas.microsoft.com/office/drawing/2014/main" id="{D32A757B-4DDC-729A-F91E-3B46E79C5AD2}"/>
                  </a:ext>
                </a:extLst>
              </p:cNvPr>
              <p:cNvSpPr/>
              <p:nvPr/>
            </p:nvSpPr>
            <p:spPr>
              <a:xfrm>
                <a:off x="6908832" y="8219745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2149;p48">
                <a:extLst>
                  <a:ext uri="{FF2B5EF4-FFF2-40B4-BE49-F238E27FC236}">
                    <a16:creationId xmlns:a16="http://schemas.microsoft.com/office/drawing/2014/main" id="{2F0783E6-4410-051A-725F-EB93ADDA5D86}"/>
                  </a:ext>
                </a:extLst>
              </p:cNvPr>
              <p:cNvSpPr/>
              <p:nvPr/>
            </p:nvSpPr>
            <p:spPr>
              <a:xfrm>
                <a:off x="6986187" y="8231982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2150;p48">
                <a:extLst>
                  <a:ext uri="{FF2B5EF4-FFF2-40B4-BE49-F238E27FC236}">
                    <a16:creationId xmlns:a16="http://schemas.microsoft.com/office/drawing/2014/main" id="{19A98A34-1D46-29D2-F6BD-B68D6DB57770}"/>
                  </a:ext>
                </a:extLst>
              </p:cNvPr>
              <p:cNvSpPr/>
              <p:nvPr/>
            </p:nvSpPr>
            <p:spPr>
              <a:xfrm>
                <a:off x="6854566" y="8247942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2151;p48">
                <a:extLst>
                  <a:ext uri="{FF2B5EF4-FFF2-40B4-BE49-F238E27FC236}">
                    <a16:creationId xmlns:a16="http://schemas.microsoft.com/office/drawing/2014/main" id="{9C6A4502-DE95-8B94-C969-BB5C8BC2E1FF}"/>
                  </a:ext>
                </a:extLst>
              </p:cNvPr>
              <p:cNvSpPr/>
              <p:nvPr/>
            </p:nvSpPr>
            <p:spPr>
              <a:xfrm>
                <a:off x="6937880" y="8261881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2152;p48">
                <a:extLst>
                  <a:ext uri="{FF2B5EF4-FFF2-40B4-BE49-F238E27FC236}">
                    <a16:creationId xmlns:a16="http://schemas.microsoft.com/office/drawing/2014/main" id="{AA15A7C9-39DA-568B-7CAF-C8BE6511D131}"/>
                  </a:ext>
                </a:extLst>
              </p:cNvPr>
              <p:cNvSpPr/>
              <p:nvPr/>
            </p:nvSpPr>
            <p:spPr>
              <a:xfrm>
                <a:off x="6803386" y="8279331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2153;p48">
                <a:extLst>
                  <a:ext uri="{FF2B5EF4-FFF2-40B4-BE49-F238E27FC236}">
                    <a16:creationId xmlns:a16="http://schemas.microsoft.com/office/drawing/2014/main" id="{C7D8B67B-7752-68A2-F983-8880BBA80D4D}"/>
                  </a:ext>
                </a:extLst>
              </p:cNvPr>
              <p:cNvSpPr/>
              <p:nvPr/>
            </p:nvSpPr>
            <p:spPr>
              <a:xfrm>
                <a:off x="6883508" y="8289972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2154;p48">
                <a:extLst>
                  <a:ext uri="{FF2B5EF4-FFF2-40B4-BE49-F238E27FC236}">
                    <a16:creationId xmlns:a16="http://schemas.microsoft.com/office/drawing/2014/main" id="{143A0343-ED5F-C401-9AA0-441979AEE907}"/>
                  </a:ext>
                </a:extLst>
              </p:cNvPr>
              <p:cNvSpPr/>
              <p:nvPr/>
            </p:nvSpPr>
            <p:spPr>
              <a:xfrm>
                <a:off x="6935646" y="8175269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2155;p48">
                <a:extLst>
                  <a:ext uri="{FF2B5EF4-FFF2-40B4-BE49-F238E27FC236}">
                    <a16:creationId xmlns:a16="http://schemas.microsoft.com/office/drawing/2014/main" id="{CC3E8676-101B-5CF9-9C6D-02A3589935AA}"/>
                  </a:ext>
                </a:extLst>
              </p:cNvPr>
              <p:cNvSpPr/>
              <p:nvPr/>
            </p:nvSpPr>
            <p:spPr>
              <a:xfrm>
                <a:off x="6884253" y="835200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2156;p48">
                <a:extLst>
                  <a:ext uri="{FF2B5EF4-FFF2-40B4-BE49-F238E27FC236}">
                    <a16:creationId xmlns:a16="http://schemas.microsoft.com/office/drawing/2014/main" id="{B31350CB-D981-BF5B-C795-03E6E387B3B7}"/>
                  </a:ext>
                </a:extLst>
              </p:cNvPr>
              <p:cNvSpPr/>
              <p:nvPr/>
            </p:nvSpPr>
            <p:spPr>
              <a:xfrm>
                <a:off x="6967779" y="8188144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2157;p48">
                <a:extLst>
                  <a:ext uri="{FF2B5EF4-FFF2-40B4-BE49-F238E27FC236}">
                    <a16:creationId xmlns:a16="http://schemas.microsoft.com/office/drawing/2014/main" id="{F395384B-4048-3958-D4AA-78C5E9A39B5D}"/>
                  </a:ext>
                </a:extLst>
              </p:cNvPr>
              <p:cNvSpPr/>
              <p:nvPr/>
            </p:nvSpPr>
            <p:spPr>
              <a:xfrm>
                <a:off x="7082482" y="8349664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2158;p48">
                <a:extLst>
                  <a:ext uri="{FF2B5EF4-FFF2-40B4-BE49-F238E27FC236}">
                    <a16:creationId xmlns:a16="http://schemas.microsoft.com/office/drawing/2014/main" id="{189F5263-C1EE-B25E-13A2-D74AE91273C2}"/>
                  </a:ext>
                </a:extLst>
              </p:cNvPr>
              <p:cNvSpPr/>
              <p:nvPr/>
            </p:nvSpPr>
            <p:spPr>
              <a:xfrm>
                <a:off x="6835414" y="8381053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2159;p48">
                <a:extLst>
                  <a:ext uri="{FF2B5EF4-FFF2-40B4-BE49-F238E27FC236}">
                    <a16:creationId xmlns:a16="http://schemas.microsoft.com/office/drawing/2014/main" id="{6EA2C4EB-CA07-B811-E770-C7E25E2D0527}"/>
                  </a:ext>
                </a:extLst>
              </p:cNvPr>
              <p:cNvSpPr/>
              <p:nvPr/>
            </p:nvSpPr>
            <p:spPr>
              <a:xfrm>
                <a:off x="7292735" y="8115044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2160;p48">
                <a:extLst>
                  <a:ext uri="{FF2B5EF4-FFF2-40B4-BE49-F238E27FC236}">
                    <a16:creationId xmlns:a16="http://schemas.microsoft.com/office/drawing/2014/main" id="{25EA83B2-FF2E-EF6C-E425-8C6734CD5117}"/>
                  </a:ext>
                </a:extLst>
              </p:cNvPr>
              <p:cNvSpPr/>
              <p:nvPr/>
            </p:nvSpPr>
            <p:spPr>
              <a:xfrm>
                <a:off x="7344873" y="8085890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2161;p48">
                <a:extLst>
                  <a:ext uri="{FF2B5EF4-FFF2-40B4-BE49-F238E27FC236}">
                    <a16:creationId xmlns:a16="http://schemas.microsoft.com/office/drawing/2014/main" id="{C2E3127C-688A-A91C-6EB8-48EF74DBE226}"/>
                  </a:ext>
                </a:extLst>
              </p:cNvPr>
              <p:cNvSpPr/>
              <p:nvPr/>
            </p:nvSpPr>
            <p:spPr>
              <a:xfrm>
                <a:off x="7396053" y="8054501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2162;p48">
                <a:extLst>
                  <a:ext uri="{FF2B5EF4-FFF2-40B4-BE49-F238E27FC236}">
                    <a16:creationId xmlns:a16="http://schemas.microsoft.com/office/drawing/2014/main" id="{9BDC736B-FBF6-1ACE-5505-8A0317BCA20A}"/>
                  </a:ext>
                </a:extLst>
              </p:cNvPr>
              <p:cNvSpPr/>
              <p:nvPr/>
            </p:nvSpPr>
            <p:spPr>
              <a:xfrm>
                <a:off x="6566958" y="8412442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2163;p48">
                <a:extLst>
                  <a:ext uri="{FF2B5EF4-FFF2-40B4-BE49-F238E27FC236}">
                    <a16:creationId xmlns:a16="http://schemas.microsoft.com/office/drawing/2014/main" id="{F979B62E-45CD-B56A-4869-F8612821D407}"/>
                  </a:ext>
                </a:extLst>
              </p:cNvPr>
              <p:cNvSpPr/>
              <p:nvPr/>
            </p:nvSpPr>
            <p:spPr>
              <a:xfrm>
                <a:off x="6618138" y="8441596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2164;p48">
                <a:extLst>
                  <a:ext uri="{FF2B5EF4-FFF2-40B4-BE49-F238E27FC236}">
                    <a16:creationId xmlns:a16="http://schemas.microsoft.com/office/drawing/2014/main" id="{55EF6A76-1802-7C08-FEDF-55C519A1E9E7}"/>
                  </a:ext>
                </a:extLst>
              </p:cNvPr>
              <p:cNvSpPr/>
              <p:nvPr/>
            </p:nvSpPr>
            <p:spPr>
              <a:xfrm>
                <a:off x="7196334" y="8110788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2165;p48">
                <a:extLst>
                  <a:ext uri="{FF2B5EF4-FFF2-40B4-BE49-F238E27FC236}">
                    <a16:creationId xmlns:a16="http://schemas.microsoft.com/office/drawing/2014/main" id="{6FCC5BB2-087B-D0DE-5172-D3C2D9E65AD2}"/>
                  </a:ext>
                </a:extLst>
              </p:cNvPr>
              <p:cNvSpPr/>
              <p:nvPr/>
            </p:nvSpPr>
            <p:spPr>
              <a:xfrm>
                <a:off x="7165158" y="790915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2166;p48">
                <a:extLst>
                  <a:ext uri="{FF2B5EF4-FFF2-40B4-BE49-F238E27FC236}">
                    <a16:creationId xmlns:a16="http://schemas.microsoft.com/office/drawing/2014/main" id="{A4F097B7-0CE7-34C3-4E97-2AF7BBED58B4}"/>
                  </a:ext>
                </a:extLst>
              </p:cNvPr>
              <p:cNvSpPr/>
              <p:nvPr/>
            </p:nvSpPr>
            <p:spPr>
              <a:xfrm>
                <a:off x="7219317" y="7876275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2167;p48">
                <a:extLst>
                  <a:ext uri="{FF2B5EF4-FFF2-40B4-BE49-F238E27FC236}">
                    <a16:creationId xmlns:a16="http://schemas.microsoft.com/office/drawing/2014/main" id="{A432C145-225F-406E-773F-C3D45CB5A33A}"/>
                  </a:ext>
                </a:extLst>
              </p:cNvPr>
              <p:cNvSpPr/>
              <p:nvPr/>
            </p:nvSpPr>
            <p:spPr>
              <a:xfrm>
                <a:off x="7252302" y="7895322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2168;p48">
                <a:extLst>
                  <a:ext uri="{FF2B5EF4-FFF2-40B4-BE49-F238E27FC236}">
                    <a16:creationId xmlns:a16="http://schemas.microsoft.com/office/drawing/2014/main" id="{E15CA78F-9078-306F-959A-68B742709446}"/>
                  </a:ext>
                </a:extLst>
              </p:cNvPr>
              <p:cNvSpPr/>
              <p:nvPr/>
            </p:nvSpPr>
            <p:spPr>
              <a:xfrm>
                <a:off x="7198036" y="7928200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2169;p48">
                <a:extLst>
                  <a:ext uri="{FF2B5EF4-FFF2-40B4-BE49-F238E27FC236}">
                    <a16:creationId xmlns:a16="http://schemas.microsoft.com/office/drawing/2014/main" id="{0A202BDA-394A-177E-44A5-4F34256CB1A2}"/>
                  </a:ext>
                </a:extLst>
              </p:cNvPr>
              <p:cNvSpPr/>
              <p:nvPr/>
            </p:nvSpPr>
            <p:spPr>
              <a:xfrm>
                <a:off x="7289756" y="7925221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2170;p48">
                <a:extLst>
                  <a:ext uri="{FF2B5EF4-FFF2-40B4-BE49-F238E27FC236}">
                    <a16:creationId xmlns:a16="http://schemas.microsoft.com/office/drawing/2014/main" id="{E92A2898-7A01-D7A9-2843-FF7FA844967C}"/>
                  </a:ext>
                </a:extLst>
              </p:cNvPr>
              <p:cNvSpPr/>
              <p:nvPr/>
            </p:nvSpPr>
            <p:spPr>
              <a:xfrm>
                <a:off x="7235384" y="7965761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2171;p48">
                <a:extLst>
                  <a:ext uri="{FF2B5EF4-FFF2-40B4-BE49-F238E27FC236}">
                    <a16:creationId xmlns:a16="http://schemas.microsoft.com/office/drawing/2014/main" id="{2A44F788-0191-3F27-4C87-018F28EADB93}"/>
                  </a:ext>
                </a:extLst>
              </p:cNvPr>
              <p:cNvSpPr/>
              <p:nvPr/>
            </p:nvSpPr>
            <p:spPr>
              <a:xfrm>
                <a:off x="7324869" y="7956610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2172;p48">
                <a:extLst>
                  <a:ext uri="{FF2B5EF4-FFF2-40B4-BE49-F238E27FC236}">
                    <a16:creationId xmlns:a16="http://schemas.microsoft.com/office/drawing/2014/main" id="{52F4B2D9-808B-5E56-8839-5247440818AB}"/>
                  </a:ext>
                </a:extLst>
              </p:cNvPr>
              <p:cNvSpPr/>
              <p:nvPr/>
            </p:nvSpPr>
            <p:spPr>
              <a:xfrm>
                <a:off x="7450425" y="8016302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2173;p48">
                <a:extLst>
                  <a:ext uri="{FF2B5EF4-FFF2-40B4-BE49-F238E27FC236}">
                    <a16:creationId xmlns:a16="http://schemas.microsoft.com/office/drawing/2014/main" id="{EB41E1D2-ED47-CCD6-C11D-69755297644E}"/>
                  </a:ext>
                </a:extLst>
              </p:cNvPr>
              <p:cNvSpPr/>
              <p:nvPr/>
            </p:nvSpPr>
            <p:spPr>
              <a:xfrm>
                <a:off x="7354023" y="7986403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2174;p48">
                <a:extLst>
                  <a:ext uri="{FF2B5EF4-FFF2-40B4-BE49-F238E27FC236}">
                    <a16:creationId xmlns:a16="http://schemas.microsoft.com/office/drawing/2014/main" id="{4306F1A0-648F-2453-76DA-DDBBAABBEF59}"/>
                  </a:ext>
                </a:extLst>
              </p:cNvPr>
              <p:cNvSpPr/>
              <p:nvPr/>
            </p:nvSpPr>
            <p:spPr>
              <a:xfrm>
                <a:off x="7299651" y="8049926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2175;p48">
                <a:extLst>
                  <a:ext uri="{FF2B5EF4-FFF2-40B4-BE49-F238E27FC236}">
                    <a16:creationId xmlns:a16="http://schemas.microsoft.com/office/drawing/2014/main" id="{CE9E2E23-FE6C-352D-3A1C-CF417B272194}"/>
                  </a:ext>
                </a:extLst>
              </p:cNvPr>
              <p:cNvSpPr/>
              <p:nvPr/>
            </p:nvSpPr>
            <p:spPr>
              <a:xfrm>
                <a:off x="7248471" y="8081208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2176;p48">
                <a:extLst>
                  <a:ext uri="{FF2B5EF4-FFF2-40B4-BE49-F238E27FC236}">
                    <a16:creationId xmlns:a16="http://schemas.microsoft.com/office/drawing/2014/main" id="{B1458B0C-6BBF-56A9-B354-A38D34C5F302}"/>
                  </a:ext>
                </a:extLst>
              </p:cNvPr>
              <p:cNvSpPr/>
              <p:nvPr/>
            </p:nvSpPr>
            <p:spPr>
              <a:xfrm>
                <a:off x="6570044" y="8327638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2177;p48">
                <a:extLst>
                  <a:ext uri="{FF2B5EF4-FFF2-40B4-BE49-F238E27FC236}">
                    <a16:creationId xmlns:a16="http://schemas.microsoft.com/office/drawing/2014/main" id="{132AAA8E-287C-F050-9BCF-1D0D82BE578C}"/>
                  </a:ext>
                </a:extLst>
              </p:cNvPr>
              <p:cNvSpPr/>
              <p:nvPr/>
            </p:nvSpPr>
            <p:spPr>
              <a:xfrm>
                <a:off x="6661764" y="8296888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2178;p48">
                <a:extLst>
                  <a:ext uri="{FF2B5EF4-FFF2-40B4-BE49-F238E27FC236}">
                    <a16:creationId xmlns:a16="http://schemas.microsoft.com/office/drawing/2014/main" id="{F8ACD036-53A0-97AB-D745-4E0C9923A6BB}"/>
                  </a:ext>
                </a:extLst>
              </p:cNvPr>
              <p:cNvSpPr/>
              <p:nvPr/>
            </p:nvSpPr>
            <p:spPr>
              <a:xfrm>
                <a:off x="6624416" y="8339023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2179;p48">
                <a:extLst>
                  <a:ext uri="{FF2B5EF4-FFF2-40B4-BE49-F238E27FC236}">
                    <a16:creationId xmlns:a16="http://schemas.microsoft.com/office/drawing/2014/main" id="{FCEC7D50-B397-CC22-1AA6-18397A8E2F92}"/>
                  </a:ext>
                </a:extLst>
              </p:cNvPr>
              <p:cNvSpPr/>
              <p:nvPr/>
            </p:nvSpPr>
            <p:spPr>
              <a:xfrm>
                <a:off x="6751249" y="8308592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2180;p48">
                <a:extLst>
                  <a:ext uri="{FF2B5EF4-FFF2-40B4-BE49-F238E27FC236}">
                    <a16:creationId xmlns:a16="http://schemas.microsoft.com/office/drawing/2014/main" id="{4DC8074A-01CC-4114-F9FE-C00F43AF5A16}"/>
                  </a:ext>
                </a:extLst>
              </p:cNvPr>
              <p:cNvSpPr/>
              <p:nvPr/>
            </p:nvSpPr>
            <p:spPr>
              <a:xfrm>
                <a:off x="7167286" y="8068227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2181;p48">
                <a:extLst>
                  <a:ext uri="{FF2B5EF4-FFF2-40B4-BE49-F238E27FC236}">
                    <a16:creationId xmlns:a16="http://schemas.microsoft.com/office/drawing/2014/main" id="{C8ADFC8F-5753-E724-8538-E3649A3E7978}"/>
                  </a:ext>
                </a:extLst>
              </p:cNvPr>
              <p:cNvSpPr/>
              <p:nvPr/>
            </p:nvSpPr>
            <p:spPr>
              <a:xfrm>
                <a:off x="6462151" y="8351260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2182;p48">
                <a:extLst>
                  <a:ext uri="{FF2B5EF4-FFF2-40B4-BE49-F238E27FC236}">
                    <a16:creationId xmlns:a16="http://schemas.microsoft.com/office/drawing/2014/main" id="{AF64E805-A72E-50C6-E998-5070A13FCF61}"/>
                  </a:ext>
                </a:extLst>
              </p:cNvPr>
              <p:cNvSpPr/>
              <p:nvPr/>
            </p:nvSpPr>
            <p:spPr>
              <a:xfrm>
                <a:off x="6513544" y="8381053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2183;p48">
                <a:extLst>
                  <a:ext uri="{FF2B5EF4-FFF2-40B4-BE49-F238E27FC236}">
                    <a16:creationId xmlns:a16="http://schemas.microsoft.com/office/drawing/2014/main" id="{7BBF4732-E3EC-8D18-BC7E-B7D522DDEC8E}"/>
                  </a:ext>
                </a:extLst>
              </p:cNvPr>
              <p:cNvSpPr/>
              <p:nvPr/>
            </p:nvSpPr>
            <p:spPr>
              <a:xfrm>
                <a:off x="6835414" y="8140156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2184;p48">
                <a:extLst>
                  <a:ext uri="{FF2B5EF4-FFF2-40B4-BE49-F238E27FC236}">
                    <a16:creationId xmlns:a16="http://schemas.microsoft.com/office/drawing/2014/main" id="{5EE6CA07-3E46-2CDA-AB92-68261335A97D}"/>
                  </a:ext>
                </a:extLst>
              </p:cNvPr>
              <p:cNvSpPr/>
              <p:nvPr/>
            </p:nvSpPr>
            <p:spPr>
              <a:xfrm>
                <a:off x="6429272" y="8332001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2185;p48">
                <a:extLst>
                  <a:ext uri="{FF2B5EF4-FFF2-40B4-BE49-F238E27FC236}">
                    <a16:creationId xmlns:a16="http://schemas.microsoft.com/office/drawing/2014/main" id="{008B9E43-5CD2-2FAD-BF23-5A123A1937F2}"/>
                  </a:ext>
                </a:extLst>
              </p:cNvPr>
              <p:cNvSpPr/>
              <p:nvPr/>
            </p:nvSpPr>
            <p:spPr>
              <a:xfrm>
                <a:off x="6537910" y="8270925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2186;p48">
                <a:extLst>
                  <a:ext uri="{FF2B5EF4-FFF2-40B4-BE49-F238E27FC236}">
                    <a16:creationId xmlns:a16="http://schemas.microsoft.com/office/drawing/2014/main" id="{3B87830B-BC5B-5057-8CCC-7AB219B5D62C}"/>
                  </a:ext>
                </a:extLst>
              </p:cNvPr>
              <p:cNvSpPr/>
              <p:nvPr/>
            </p:nvSpPr>
            <p:spPr>
              <a:xfrm>
                <a:off x="6485985" y="8302314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2187;p48">
                <a:extLst>
                  <a:ext uri="{FF2B5EF4-FFF2-40B4-BE49-F238E27FC236}">
                    <a16:creationId xmlns:a16="http://schemas.microsoft.com/office/drawing/2014/main" id="{FCF6579B-A5C7-99E5-03DE-278CD35BA2A7}"/>
                  </a:ext>
                </a:extLst>
              </p:cNvPr>
              <p:cNvSpPr/>
              <p:nvPr/>
            </p:nvSpPr>
            <p:spPr>
              <a:xfrm>
                <a:off x="6518864" y="8289972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2188;p48">
                <a:extLst>
                  <a:ext uri="{FF2B5EF4-FFF2-40B4-BE49-F238E27FC236}">
                    <a16:creationId xmlns:a16="http://schemas.microsoft.com/office/drawing/2014/main" id="{C01EF6DB-2678-5543-DDDF-8D53D11122A4}"/>
                  </a:ext>
                </a:extLst>
              </p:cNvPr>
              <p:cNvSpPr/>
              <p:nvPr/>
            </p:nvSpPr>
            <p:spPr>
              <a:xfrm>
                <a:off x="6591537" y="8240281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2189;p48">
                <a:extLst>
                  <a:ext uri="{FF2B5EF4-FFF2-40B4-BE49-F238E27FC236}">
                    <a16:creationId xmlns:a16="http://schemas.microsoft.com/office/drawing/2014/main" id="{F9C0EA48-D8C8-828B-3B1D-513DD60765BC}"/>
                  </a:ext>
                </a:extLst>
              </p:cNvPr>
              <p:cNvSpPr/>
              <p:nvPr/>
            </p:nvSpPr>
            <p:spPr>
              <a:xfrm>
                <a:off x="6644952" y="8210488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2190;p48">
                <a:extLst>
                  <a:ext uri="{FF2B5EF4-FFF2-40B4-BE49-F238E27FC236}">
                    <a16:creationId xmlns:a16="http://schemas.microsoft.com/office/drawing/2014/main" id="{EBAD24D0-7293-BA6A-AD6A-3A3FE1548896}"/>
                  </a:ext>
                </a:extLst>
              </p:cNvPr>
              <p:cNvSpPr/>
              <p:nvPr/>
            </p:nvSpPr>
            <p:spPr>
              <a:xfrm>
                <a:off x="6697089" y="8180589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2191;p48">
                <a:extLst>
                  <a:ext uri="{FF2B5EF4-FFF2-40B4-BE49-F238E27FC236}">
                    <a16:creationId xmlns:a16="http://schemas.microsoft.com/office/drawing/2014/main" id="{3FC9F802-3CA2-B51D-7355-C33002A19FF3}"/>
                  </a:ext>
                </a:extLst>
              </p:cNvPr>
              <p:cNvSpPr/>
              <p:nvPr/>
            </p:nvSpPr>
            <p:spPr>
              <a:xfrm>
                <a:off x="6729862" y="8199848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2192;p48">
                <a:extLst>
                  <a:ext uri="{FF2B5EF4-FFF2-40B4-BE49-F238E27FC236}">
                    <a16:creationId xmlns:a16="http://schemas.microsoft.com/office/drawing/2014/main" id="{E327A856-7F2A-7A33-18E9-17AAFF0C8312}"/>
                  </a:ext>
                </a:extLst>
              </p:cNvPr>
              <p:cNvSpPr/>
              <p:nvPr/>
            </p:nvSpPr>
            <p:spPr>
              <a:xfrm>
                <a:off x="6677830" y="8229641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2193;p48">
                <a:extLst>
                  <a:ext uri="{FF2B5EF4-FFF2-40B4-BE49-F238E27FC236}">
                    <a16:creationId xmlns:a16="http://schemas.microsoft.com/office/drawing/2014/main" id="{86A9D250-4483-DBE0-EEB5-113A63A4E551}"/>
                  </a:ext>
                </a:extLst>
              </p:cNvPr>
              <p:cNvSpPr/>
              <p:nvPr/>
            </p:nvSpPr>
            <p:spPr>
              <a:xfrm>
                <a:off x="6624416" y="825943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2194;p48">
                <a:extLst>
                  <a:ext uri="{FF2B5EF4-FFF2-40B4-BE49-F238E27FC236}">
                    <a16:creationId xmlns:a16="http://schemas.microsoft.com/office/drawing/2014/main" id="{27C1A557-E4B4-EAD3-46F2-F93C5C22BE24}"/>
                  </a:ext>
                </a:extLst>
              </p:cNvPr>
              <p:cNvSpPr/>
              <p:nvPr/>
            </p:nvSpPr>
            <p:spPr>
              <a:xfrm>
                <a:off x="6851374" y="8091210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2195;p48">
                <a:extLst>
                  <a:ext uri="{FF2B5EF4-FFF2-40B4-BE49-F238E27FC236}">
                    <a16:creationId xmlns:a16="http://schemas.microsoft.com/office/drawing/2014/main" id="{001DFDBD-4AE0-E51A-1500-8AA9F2C67BC8}"/>
                  </a:ext>
                </a:extLst>
              </p:cNvPr>
              <p:cNvSpPr/>
              <p:nvPr/>
            </p:nvSpPr>
            <p:spPr>
              <a:xfrm>
                <a:off x="6670276" y="8472134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2196;p48">
                <a:extLst>
                  <a:ext uri="{FF2B5EF4-FFF2-40B4-BE49-F238E27FC236}">
                    <a16:creationId xmlns:a16="http://schemas.microsoft.com/office/drawing/2014/main" id="{7F11B7DF-55EE-BB21-BB6E-CEC09E822FB8}"/>
                  </a:ext>
                </a:extLst>
              </p:cNvPr>
              <p:cNvSpPr/>
              <p:nvPr/>
            </p:nvSpPr>
            <p:spPr>
              <a:xfrm>
                <a:off x="7082482" y="8460642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2197;p48">
                <a:extLst>
                  <a:ext uri="{FF2B5EF4-FFF2-40B4-BE49-F238E27FC236}">
                    <a16:creationId xmlns:a16="http://schemas.microsoft.com/office/drawing/2014/main" id="{EA6CB063-B33D-21B6-BAA3-994109D53701}"/>
                  </a:ext>
                </a:extLst>
              </p:cNvPr>
              <p:cNvSpPr/>
              <p:nvPr/>
            </p:nvSpPr>
            <p:spPr>
              <a:xfrm>
                <a:off x="7082482" y="8460642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2198;p48">
                <a:extLst>
                  <a:ext uri="{FF2B5EF4-FFF2-40B4-BE49-F238E27FC236}">
                    <a16:creationId xmlns:a16="http://schemas.microsoft.com/office/drawing/2014/main" id="{1DF371AC-4956-5DFA-C948-82BA72410BBB}"/>
                  </a:ext>
                </a:extLst>
              </p:cNvPr>
              <p:cNvSpPr/>
              <p:nvPr/>
            </p:nvSpPr>
            <p:spPr>
              <a:xfrm>
                <a:off x="7274327" y="8254114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2199;p48">
                <a:extLst>
                  <a:ext uri="{FF2B5EF4-FFF2-40B4-BE49-F238E27FC236}">
                    <a16:creationId xmlns:a16="http://schemas.microsoft.com/office/drawing/2014/main" id="{89933B5A-4118-8550-1C18-6DF51ADF68F7}"/>
                  </a:ext>
                </a:extLst>
              </p:cNvPr>
              <p:cNvSpPr/>
              <p:nvPr/>
            </p:nvSpPr>
            <p:spPr>
              <a:xfrm>
                <a:off x="7274327" y="8254114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2200;p48">
              <a:extLst>
                <a:ext uri="{FF2B5EF4-FFF2-40B4-BE49-F238E27FC236}">
                  <a16:creationId xmlns:a16="http://schemas.microsoft.com/office/drawing/2014/main" id="{7446A4F6-2339-66DC-D054-67E32270CC22}"/>
                </a:ext>
              </a:extLst>
            </p:cNvPr>
            <p:cNvGrpSpPr/>
            <p:nvPr/>
          </p:nvGrpSpPr>
          <p:grpSpPr>
            <a:xfrm flipH="1">
              <a:off x="1305340" y="2368716"/>
              <a:ext cx="984038" cy="487676"/>
              <a:chOff x="7351415" y="1096516"/>
              <a:chExt cx="984038" cy="487676"/>
            </a:xfrm>
          </p:grpSpPr>
          <p:sp>
            <p:nvSpPr>
              <p:cNvPr id="1570" name="Google Shape;2201;p48">
                <a:extLst>
                  <a:ext uri="{FF2B5EF4-FFF2-40B4-BE49-F238E27FC236}">
                    <a16:creationId xmlns:a16="http://schemas.microsoft.com/office/drawing/2014/main" id="{FE5E9DE9-4EE3-9EE7-BEBD-62680AD1AF67}"/>
                  </a:ext>
                </a:extLst>
              </p:cNvPr>
              <p:cNvSpPr/>
              <p:nvPr/>
            </p:nvSpPr>
            <p:spPr>
              <a:xfrm>
                <a:off x="7351415" y="1448942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1" name="Google Shape;2202;p48">
                <a:extLst>
                  <a:ext uri="{FF2B5EF4-FFF2-40B4-BE49-F238E27FC236}">
                    <a16:creationId xmlns:a16="http://schemas.microsoft.com/office/drawing/2014/main" id="{76C6946F-4A49-78F6-E590-A1A7CE33642F}"/>
                  </a:ext>
                </a:extLst>
              </p:cNvPr>
              <p:cNvGrpSpPr/>
              <p:nvPr/>
            </p:nvGrpSpPr>
            <p:grpSpPr>
              <a:xfrm>
                <a:off x="8221303" y="1365235"/>
                <a:ext cx="114150" cy="114196"/>
                <a:chOff x="-736313" y="4136737"/>
                <a:chExt cx="38359" cy="38359"/>
              </a:xfrm>
            </p:grpSpPr>
            <p:sp>
              <p:nvSpPr>
                <p:cNvPr id="1573" name="Google Shape;2203;p48">
                  <a:extLst>
                    <a:ext uri="{FF2B5EF4-FFF2-40B4-BE49-F238E27FC236}">
                      <a16:creationId xmlns:a16="http://schemas.microsoft.com/office/drawing/2014/main" id="{1BD052DB-1B31-1544-71B5-0043E1209A45}"/>
                    </a:ext>
                  </a:extLst>
                </p:cNvPr>
                <p:cNvSpPr/>
                <p:nvPr/>
              </p:nvSpPr>
              <p:spPr>
                <a:xfrm>
                  <a:off x="-736313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2204;p48">
                  <a:extLst>
                    <a:ext uri="{FF2B5EF4-FFF2-40B4-BE49-F238E27FC236}">
                      <a16:creationId xmlns:a16="http://schemas.microsoft.com/office/drawing/2014/main" id="{EE6C7259-D1A3-58FF-0BB6-EE415F46A07E}"/>
                    </a:ext>
                  </a:extLst>
                </p:cNvPr>
                <p:cNvSpPr/>
                <p:nvPr/>
              </p:nvSpPr>
              <p:spPr>
                <a:xfrm>
                  <a:off x="-736313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2" name="Google Shape;2205;p48">
                <a:extLst>
                  <a:ext uri="{FF2B5EF4-FFF2-40B4-BE49-F238E27FC236}">
                    <a16:creationId xmlns:a16="http://schemas.microsoft.com/office/drawing/2014/main" id="{830EDA07-08C9-DD3D-CF4D-3053C183001B}"/>
                  </a:ext>
                </a:extLst>
              </p:cNvPr>
              <p:cNvSpPr/>
              <p:nvPr/>
            </p:nvSpPr>
            <p:spPr>
              <a:xfrm>
                <a:off x="7790897" y="109651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1534" name="Google Shape;1534;p44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b="1" i="0" dirty="0" err="1">
                <a:solidFill>
                  <a:srgbClr val="374151"/>
                </a:solidFill>
                <a:effectLst/>
                <a:latin typeface="Sohne"/>
              </a:rPr>
              <a:t>Metode</a:t>
            </a:r>
            <a:r>
              <a:rPr lang="en-ID" b="1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ohne"/>
              </a:rPr>
              <a:t>penelitian</a:t>
            </a:r>
            <a:r>
              <a:rPr lang="en-ID" b="1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dalam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jurnal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adalah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metode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penelitian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Sohne"/>
              </a:rPr>
              <a:t>eksperimen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. Hal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ini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dibuktikan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dari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pengujian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fungsional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terhadap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fungsi-fungsi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disediakan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oleh Web Service,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pengujian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implementasi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Web Service pada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lingkungan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lokal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penggunaan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jaringan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internet,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serta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analisis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hasil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pengujian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setiap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transaksi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berdasarkan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fungsi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use case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telah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dibuat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pada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tahap</a:t>
            </a:r>
            <a:r>
              <a:rPr lang="en-ID" b="0" i="0" dirty="0">
                <a:solidFill>
                  <a:srgbClr val="374151"/>
                </a:solidFill>
                <a:effectLst/>
                <a:latin typeface="So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ohne"/>
              </a:rPr>
              <a:t>perancangan</a:t>
            </a:r>
            <a:endParaRPr dirty="0"/>
          </a:p>
        </p:txBody>
      </p:sp>
      <p:grpSp>
        <p:nvGrpSpPr>
          <p:cNvPr id="1535" name="Google Shape;1535;p44"/>
          <p:cNvGrpSpPr/>
          <p:nvPr/>
        </p:nvGrpSpPr>
        <p:grpSpPr>
          <a:xfrm>
            <a:off x="-564500" y="1477273"/>
            <a:ext cx="7031434" cy="3716657"/>
            <a:chOff x="-564500" y="1477273"/>
            <a:chExt cx="7031434" cy="3716657"/>
          </a:xfrm>
        </p:grpSpPr>
        <p:grpSp>
          <p:nvGrpSpPr>
            <p:cNvPr id="1536" name="Google Shape;1536;p44"/>
            <p:cNvGrpSpPr/>
            <p:nvPr/>
          </p:nvGrpSpPr>
          <p:grpSpPr>
            <a:xfrm>
              <a:off x="904290" y="1477273"/>
              <a:ext cx="783133" cy="1070328"/>
              <a:chOff x="904290" y="1477273"/>
              <a:chExt cx="783133" cy="1070328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954662" y="244825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44"/>
              <p:cNvGrpSpPr/>
              <p:nvPr/>
            </p:nvGrpSpPr>
            <p:grpSpPr>
              <a:xfrm>
                <a:off x="904290" y="1477273"/>
                <a:ext cx="114150" cy="114196"/>
                <a:chOff x="-685100" y="4136737"/>
                <a:chExt cx="38359" cy="38359"/>
              </a:xfrm>
            </p:grpSpPr>
            <p:sp>
              <p:nvSpPr>
                <p:cNvPr id="1539" name="Google Shape;1539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4"/>
              <p:cNvSpPr/>
              <p:nvPr/>
            </p:nvSpPr>
            <p:spPr>
              <a:xfrm>
                <a:off x="1268290" y="2016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44"/>
            <p:cNvGrpSpPr/>
            <p:nvPr/>
          </p:nvGrpSpPr>
          <p:grpSpPr>
            <a:xfrm>
              <a:off x="-564500" y="1591470"/>
              <a:ext cx="7031434" cy="3602460"/>
              <a:chOff x="-564500" y="1591470"/>
              <a:chExt cx="7031434" cy="3602460"/>
            </a:xfrm>
          </p:grpSpPr>
          <p:sp>
            <p:nvSpPr>
              <p:cNvPr id="1543" name="Google Shape;1543;p44"/>
              <p:cNvSpPr/>
              <p:nvPr/>
            </p:nvSpPr>
            <p:spPr>
              <a:xfrm>
                <a:off x="-564500" y="2552900"/>
                <a:ext cx="7031434" cy="2641030"/>
              </a:xfrm>
              <a:custGeom>
                <a:avLst/>
                <a:gdLst/>
                <a:ahLst/>
                <a:cxnLst/>
                <a:rect l="l" t="t" r="r" b="b"/>
                <a:pathLst>
                  <a:path w="321584" h="120788" extrusionOk="0">
                    <a:moveTo>
                      <a:pt x="0" y="65800"/>
                    </a:moveTo>
                    <a:lnTo>
                      <a:pt x="112755" y="0"/>
                    </a:lnTo>
                    <a:lnTo>
                      <a:pt x="321584" y="120788"/>
                    </a:lnTo>
                    <a:lnTo>
                      <a:pt x="1853" y="12078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ID"/>
              </a:p>
            </p:txBody>
          </p:sp>
          <p:grpSp>
            <p:nvGrpSpPr>
              <p:cNvPr id="1544" name="Google Shape;1544;p44"/>
              <p:cNvGrpSpPr/>
              <p:nvPr/>
            </p:nvGrpSpPr>
            <p:grpSpPr>
              <a:xfrm>
                <a:off x="369532" y="1591470"/>
                <a:ext cx="3279262" cy="2924703"/>
                <a:chOff x="-2400037" y="242162"/>
                <a:chExt cx="2075482" cy="1851078"/>
              </a:xfrm>
            </p:grpSpPr>
            <p:sp>
              <p:nvSpPr>
                <p:cNvPr id="1545" name="Google Shape;1545;p44"/>
                <p:cNvSpPr/>
                <p:nvPr/>
              </p:nvSpPr>
              <p:spPr>
                <a:xfrm>
                  <a:off x="-1078925" y="736525"/>
                  <a:ext cx="287400" cy="2073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fill="none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4"/>
                <p:cNvSpPr/>
                <p:nvPr/>
              </p:nvSpPr>
              <p:spPr>
                <a:xfrm>
                  <a:off x="-1304363" y="242162"/>
                  <a:ext cx="979808" cy="129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2" h="15688" extrusionOk="0">
                      <a:moveTo>
                        <a:pt x="218" y="0"/>
                      </a:moveTo>
                      <a:cubicBezTo>
                        <a:pt x="207" y="0"/>
                        <a:pt x="197" y="1"/>
                        <a:pt x="187" y="2"/>
                      </a:cubicBezTo>
                      <a:cubicBezTo>
                        <a:pt x="157" y="11"/>
                        <a:pt x="114" y="18"/>
                        <a:pt x="71" y="25"/>
                      </a:cubicBezTo>
                      <a:cubicBezTo>
                        <a:pt x="64" y="25"/>
                        <a:pt x="57" y="32"/>
                        <a:pt x="50" y="32"/>
                      </a:cubicBezTo>
                      <a:cubicBezTo>
                        <a:pt x="28" y="32"/>
                        <a:pt x="14" y="39"/>
                        <a:pt x="0" y="39"/>
                      </a:cubicBezTo>
                      <a:lnTo>
                        <a:pt x="35" y="39"/>
                      </a:lnTo>
                      <a:cubicBezTo>
                        <a:pt x="50" y="39"/>
                        <a:pt x="64" y="39"/>
                        <a:pt x="86" y="46"/>
                      </a:cubicBezTo>
                      <a:cubicBezTo>
                        <a:pt x="100" y="54"/>
                        <a:pt x="121" y="61"/>
                        <a:pt x="136" y="68"/>
                      </a:cubicBezTo>
                      <a:lnTo>
                        <a:pt x="11436" y="6587"/>
                      </a:lnTo>
                      <a:cubicBezTo>
                        <a:pt x="11565" y="6667"/>
                        <a:pt x="11645" y="6868"/>
                        <a:pt x="11602" y="7032"/>
                      </a:cubicBezTo>
                      <a:lnTo>
                        <a:pt x="9488" y="15494"/>
                      </a:lnTo>
                      <a:cubicBezTo>
                        <a:pt x="9480" y="15508"/>
                        <a:pt x="9480" y="15515"/>
                        <a:pt x="9480" y="15522"/>
                      </a:cubicBezTo>
                      <a:cubicBezTo>
                        <a:pt x="9473" y="15528"/>
                        <a:pt x="9473" y="15537"/>
                        <a:pt x="9473" y="15537"/>
                      </a:cubicBezTo>
                      <a:lnTo>
                        <a:pt x="9473" y="15544"/>
                      </a:lnTo>
                      <a:cubicBezTo>
                        <a:pt x="9466" y="15551"/>
                        <a:pt x="9466" y="15558"/>
                        <a:pt x="9459" y="15572"/>
                      </a:cubicBezTo>
                      <a:cubicBezTo>
                        <a:pt x="9452" y="15580"/>
                        <a:pt x="9452" y="15587"/>
                        <a:pt x="9445" y="15594"/>
                      </a:cubicBezTo>
                      <a:cubicBezTo>
                        <a:pt x="9430" y="15615"/>
                        <a:pt x="9416" y="15637"/>
                        <a:pt x="9393" y="15651"/>
                      </a:cubicBezTo>
                      <a:cubicBezTo>
                        <a:pt x="9387" y="15651"/>
                        <a:pt x="9387" y="15658"/>
                        <a:pt x="9380" y="15658"/>
                      </a:cubicBezTo>
                      <a:cubicBezTo>
                        <a:pt x="9380" y="15666"/>
                        <a:pt x="9373" y="15666"/>
                        <a:pt x="9366" y="15666"/>
                      </a:cubicBezTo>
                      <a:cubicBezTo>
                        <a:pt x="9359" y="15673"/>
                        <a:pt x="9350" y="15680"/>
                        <a:pt x="9337" y="15680"/>
                      </a:cubicBezTo>
                      <a:cubicBezTo>
                        <a:pt x="9335" y="15682"/>
                        <a:pt x="9333" y="15683"/>
                        <a:pt x="9331" y="15684"/>
                      </a:cubicBezTo>
                      <a:lnTo>
                        <a:pt x="9331" y="15684"/>
                      </a:lnTo>
                      <a:cubicBezTo>
                        <a:pt x="9388" y="15677"/>
                        <a:pt x="9444" y="15665"/>
                        <a:pt x="9495" y="15651"/>
                      </a:cubicBezTo>
                      <a:cubicBezTo>
                        <a:pt x="9581" y="15637"/>
                        <a:pt x="9645" y="15565"/>
                        <a:pt x="9675" y="15458"/>
                      </a:cubicBezTo>
                      <a:lnTo>
                        <a:pt x="11788" y="6998"/>
                      </a:lnTo>
                      <a:cubicBezTo>
                        <a:pt x="11831" y="6832"/>
                        <a:pt x="11759" y="6630"/>
                        <a:pt x="11622" y="6551"/>
                      </a:cubicBezTo>
                      <a:lnTo>
                        <a:pt x="330" y="32"/>
                      </a:lnTo>
                      <a:cubicBezTo>
                        <a:pt x="291" y="9"/>
                        <a:pt x="253" y="0"/>
                        <a:pt x="218" y="0"/>
                      </a:cubicBezTo>
                      <a:close/>
                      <a:moveTo>
                        <a:pt x="9331" y="15684"/>
                      </a:moveTo>
                      <a:cubicBezTo>
                        <a:pt x="9323" y="15685"/>
                        <a:pt x="9315" y="15686"/>
                        <a:pt x="9307" y="15687"/>
                      </a:cubicBezTo>
                      <a:cubicBezTo>
                        <a:pt x="9319" y="15687"/>
                        <a:pt x="9325" y="15687"/>
                        <a:pt x="9331" y="156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4"/>
                <p:cNvSpPr/>
                <p:nvPr/>
              </p:nvSpPr>
              <p:spPr>
                <a:xfrm>
                  <a:off x="-2073513" y="1331048"/>
                  <a:ext cx="1538775" cy="57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2" h="6975" extrusionOk="0">
                      <a:moveTo>
                        <a:pt x="7" y="1"/>
                      </a:moveTo>
                      <a:lnTo>
                        <a:pt x="7" y="252"/>
                      </a:lnTo>
                      <a:cubicBezTo>
                        <a:pt x="0" y="302"/>
                        <a:pt x="36" y="352"/>
                        <a:pt x="102" y="396"/>
                      </a:cubicBezTo>
                      <a:lnTo>
                        <a:pt x="11401" y="6916"/>
                      </a:lnTo>
                      <a:cubicBezTo>
                        <a:pt x="11466" y="6955"/>
                        <a:pt x="11552" y="6975"/>
                        <a:pt x="11640" y="6975"/>
                      </a:cubicBezTo>
                      <a:cubicBezTo>
                        <a:pt x="11727" y="6975"/>
                        <a:pt x="11815" y="6955"/>
                        <a:pt x="11883" y="6916"/>
                      </a:cubicBezTo>
                      <a:lnTo>
                        <a:pt x="18481" y="3078"/>
                      </a:lnTo>
                      <a:cubicBezTo>
                        <a:pt x="18552" y="3042"/>
                        <a:pt x="18581" y="2992"/>
                        <a:pt x="18581" y="2940"/>
                      </a:cubicBezTo>
                      <a:lnTo>
                        <a:pt x="18581" y="2545"/>
                      </a:lnTo>
                      <a:lnTo>
                        <a:pt x="18568" y="2545"/>
                      </a:lnTo>
                      <a:cubicBezTo>
                        <a:pt x="18545" y="2574"/>
                        <a:pt x="18524" y="2595"/>
                        <a:pt x="18488" y="2618"/>
                      </a:cubicBezTo>
                      <a:lnTo>
                        <a:pt x="11883" y="6665"/>
                      </a:lnTo>
                      <a:cubicBezTo>
                        <a:pt x="11818" y="6700"/>
                        <a:pt x="11730" y="6718"/>
                        <a:pt x="11642" y="6718"/>
                      </a:cubicBezTo>
                      <a:cubicBezTo>
                        <a:pt x="11554" y="6718"/>
                        <a:pt x="11466" y="6700"/>
                        <a:pt x="11401" y="6665"/>
                      </a:cubicBezTo>
                      <a:lnTo>
                        <a:pt x="109" y="137"/>
                      </a:lnTo>
                      <a:cubicBezTo>
                        <a:pt x="93" y="130"/>
                        <a:pt x="80" y="123"/>
                        <a:pt x="73" y="116"/>
                      </a:cubicBezTo>
                      <a:cubicBezTo>
                        <a:pt x="66" y="109"/>
                        <a:pt x="59" y="109"/>
                        <a:pt x="59" y="102"/>
                      </a:cubicBezTo>
                      <a:cubicBezTo>
                        <a:pt x="50" y="102"/>
                        <a:pt x="50" y="94"/>
                        <a:pt x="43" y="94"/>
                      </a:cubicBezTo>
                      <a:cubicBezTo>
                        <a:pt x="16" y="66"/>
                        <a:pt x="7" y="30"/>
                        <a:pt x="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44"/>
                <p:cNvSpPr/>
                <p:nvPr/>
              </p:nvSpPr>
              <p:spPr>
                <a:xfrm>
                  <a:off x="-2072933" y="980094"/>
                  <a:ext cx="1537036" cy="907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10956" extrusionOk="0">
                      <a:moveTo>
                        <a:pt x="6729" y="518"/>
                      </a:moveTo>
                      <a:cubicBezTo>
                        <a:pt x="6775" y="518"/>
                        <a:pt x="6822" y="527"/>
                        <a:pt x="6857" y="545"/>
                      </a:cubicBezTo>
                      <a:lnTo>
                        <a:pt x="7225" y="761"/>
                      </a:lnTo>
                      <a:cubicBezTo>
                        <a:pt x="7297" y="804"/>
                        <a:pt x="7297" y="868"/>
                        <a:pt x="7225" y="911"/>
                      </a:cubicBezTo>
                      <a:lnTo>
                        <a:pt x="7175" y="940"/>
                      </a:lnTo>
                      <a:cubicBezTo>
                        <a:pt x="7139" y="962"/>
                        <a:pt x="7092" y="972"/>
                        <a:pt x="7045" y="972"/>
                      </a:cubicBezTo>
                      <a:cubicBezTo>
                        <a:pt x="6998" y="972"/>
                        <a:pt x="6951" y="962"/>
                        <a:pt x="6916" y="940"/>
                      </a:cubicBezTo>
                      <a:lnTo>
                        <a:pt x="6549" y="731"/>
                      </a:lnTo>
                      <a:cubicBezTo>
                        <a:pt x="6478" y="688"/>
                        <a:pt x="6478" y="616"/>
                        <a:pt x="6549" y="573"/>
                      </a:cubicBezTo>
                      <a:lnTo>
                        <a:pt x="6599" y="545"/>
                      </a:lnTo>
                      <a:cubicBezTo>
                        <a:pt x="6635" y="527"/>
                        <a:pt x="6682" y="518"/>
                        <a:pt x="6729" y="518"/>
                      </a:cubicBezTo>
                      <a:close/>
                      <a:moveTo>
                        <a:pt x="6294" y="769"/>
                      </a:moveTo>
                      <a:cubicBezTo>
                        <a:pt x="6342" y="769"/>
                        <a:pt x="6391" y="778"/>
                        <a:pt x="6426" y="795"/>
                      </a:cubicBezTo>
                      <a:lnTo>
                        <a:pt x="6794" y="1011"/>
                      </a:lnTo>
                      <a:cubicBezTo>
                        <a:pt x="6866" y="1054"/>
                        <a:pt x="6866" y="1120"/>
                        <a:pt x="6794" y="1163"/>
                      </a:cubicBezTo>
                      <a:lnTo>
                        <a:pt x="6492" y="1335"/>
                      </a:lnTo>
                      <a:cubicBezTo>
                        <a:pt x="6455" y="1357"/>
                        <a:pt x="6409" y="1368"/>
                        <a:pt x="6362" y="1368"/>
                      </a:cubicBezTo>
                      <a:cubicBezTo>
                        <a:pt x="6316" y="1368"/>
                        <a:pt x="6269" y="1357"/>
                        <a:pt x="6233" y="1335"/>
                      </a:cubicBezTo>
                      <a:lnTo>
                        <a:pt x="5865" y="1126"/>
                      </a:lnTo>
                      <a:cubicBezTo>
                        <a:pt x="5795" y="1083"/>
                        <a:pt x="5795" y="1011"/>
                        <a:pt x="5865" y="976"/>
                      </a:cubicBezTo>
                      <a:lnTo>
                        <a:pt x="6160" y="795"/>
                      </a:lnTo>
                      <a:cubicBezTo>
                        <a:pt x="6197" y="778"/>
                        <a:pt x="6245" y="769"/>
                        <a:pt x="6294" y="769"/>
                      </a:cubicBezTo>
                      <a:close/>
                      <a:moveTo>
                        <a:pt x="7473" y="944"/>
                      </a:moveTo>
                      <a:cubicBezTo>
                        <a:pt x="7521" y="944"/>
                        <a:pt x="7570" y="955"/>
                        <a:pt x="7606" y="976"/>
                      </a:cubicBezTo>
                      <a:lnTo>
                        <a:pt x="7944" y="1170"/>
                      </a:lnTo>
                      <a:cubicBezTo>
                        <a:pt x="8015" y="1213"/>
                        <a:pt x="8015" y="1285"/>
                        <a:pt x="7944" y="1321"/>
                      </a:cubicBezTo>
                      <a:lnTo>
                        <a:pt x="7892" y="1349"/>
                      </a:lnTo>
                      <a:cubicBezTo>
                        <a:pt x="7857" y="1371"/>
                        <a:pt x="7811" y="1381"/>
                        <a:pt x="7764" y="1381"/>
                      </a:cubicBezTo>
                      <a:cubicBezTo>
                        <a:pt x="7717" y="1381"/>
                        <a:pt x="7670" y="1371"/>
                        <a:pt x="7634" y="1349"/>
                      </a:cubicBezTo>
                      <a:lnTo>
                        <a:pt x="7297" y="1156"/>
                      </a:lnTo>
                      <a:cubicBezTo>
                        <a:pt x="7225" y="1120"/>
                        <a:pt x="7225" y="1047"/>
                        <a:pt x="7297" y="1004"/>
                      </a:cubicBezTo>
                      <a:lnTo>
                        <a:pt x="7340" y="976"/>
                      </a:lnTo>
                      <a:cubicBezTo>
                        <a:pt x="7376" y="955"/>
                        <a:pt x="7424" y="944"/>
                        <a:pt x="7473" y="944"/>
                      </a:cubicBezTo>
                      <a:close/>
                      <a:moveTo>
                        <a:pt x="8192" y="1360"/>
                      </a:moveTo>
                      <a:cubicBezTo>
                        <a:pt x="8240" y="1360"/>
                        <a:pt x="8288" y="1371"/>
                        <a:pt x="8324" y="1392"/>
                      </a:cubicBezTo>
                      <a:lnTo>
                        <a:pt x="8619" y="1565"/>
                      </a:lnTo>
                      <a:cubicBezTo>
                        <a:pt x="8691" y="1608"/>
                        <a:pt x="8691" y="1673"/>
                        <a:pt x="8619" y="1716"/>
                      </a:cubicBezTo>
                      <a:lnTo>
                        <a:pt x="8576" y="1744"/>
                      </a:lnTo>
                      <a:cubicBezTo>
                        <a:pt x="8540" y="1766"/>
                        <a:pt x="8492" y="1776"/>
                        <a:pt x="8443" y="1776"/>
                      </a:cubicBezTo>
                      <a:cubicBezTo>
                        <a:pt x="8395" y="1776"/>
                        <a:pt x="8346" y="1766"/>
                        <a:pt x="8310" y="1744"/>
                      </a:cubicBezTo>
                      <a:lnTo>
                        <a:pt x="8008" y="1572"/>
                      </a:lnTo>
                      <a:cubicBezTo>
                        <a:pt x="7936" y="1528"/>
                        <a:pt x="7936" y="1465"/>
                        <a:pt x="8008" y="1421"/>
                      </a:cubicBezTo>
                      <a:lnTo>
                        <a:pt x="8058" y="1392"/>
                      </a:lnTo>
                      <a:cubicBezTo>
                        <a:pt x="8094" y="1371"/>
                        <a:pt x="8143" y="1360"/>
                        <a:pt x="8192" y="1360"/>
                      </a:cubicBezTo>
                      <a:close/>
                      <a:moveTo>
                        <a:pt x="7041" y="1194"/>
                      </a:moveTo>
                      <a:cubicBezTo>
                        <a:pt x="7090" y="1194"/>
                        <a:pt x="7139" y="1205"/>
                        <a:pt x="7175" y="1226"/>
                      </a:cubicBezTo>
                      <a:lnTo>
                        <a:pt x="7513" y="1421"/>
                      </a:lnTo>
                      <a:cubicBezTo>
                        <a:pt x="7584" y="1465"/>
                        <a:pt x="7584" y="1537"/>
                        <a:pt x="7513" y="1572"/>
                      </a:cubicBezTo>
                      <a:lnTo>
                        <a:pt x="7211" y="1753"/>
                      </a:lnTo>
                      <a:cubicBezTo>
                        <a:pt x="7175" y="1770"/>
                        <a:pt x="7128" y="1779"/>
                        <a:pt x="7081" y="1779"/>
                      </a:cubicBezTo>
                      <a:cubicBezTo>
                        <a:pt x="7034" y="1779"/>
                        <a:pt x="6988" y="1770"/>
                        <a:pt x="6952" y="1753"/>
                      </a:cubicBezTo>
                      <a:lnTo>
                        <a:pt x="6614" y="1558"/>
                      </a:lnTo>
                      <a:cubicBezTo>
                        <a:pt x="6542" y="1515"/>
                        <a:pt x="6542" y="1442"/>
                        <a:pt x="6614" y="1399"/>
                      </a:cubicBezTo>
                      <a:lnTo>
                        <a:pt x="6909" y="1226"/>
                      </a:lnTo>
                      <a:cubicBezTo>
                        <a:pt x="6945" y="1205"/>
                        <a:pt x="6993" y="1194"/>
                        <a:pt x="7041" y="1194"/>
                      </a:cubicBezTo>
                      <a:close/>
                      <a:moveTo>
                        <a:pt x="5618" y="1160"/>
                      </a:moveTo>
                      <a:cubicBezTo>
                        <a:pt x="5667" y="1160"/>
                        <a:pt x="5715" y="1170"/>
                        <a:pt x="5752" y="1192"/>
                      </a:cubicBezTo>
                      <a:lnTo>
                        <a:pt x="6297" y="1508"/>
                      </a:lnTo>
                      <a:cubicBezTo>
                        <a:pt x="6369" y="1551"/>
                        <a:pt x="6369" y="1615"/>
                        <a:pt x="6297" y="1658"/>
                      </a:cubicBezTo>
                      <a:lnTo>
                        <a:pt x="5967" y="1853"/>
                      </a:lnTo>
                      <a:cubicBezTo>
                        <a:pt x="5928" y="1874"/>
                        <a:pt x="5879" y="1885"/>
                        <a:pt x="5831" y="1885"/>
                      </a:cubicBezTo>
                      <a:cubicBezTo>
                        <a:pt x="5784" y="1885"/>
                        <a:pt x="5737" y="1874"/>
                        <a:pt x="5702" y="1853"/>
                      </a:cubicBezTo>
                      <a:lnTo>
                        <a:pt x="5155" y="1537"/>
                      </a:lnTo>
                      <a:cubicBezTo>
                        <a:pt x="5082" y="1501"/>
                        <a:pt x="5082" y="1428"/>
                        <a:pt x="5155" y="1385"/>
                      </a:cubicBezTo>
                      <a:lnTo>
                        <a:pt x="5486" y="1192"/>
                      </a:lnTo>
                      <a:cubicBezTo>
                        <a:pt x="5521" y="1170"/>
                        <a:pt x="5570" y="1160"/>
                        <a:pt x="5618" y="1160"/>
                      </a:cubicBezTo>
                      <a:close/>
                      <a:moveTo>
                        <a:pt x="7758" y="1612"/>
                      </a:moveTo>
                      <a:cubicBezTo>
                        <a:pt x="7805" y="1612"/>
                        <a:pt x="7854" y="1622"/>
                        <a:pt x="7892" y="1644"/>
                      </a:cubicBezTo>
                      <a:lnTo>
                        <a:pt x="8187" y="1816"/>
                      </a:lnTo>
                      <a:cubicBezTo>
                        <a:pt x="8260" y="1860"/>
                        <a:pt x="8260" y="1925"/>
                        <a:pt x="8187" y="1968"/>
                      </a:cubicBezTo>
                      <a:lnTo>
                        <a:pt x="7892" y="2141"/>
                      </a:lnTo>
                      <a:cubicBezTo>
                        <a:pt x="7857" y="2162"/>
                        <a:pt x="7809" y="2173"/>
                        <a:pt x="7760" y="2173"/>
                      </a:cubicBezTo>
                      <a:cubicBezTo>
                        <a:pt x="7712" y="2173"/>
                        <a:pt x="7663" y="2162"/>
                        <a:pt x="7627" y="2141"/>
                      </a:cubicBezTo>
                      <a:lnTo>
                        <a:pt x="7325" y="1968"/>
                      </a:lnTo>
                      <a:cubicBezTo>
                        <a:pt x="7254" y="1925"/>
                        <a:pt x="7254" y="1860"/>
                        <a:pt x="7325" y="1816"/>
                      </a:cubicBezTo>
                      <a:lnTo>
                        <a:pt x="7627" y="1644"/>
                      </a:lnTo>
                      <a:cubicBezTo>
                        <a:pt x="7663" y="1622"/>
                        <a:pt x="7710" y="1612"/>
                        <a:pt x="7758" y="1612"/>
                      </a:cubicBezTo>
                      <a:close/>
                      <a:moveTo>
                        <a:pt x="8870" y="1748"/>
                      </a:moveTo>
                      <a:cubicBezTo>
                        <a:pt x="8917" y="1748"/>
                        <a:pt x="8964" y="1759"/>
                        <a:pt x="9000" y="1780"/>
                      </a:cubicBezTo>
                      <a:lnTo>
                        <a:pt x="9309" y="1960"/>
                      </a:lnTo>
                      <a:cubicBezTo>
                        <a:pt x="9381" y="2003"/>
                        <a:pt x="9388" y="2075"/>
                        <a:pt x="9309" y="2118"/>
                      </a:cubicBezTo>
                      <a:lnTo>
                        <a:pt x="9266" y="2141"/>
                      </a:lnTo>
                      <a:cubicBezTo>
                        <a:pt x="9230" y="2162"/>
                        <a:pt x="9182" y="2173"/>
                        <a:pt x="9133" y="2173"/>
                      </a:cubicBezTo>
                      <a:cubicBezTo>
                        <a:pt x="9085" y="2173"/>
                        <a:pt x="9036" y="2162"/>
                        <a:pt x="9000" y="2141"/>
                      </a:cubicBezTo>
                      <a:lnTo>
                        <a:pt x="8691" y="1960"/>
                      </a:lnTo>
                      <a:cubicBezTo>
                        <a:pt x="8619" y="1925"/>
                        <a:pt x="8619" y="1853"/>
                        <a:pt x="8691" y="1810"/>
                      </a:cubicBezTo>
                      <a:lnTo>
                        <a:pt x="8734" y="1780"/>
                      </a:lnTo>
                      <a:cubicBezTo>
                        <a:pt x="8774" y="1759"/>
                        <a:pt x="8822" y="1748"/>
                        <a:pt x="8870" y="1748"/>
                      </a:cubicBezTo>
                      <a:close/>
                      <a:moveTo>
                        <a:pt x="6546" y="1696"/>
                      </a:moveTo>
                      <a:cubicBezTo>
                        <a:pt x="6594" y="1696"/>
                        <a:pt x="6643" y="1705"/>
                        <a:pt x="6678" y="1723"/>
                      </a:cubicBezTo>
                      <a:lnTo>
                        <a:pt x="7016" y="1925"/>
                      </a:lnTo>
                      <a:cubicBezTo>
                        <a:pt x="7089" y="1960"/>
                        <a:pt x="7089" y="2032"/>
                        <a:pt x="7016" y="2075"/>
                      </a:cubicBezTo>
                      <a:lnTo>
                        <a:pt x="6678" y="2270"/>
                      </a:lnTo>
                      <a:cubicBezTo>
                        <a:pt x="6643" y="2292"/>
                        <a:pt x="6596" y="2303"/>
                        <a:pt x="6549" y="2303"/>
                      </a:cubicBezTo>
                      <a:cubicBezTo>
                        <a:pt x="6502" y="2303"/>
                        <a:pt x="6455" y="2292"/>
                        <a:pt x="6419" y="2270"/>
                      </a:cubicBezTo>
                      <a:lnTo>
                        <a:pt x="6081" y="2075"/>
                      </a:lnTo>
                      <a:cubicBezTo>
                        <a:pt x="6010" y="2032"/>
                        <a:pt x="6010" y="1960"/>
                        <a:pt x="6081" y="1925"/>
                      </a:cubicBezTo>
                      <a:lnTo>
                        <a:pt x="6412" y="1723"/>
                      </a:lnTo>
                      <a:cubicBezTo>
                        <a:pt x="6449" y="1705"/>
                        <a:pt x="6497" y="1696"/>
                        <a:pt x="6546" y="1696"/>
                      </a:cubicBezTo>
                      <a:close/>
                      <a:moveTo>
                        <a:pt x="4907" y="1575"/>
                      </a:moveTo>
                      <a:cubicBezTo>
                        <a:pt x="4955" y="1575"/>
                        <a:pt x="5004" y="1586"/>
                        <a:pt x="5039" y="1608"/>
                      </a:cubicBezTo>
                      <a:lnTo>
                        <a:pt x="5822" y="2061"/>
                      </a:lnTo>
                      <a:cubicBezTo>
                        <a:pt x="5895" y="2105"/>
                        <a:pt x="5895" y="2168"/>
                        <a:pt x="5822" y="2212"/>
                      </a:cubicBezTo>
                      <a:lnTo>
                        <a:pt x="5529" y="2384"/>
                      </a:lnTo>
                      <a:cubicBezTo>
                        <a:pt x="5493" y="2406"/>
                        <a:pt x="5446" y="2416"/>
                        <a:pt x="5399" y="2416"/>
                      </a:cubicBezTo>
                      <a:cubicBezTo>
                        <a:pt x="5352" y="2416"/>
                        <a:pt x="5306" y="2406"/>
                        <a:pt x="5270" y="2384"/>
                      </a:cubicBezTo>
                      <a:lnTo>
                        <a:pt x="4478" y="1932"/>
                      </a:lnTo>
                      <a:cubicBezTo>
                        <a:pt x="4408" y="1889"/>
                        <a:pt x="4408" y="1816"/>
                        <a:pt x="4478" y="1780"/>
                      </a:cubicBezTo>
                      <a:lnTo>
                        <a:pt x="4773" y="1608"/>
                      </a:lnTo>
                      <a:cubicBezTo>
                        <a:pt x="4810" y="1586"/>
                        <a:pt x="4858" y="1575"/>
                        <a:pt x="4907" y="1575"/>
                      </a:cubicBezTo>
                      <a:close/>
                      <a:moveTo>
                        <a:pt x="8436" y="2005"/>
                      </a:moveTo>
                      <a:cubicBezTo>
                        <a:pt x="8484" y="2005"/>
                        <a:pt x="8532" y="2014"/>
                        <a:pt x="8569" y="2032"/>
                      </a:cubicBezTo>
                      <a:lnTo>
                        <a:pt x="8878" y="2212"/>
                      </a:lnTo>
                      <a:cubicBezTo>
                        <a:pt x="8950" y="2255"/>
                        <a:pt x="8950" y="2327"/>
                        <a:pt x="8878" y="2363"/>
                      </a:cubicBezTo>
                      <a:lnTo>
                        <a:pt x="8583" y="2543"/>
                      </a:lnTo>
                      <a:cubicBezTo>
                        <a:pt x="8547" y="2561"/>
                        <a:pt x="8499" y="2570"/>
                        <a:pt x="8450" y="2570"/>
                      </a:cubicBezTo>
                      <a:cubicBezTo>
                        <a:pt x="8402" y="2570"/>
                        <a:pt x="8353" y="2561"/>
                        <a:pt x="8317" y="2543"/>
                      </a:cubicBezTo>
                      <a:lnTo>
                        <a:pt x="8008" y="2363"/>
                      </a:lnTo>
                      <a:cubicBezTo>
                        <a:pt x="7936" y="2320"/>
                        <a:pt x="7936" y="2248"/>
                        <a:pt x="8008" y="2205"/>
                      </a:cubicBezTo>
                      <a:lnTo>
                        <a:pt x="8303" y="2032"/>
                      </a:lnTo>
                      <a:cubicBezTo>
                        <a:pt x="8339" y="2014"/>
                        <a:pt x="8388" y="2005"/>
                        <a:pt x="8436" y="2005"/>
                      </a:cubicBezTo>
                      <a:close/>
                      <a:moveTo>
                        <a:pt x="9561" y="2152"/>
                      </a:moveTo>
                      <a:cubicBezTo>
                        <a:pt x="9607" y="2152"/>
                        <a:pt x="9654" y="2162"/>
                        <a:pt x="9690" y="2184"/>
                      </a:cubicBezTo>
                      <a:lnTo>
                        <a:pt x="9999" y="2356"/>
                      </a:lnTo>
                      <a:cubicBezTo>
                        <a:pt x="10071" y="2400"/>
                        <a:pt x="10071" y="2470"/>
                        <a:pt x="9999" y="2513"/>
                      </a:cubicBezTo>
                      <a:lnTo>
                        <a:pt x="9949" y="2543"/>
                      </a:lnTo>
                      <a:cubicBezTo>
                        <a:pt x="9913" y="2561"/>
                        <a:pt x="9866" y="2570"/>
                        <a:pt x="9819" y="2570"/>
                      </a:cubicBezTo>
                      <a:cubicBezTo>
                        <a:pt x="9773" y="2570"/>
                        <a:pt x="9726" y="2561"/>
                        <a:pt x="9690" y="2543"/>
                      </a:cubicBezTo>
                      <a:lnTo>
                        <a:pt x="9381" y="2363"/>
                      </a:lnTo>
                      <a:cubicBezTo>
                        <a:pt x="9309" y="2320"/>
                        <a:pt x="9309" y="2255"/>
                        <a:pt x="9381" y="2212"/>
                      </a:cubicBezTo>
                      <a:lnTo>
                        <a:pt x="9431" y="2184"/>
                      </a:lnTo>
                      <a:cubicBezTo>
                        <a:pt x="9468" y="2162"/>
                        <a:pt x="9514" y="2152"/>
                        <a:pt x="9561" y="2152"/>
                      </a:cubicBezTo>
                      <a:close/>
                      <a:moveTo>
                        <a:pt x="7261" y="2108"/>
                      </a:moveTo>
                      <a:cubicBezTo>
                        <a:pt x="7309" y="2108"/>
                        <a:pt x="7358" y="2119"/>
                        <a:pt x="7397" y="2141"/>
                      </a:cubicBezTo>
                      <a:lnTo>
                        <a:pt x="7692" y="2313"/>
                      </a:lnTo>
                      <a:cubicBezTo>
                        <a:pt x="7763" y="2356"/>
                        <a:pt x="7763" y="2420"/>
                        <a:pt x="7692" y="2463"/>
                      </a:cubicBezTo>
                      <a:lnTo>
                        <a:pt x="7361" y="2658"/>
                      </a:lnTo>
                      <a:cubicBezTo>
                        <a:pt x="7325" y="2680"/>
                        <a:pt x="7277" y="2691"/>
                        <a:pt x="7228" y="2691"/>
                      </a:cubicBezTo>
                      <a:cubicBezTo>
                        <a:pt x="7180" y="2691"/>
                        <a:pt x="7132" y="2680"/>
                        <a:pt x="7095" y="2658"/>
                      </a:cubicBezTo>
                      <a:lnTo>
                        <a:pt x="6800" y="2486"/>
                      </a:lnTo>
                      <a:cubicBezTo>
                        <a:pt x="6721" y="2443"/>
                        <a:pt x="6721" y="2377"/>
                        <a:pt x="6794" y="2334"/>
                      </a:cubicBezTo>
                      <a:lnTo>
                        <a:pt x="7132" y="2141"/>
                      </a:lnTo>
                      <a:cubicBezTo>
                        <a:pt x="7167" y="2119"/>
                        <a:pt x="7214" y="2108"/>
                        <a:pt x="7261" y="2108"/>
                      </a:cubicBezTo>
                      <a:close/>
                      <a:moveTo>
                        <a:pt x="6075" y="2250"/>
                      </a:moveTo>
                      <a:cubicBezTo>
                        <a:pt x="6122" y="2250"/>
                        <a:pt x="6168" y="2259"/>
                        <a:pt x="6204" y="2277"/>
                      </a:cubicBezTo>
                      <a:lnTo>
                        <a:pt x="6542" y="2470"/>
                      </a:lnTo>
                      <a:cubicBezTo>
                        <a:pt x="6614" y="2513"/>
                        <a:pt x="6614" y="2586"/>
                        <a:pt x="6542" y="2629"/>
                      </a:cubicBezTo>
                      <a:lnTo>
                        <a:pt x="6247" y="2802"/>
                      </a:lnTo>
                      <a:cubicBezTo>
                        <a:pt x="6211" y="2820"/>
                        <a:pt x="6163" y="2829"/>
                        <a:pt x="6115" y="2829"/>
                      </a:cubicBezTo>
                      <a:cubicBezTo>
                        <a:pt x="6066" y="2829"/>
                        <a:pt x="6017" y="2820"/>
                        <a:pt x="5981" y="2802"/>
                      </a:cubicBezTo>
                      <a:lnTo>
                        <a:pt x="5650" y="2600"/>
                      </a:lnTo>
                      <a:cubicBezTo>
                        <a:pt x="5572" y="2563"/>
                        <a:pt x="5572" y="2493"/>
                        <a:pt x="5643" y="2450"/>
                      </a:cubicBezTo>
                      <a:lnTo>
                        <a:pt x="5945" y="2277"/>
                      </a:lnTo>
                      <a:cubicBezTo>
                        <a:pt x="5981" y="2259"/>
                        <a:pt x="6028" y="2250"/>
                        <a:pt x="6075" y="2250"/>
                      </a:cubicBezTo>
                      <a:close/>
                      <a:moveTo>
                        <a:pt x="9126" y="2402"/>
                      </a:moveTo>
                      <a:cubicBezTo>
                        <a:pt x="9174" y="2402"/>
                        <a:pt x="9223" y="2413"/>
                        <a:pt x="9259" y="2434"/>
                      </a:cubicBezTo>
                      <a:lnTo>
                        <a:pt x="9568" y="2607"/>
                      </a:lnTo>
                      <a:cubicBezTo>
                        <a:pt x="9640" y="2650"/>
                        <a:pt x="9640" y="2722"/>
                        <a:pt x="9568" y="2765"/>
                      </a:cubicBezTo>
                      <a:lnTo>
                        <a:pt x="9266" y="2938"/>
                      </a:lnTo>
                      <a:cubicBezTo>
                        <a:pt x="9230" y="2959"/>
                        <a:pt x="9184" y="2970"/>
                        <a:pt x="9137" y="2970"/>
                      </a:cubicBezTo>
                      <a:cubicBezTo>
                        <a:pt x="9090" y="2970"/>
                        <a:pt x="9043" y="2959"/>
                        <a:pt x="9007" y="2938"/>
                      </a:cubicBezTo>
                      <a:lnTo>
                        <a:pt x="8698" y="2758"/>
                      </a:lnTo>
                      <a:cubicBezTo>
                        <a:pt x="8626" y="2715"/>
                        <a:pt x="8626" y="2650"/>
                        <a:pt x="8698" y="2607"/>
                      </a:cubicBezTo>
                      <a:lnTo>
                        <a:pt x="8993" y="2434"/>
                      </a:lnTo>
                      <a:cubicBezTo>
                        <a:pt x="9029" y="2413"/>
                        <a:pt x="9078" y="2402"/>
                        <a:pt x="9126" y="2402"/>
                      </a:cubicBezTo>
                      <a:close/>
                      <a:moveTo>
                        <a:pt x="4235" y="1964"/>
                      </a:moveTo>
                      <a:cubicBezTo>
                        <a:pt x="4281" y="1964"/>
                        <a:pt x="4328" y="1974"/>
                        <a:pt x="4365" y="1996"/>
                      </a:cubicBezTo>
                      <a:lnTo>
                        <a:pt x="5443" y="2622"/>
                      </a:lnTo>
                      <a:cubicBezTo>
                        <a:pt x="5514" y="2658"/>
                        <a:pt x="5514" y="2729"/>
                        <a:pt x="5443" y="2772"/>
                      </a:cubicBezTo>
                      <a:lnTo>
                        <a:pt x="5132" y="2952"/>
                      </a:lnTo>
                      <a:cubicBezTo>
                        <a:pt x="5097" y="2973"/>
                        <a:pt x="5050" y="2984"/>
                        <a:pt x="5003" y="2984"/>
                      </a:cubicBezTo>
                      <a:cubicBezTo>
                        <a:pt x="4955" y="2984"/>
                        <a:pt x="4906" y="2973"/>
                        <a:pt x="4867" y="2952"/>
                      </a:cubicBezTo>
                      <a:lnTo>
                        <a:pt x="3795" y="2327"/>
                      </a:lnTo>
                      <a:cubicBezTo>
                        <a:pt x="3725" y="2284"/>
                        <a:pt x="3725" y="2218"/>
                        <a:pt x="3795" y="2175"/>
                      </a:cubicBezTo>
                      <a:lnTo>
                        <a:pt x="4106" y="1996"/>
                      </a:lnTo>
                      <a:cubicBezTo>
                        <a:pt x="4141" y="1974"/>
                        <a:pt x="4188" y="1964"/>
                        <a:pt x="4235" y="1964"/>
                      </a:cubicBezTo>
                      <a:close/>
                      <a:moveTo>
                        <a:pt x="10247" y="2547"/>
                      </a:moveTo>
                      <a:cubicBezTo>
                        <a:pt x="10296" y="2547"/>
                        <a:pt x="10344" y="2557"/>
                        <a:pt x="10380" y="2579"/>
                      </a:cubicBezTo>
                      <a:lnTo>
                        <a:pt x="10718" y="2772"/>
                      </a:lnTo>
                      <a:cubicBezTo>
                        <a:pt x="10791" y="2815"/>
                        <a:pt x="10791" y="2881"/>
                        <a:pt x="10718" y="2924"/>
                      </a:cubicBezTo>
                      <a:lnTo>
                        <a:pt x="10668" y="2952"/>
                      </a:lnTo>
                      <a:cubicBezTo>
                        <a:pt x="10632" y="2973"/>
                        <a:pt x="10583" y="2984"/>
                        <a:pt x="10535" y="2984"/>
                      </a:cubicBezTo>
                      <a:cubicBezTo>
                        <a:pt x="10486" y="2984"/>
                        <a:pt x="10438" y="2973"/>
                        <a:pt x="10403" y="2952"/>
                      </a:cubicBezTo>
                      <a:lnTo>
                        <a:pt x="10064" y="2758"/>
                      </a:lnTo>
                      <a:cubicBezTo>
                        <a:pt x="9992" y="2715"/>
                        <a:pt x="9992" y="2650"/>
                        <a:pt x="10064" y="2607"/>
                      </a:cubicBezTo>
                      <a:lnTo>
                        <a:pt x="10114" y="2579"/>
                      </a:lnTo>
                      <a:cubicBezTo>
                        <a:pt x="10151" y="2557"/>
                        <a:pt x="10199" y="2547"/>
                        <a:pt x="10247" y="2547"/>
                      </a:cubicBezTo>
                      <a:close/>
                      <a:moveTo>
                        <a:pt x="3548" y="2367"/>
                      </a:moveTo>
                      <a:cubicBezTo>
                        <a:pt x="3597" y="2367"/>
                        <a:pt x="3645" y="2378"/>
                        <a:pt x="3681" y="2400"/>
                      </a:cubicBezTo>
                      <a:lnTo>
                        <a:pt x="4170" y="2679"/>
                      </a:lnTo>
                      <a:cubicBezTo>
                        <a:pt x="4242" y="2722"/>
                        <a:pt x="4242" y="2788"/>
                        <a:pt x="4170" y="2831"/>
                      </a:cubicBezTo>
                      <a:lnTo>
                        <a:pt x="3861" y="3010"/>
                      </a:lnTo>
                      <a:cubicBezTo>
                        <a:pt x="3825" y="3032"/>
                        <a:pt x="3776" y="3043"/>
                        <a:pt x="3727" y="3043"/>
                      </a:cubicBezTo>
                      <a:cubicBezTo>
                        <a:pt x="3679" y="3043"/>
                        <a:pt x="3631" y="3032"/>
                        <a:pt x="3595" y="3010"/>
                      </a:cubicBezTo>
                      <a:lnTo>
                        <a:pt x="3105" y="2729"/>
                      </a:lnTo>
                      <a:cubicBezTo>
                        <a:pt x="3035" y="2686"/>
                        <a:pt x="3035" y="2615"/>
                        <a:pt x="3105" y="2572"/>
                      </a:cubicBezTo>
                      <a:lnTo>
                        <a:pt x="3416" y="2400"/>
                      </a:lnTo>
                      <a:cubicBezTo>
                        <a:pt x="3451" y="2378"/>
                        <a:pt x="3499" y="2367"/>
                        <a:pt x="3548" y="2367"/>
                      </a:cubicBezTo>
                      <a:close/>
                      <a:moveTo>
                        <a:pt x="7940" y="2504"/>
                      </a:moveTo>
                      <a:cubicBezTo>
                        <a:pt x="7989" y="2504"/>
                        <a:pt x="8037" y="2514"/>
                        <a:pt x="8074" y="2536"/>
                      </a:cubicBezTo>
                      <a:lnTo>
                        <a:pt x="8382" y="2708"/>
                      </a:lnTo>
                      <a:cubicBezTo>
                        <a:pt x="8453" y="2751"/>
                        <a:pt x="8453" y="2822"/>
                        <a:pt x="8382" y="2865"/>
                      </a:cubicBezTo>
                      <a:lnTo>
                        <a:pt x="8051" y="3060"/>
                      </a:lnTo>
                      <a:cubicBezTo>
                        <a:pt x="8015" y="3082"/>
                        <a:pt x="7967" y="3093"/>
                        <a:pt x="7918" y="3093"/>
                      </a:cubicBezTo>
                      <a:cubicBezTo>
                        <a:pt x="7870" y="3093"/>
                        <a:pt x="7822" y="3082"/>
                        <a:pt x="7786" y="3060"/>
                      </a:cubicBezTo>
                      <a:lnTo>
                        <a:pt x="7477" y="2881"/>
                      </a:lnTo>
                      <a:cubicBezTo>
                        <a:pt x="7404" y="2838"/>
                        <a:pt x="7404" y="2765"/>
                        <a:pt x="7477" y="2729"/>
                      </a:cubicBezTo>
                      <a:lnTo>
                        <a:pt x="7806" y="2536"/>
                      </a:lnTo>
                      <a:cubicBezTo>
                        <a:pt x="7842" y="2514"/>
                        <a:pt x="7891" y="2504"/>
                        <a:pt x="7940" y="2504"/>
                      </a:cubicBezTo>
                      <a:close/>
                      <a:moveTo>
                        <a:pt x="6789" y="2660"/>
                      </a:moveTo>
                      <a:cubicBezTo>
                        <a:pt x="6838" y="2660"/>
                        <a:pt x="6887" y="2671"/>
                        <a:pt x="6923" y="2693"/>
                      </a:cubicBezTo>
                      <a:lnTo>
                        <a:pt x="7218" y="2865"/>
                      </a:lnTo>
                      <a:cubicBezTo>
                        <a:pt x="7297" y="2908"/>
                        <a:pt x="7297" y="2974"/>
                        <a:pt x="7225" y="3017"/>
                      </a:cubicBezTo>
                      <a:lnTo>
                        <a:pt x="6923" y="3190"/>
                      </a:lnTo>
                      <a:cubicBezTo>
                        <a:pt x="6887" y="3211"/>
                        <a:pt x="6840" y="3222"/>
                        <a:pt x="6794" y="3222"/>
                      </a:cubicBezTo>
                      <a:cubicBezTo>
                        <a:pt x="6747" y="3222"/>
                        <a:pt x="6700" y="3211"/>
                        <a:pt x="6664" y="3190"/>
                      </a:cubicBezTo>
                      <a:lnTo>
                        <a:pt x="6362" y="3017"/>
                      </a:lnTo>
                      <a:cubicBezTo>
                        <a:pt x="6290" y="2974"/>
                        <a:pt x="6290" y="2908"/>
                        <a:pt x="6362" y="2865"/>
                      </a:cubicBezTo>
                      <a:lnTo>
                        <a:pt x="6657" y="2693"/>
                      </a:lnTo>
                      <a:cubicBezTo>
                        <a:pt x="6693" y="2671"/>
                        <a:pt x="6741" y="2660"/>
                        <a:pt x="6789" y="2660"/>
                      </a:cubicBezTo>
                      <a:close/>
                      <a:moveTo>
                        <a:pt x="10963" y="2962"/>
                      </a:moveTo>
                      <a:cubicBezTo>
                        <a:pt x="11011" y="2962"/>
                        <a:pt x="11060" y="2973"/>
                        <a:pt x="11099" y="2995"/>
                      </a:cubicBezTo>
                      <a:lnTo>
                        <a:pt x="11394" y="3160"/>
                      </a:lnTo>
                      <a:cubicBezTo>
                        <a:pt x="11465" y="3203"/>
                        <a:pt x="11465" y="3276"/>
                        <a:pt x="11394" y="3319"/>
                      </a:cubicBezTo>
                      <a:lnTo>
                        <a:pt x="11343" y="3348"/>
                      </a:lnTo>
                      <a:cubicBezTo>
                        <a:pt x="11307" y="3366"/>
                        <a:pt x="11261" y="3374"/>
                        <a:pt x="11214" y="3374"/>
                      </a:cubicBezTo>
                      <a:cubicBezTo>
                        <a:pt x="11167" y="3374"/>
                        <a:pt x="11120" y="3366"/>
                        <a:pt x="11084" y="3348"/>
                      </a:cubicBezTo>
                      <a:lnTo>
                        <a:pt x="10782" y="3176"/>
                      </a:lnTo>
                      <a:cubicBezTo>
                        <a:pt x="10711" y="3133"/>
                        <a:pt x="10711" y="3060"/>
                        <a:pt x="10782" y="3017"/>
                      </a:cubicBezTo>
                      <a:lnTo>
                        <a:pt x="10834" y="2995"/>
                      </a:lnTo>
                      <a:cubicBezTo>
                        <a:pt x="10869" y="2973"/>
                        <a:pt x="10916" y="2962"/>
                        <a:pt x="10963" y="2962"/>
                      </a:cubicBezTo>
                      <a:close/>
                      <a:moveTo>
                        <a:pt x="9813" y="2799"/>
                      </a:moveTo>
                      <a:cubicBezTo>
                        <a:pt x="9861" y="2799"/>
                        <a:pt x="9909" y="2809"/>
                        <a:pt x="9949" y="2831"/>
                      </a:cubicBezTo>
                      <a:lnTo>
                        <a:pt x="10280" y="3024"/>
                      </a:lnTo>
                      <a:cubicBezTo>
                        <a:pt x="10359" y="3067"/>
                        <a:pt x="10359" y="3133"/>
                        <a:pt x="10287" y="3176"/>
                      </a:cubicBezTo>
                      <a:lnTo>
                        <a:pt x="9985" y="3348"/>
                      </a:lnTo>
                      <a:cubicBezTo>
                        <a:pt x="9949" y="3370"/>
                        <a:pt x="9900" y="3381"/>
                        <a:pt x="9852" y="3381"/>
                      </a:cubicBezTo>
                      <a:cubicBezTo>
                        <a:pt x="9803" y="3381"/>
                        <a:pt x="9755" y="3370"/>
                        <a:pt x="9719" y="3348"/>
                      </a:cubicBezTo>
                      <a:lnTo>
                        <a:pt x="9388" y="3153"/>
                      </a:lnTo>
                      <a:cubicBezTo>
                        <a:pt x="9309" y="3117"/>
                        <a:pt x="9309" y="3046"/>
                        <a:pt x="9381" y="3003"/>
                      </a:cubicBezTo>
                      <a:lnTo>
                        <a:pt x="9683" y="2831"/>
                      </a:lnTo>
                      <a:cubicBezTo>
                        <a:pt x="9719" y="2809"/>
                        <a:pt x="9766" y="2799"/>
                        <a:pt x="9813" y="2799"/>
                      </a:cubicBezTo>
                      <a:close/>
                      <a:moveTo>
                        <a:pt x="5690" y="2805"/>
                      </a:moveTo>
                      <a:cubicBezTo>
                        <a:pt x="5739" y="2805"/>
                        <a:pt x="5787" y="2816"/>
                        <a:pt x="5822" y="2838"/>
                      </a:cubicBezTo>
                      <a:lnTo>
                        <a:pt x="6160" y="3031"/>
                      </a:lnTo>
                      <a:cubicBezTo>
                        <a:pt x="6233" y="3074"/>
                        <a:pt x="6233" y="3147"/>
                        <a:pt x="6160" y="3183"/>
                      </a:cubicBezTo>
                      <a:lnTo>
                        <a:pt x="5852" y="3362"/>
                      </a:lnTo>
                      <a:cubicBezTo>
                        <a:pt x="5815" y="3384"/>
                        <a:pt x="5767" y="3395"/>
                        <a:pt x="5719" y="3395"/>
                      </a:cubicBezTo>
                      <a:cubicBezTo>
                        <a:pt x="5671" y="3395"/>
                        <a:pt x="5622" y="3384"/>
                        <a:pt x="5586" y="3362"/>
                      </a:cubicBezTo>
                      <a:lnTo>
                        <a:pt x="5248" y="3167"/>
                      </a:lnTo>
                      <a:cubicBezTo>
                        <a:pt x="5175" y="3124"/>
                        <a:pt x="5175" y="3060"/>
                        <a:pt x="5248" y="3017"/>
                      </a:cubicBezTo>
                      <a:lnTo>
                        <a:pt x="5557" y="2838"/>
                      </a:lnTo>
                      <a:cubicBezTo>
                        <a:pt x="5593" y="2816"/>
                        <a:pt x="5642" y="2805"/>
                        <a:pt x="5690" y="2805"/>
                      </a:cubicBezTo>
                      <a:close/>
                      <a:moveTo>
                        <a:pt x="4415" y="2868"/>
                      </a:moveTo>
                      <a:cubicBezTo>
                        <a:pt x="4463" y="2868"/>
                        <a:pt x="4511" y="2877"/>
                        <a:pt x="4551" y="2895"/>
                      </a:cubicBezTo>
                      <a:lnTo>
                        <a:pt x="4882" y="3090"/>
                      </a:lnTo>
                      <a:cubicBezTo>
                        <a:pt x="4953" y="3133"/>
                        <a:pt x="4960" y="3203"/>
                        <a:pt x="4882" y="3247"/>
                      </a:cubicBezTo>
                      <a:lnTo>
                        <a:pt x="4580" y="3426"/>
                      </a:lnTo>
                      <a:cubicBezTo>
                        <a:pt x="4544" y="3444"/>
                        <a:pt x="4495" y="3453"/>
                        <a:pt x="4447" y="3453"/>
                      </a:cubicBezTo>
                      <a:cubicBezTo>
                        <a:pt x="4398" y="3453"/>
                        <a:pt x="4349" y="3444"/>
                        <a:pt x="4313" y="3426"/>
                      </a:cubicBezTo>
                      <a:lnTo>
                        <a:pt x="3976" y="3233"/>
                      </a:lnTo>
                      <a:cubicBezTo>
                        <a:pt x="3904" y="3190"/>
                        <a:pt x="3904" y="3117"/>
                        <a:pt x="3976" y="3074"/>
                      </a:cubicBezTo>
                      <a:lnTo>
                        <a:pt x="4285" y="2895"/>
                      </a:lnTo>
                      <a:cubicBezTo>
                        <a:pt x="4321" y="2877"/>
                        <a:pt x="4367" y="2868"/>
                        <a:pt x="4415" y="2868"/>
                      </a:cubicBezTo>
                      <a:close/>
                      <a:moveTo>
                        <a:pt x="8634" y="2899"/>
                      </a:moveTo>
                      <a:cubicBezTo>
                        <a:pt x="8680" y="2899"/>
                        <a:pt x="8727" y="2909"/>
                        <a:pt x="8764" y="2931"/>
                      </a:cubicBezTo>
                      <a:lnTo>
                        <a:pt x="9072" y="3110"/>
                      </a:lnTo>
                      <a:cubicBezTo>
                        <a:pt x="9143" y="3147"/>
                        <a:pt x="9143" y="3219"/>
                        <a:pt x="9072" y="3262"/>
                      </a:cubicBezTo>
                      <a:lnTo>
                        <a:pt x="8734" y="3455"/>
                      </a:lnTo>
                      <a:cubicBezTo>
                        <a:pt x="8698" y="3477"/>
                        <a:pt x="8652" y="3488"/>
                        <a:pt x="8605" y="3488"/>
                      </a:cubicBezTo>
                      <a:cubicBezTo>
                        <a:pt x="8558" y="3488"/>
                        <a:pt x="8512" y="3477"/>
                        <a:pt x="8476" y="3455"/>
                      </a:cubicBezTo>
                      <a:lnTo>
                        <a:pt x="8167" y="3276"/>
                      </a:lnTo>
                      <a:cubicBezTo>
                        <a:pt x="8094" y="3233"/>
                        <a:pt x="8094" y="3167"/>
                        <a:pt x="8167" y="3124"/>
                      </a:cubicBezTo>
                      <a:lnTo>
                        <a:pt x="8505" y="2931"/>
                      </a:lnTo>
                      <a:cubicBezTo>
                        <a:pt x="8540" y="2909"/>
                        <a:pt x="8587" y="2899"/>
                        <a:pt x="8634" y="2899"/>
                      </a:cubicBezTo>
                      <a:close/>
                      <a:moveTo>
                        <a:pt x="7469" y="3055"/>
                      </a:moveTo>
                      <a:cubicBezTo>
                        <a:pt x="7516" y="3055"/>
                        <a:pt x="7563" y="3064"/>
                        <a:pt x="7599" y="3081"/>
                      </a:cubicBezTo>
                      <a:lnTo>
                        <a:pt x="7915" y="3262"/>
                      </a:lnTo>
                      <a:cubicBezTo>
                        <a:pt x="7987" y="3305"/>
                        <a:pt x="7987" y="3376"/>
                        <a:pt x="7915" y="3419"/>
                      </a:cubicBezTo>
                      <a:lnTo>
                        <a:pt x="7620" y="3592"/>
                      </a:lnTo>
                      <a:cubicBezTo>
                        <a:pt x="7580" y="3610"/>
                        <a:pt x="7532" y="3619"/>
                        <a:pt x="7484" y="3619"/>
                      </a:cubicBezTo>
                      <a:cubicBezTo>
                        <a:pt x="7437" y="3619"/>
                        <a:pt x="7390" y="3610"/>
                        <a:pt x="7354" y="3592"/>
                      </a:cubicBezTo>
                      <a:lnTo>
                        <a:pt x="7045" y="3412"/>
                      </a:lnTo>
                      <a:cubicBezTo>
                        <a:pt x="6973" y="3369"/>
                        <a:pt x="6966" y="3297"/>
                        <a:pt x="7045" y="3253"/>
                      </a:cubicBezTo>
                      <a:lnTo>
                        <a:pt x="7340" y="3081"/>
                      </a:lnTo>
                      <a:cubicBezTo>
                        <a:pt x="7376" y="3064"/>
                        <a:pt x="7422" y="3055"/>
                        <a:pt x="7469" y="3055"/>
                      </a:cubicBezTo>
                      <a:close/>
                      <a:moveTo>
                        <a:pt x="10531" y="3214"/>
                      </a:moveTo>
                      <a:cubicBezTo>
                        <a:pt x="10578" y="3214"/>
                        <a:pt x="10625" y="3225"/>
                        <a:pt x="10661" y="3247"/>
                      </a:cubicBezTo>
                      <a:lnTo>
                        <a:pt x="10963" y="3419"/>
                      </a:lnTo>
                      <a:cubicBezTo>
                        <a:pt x="11034" y="3455"/>
                        <a:pt x="11034" y="3528"/>
                        <a:pt x="10963" y="3571"/>
                      </a:cubicBezTo>
                      <a:lnTo>
                        <a:pt x="10661" y="3743"/>
                      </a:lnTo>
                      <a:cubicBezTo>
                        <a:pt x="10625" y="3765"/>
                        <a:pt x="10578" y="3776"/>
                        <a:pt x="10531" y="3776"/>
                      </a:cubicBezTo>
                      <a:cubicBezTo>
                        <a:pt x="10484" y="3776"/>
                        <a:pt x="10438" y="3765"/>
                        <a:pt x="10403" y="3743"/>
                      </a:cubicBezTo>
                      <a:lnTo>
                        <a:pt x="10101" y="3571"/>
                      </a:lnTo>
                      <a:cubicBezTo>
                        <a:pt x="10028" y="3528"/>
                        <a:pt x="10028" y="3462"/>
                        <a:pt x="10101" y="3419"/>
                      </a:cubicBezTo>
                      <a:lnTo>
                        <a:pt x="10403" y="3247"/>
                      </a:lnTo>
                      <a:cubicBezTo>
                        <a:pt x="10438" y="3225"/>
                        <a:pt x="10484" y="3214"/>
                        <a:pt x="10531" y="3214"/>
                      </a:cubicBezTo>
                      <a:close/>
                      <a:moveTo>
                        <a:pt x="11642" y="3351"/>
                      </a:moveTo>
                      <a:cubicBezTo>
                        <a:pt x="11690" y="3351"/>
                        <a:pt x="11739" y="3361"/>
                        <a:pt x="11774" y="3383"/>
                      </a:cubicBezTo>
                      <a:lnTo>
                        <a:pt x="12085" y="3564"/>
                      </a:lnTo>
                      <a:cubicBezTo>
                        <a:pt x="12155" y="3607"/>
                        <a:pt x="12155" y="3671"/>
                        <a:pt x="12085" y="3714"/>
                      </a:cubicBezTo>
                      <a:lnTo>
                        <a:pt x="12033" y="3743"/>
                      </a:lnTo>
                      <a:cubicBezTo>
                        <a:pt x="11997" y="3765"/>
                        <a:pt x="11951" y="3776"/>
                        <a:pt x="11904" y="3776"/>
                      </a:cubicBezTo>
                      <a:cubicBezTo>
                        <a:pt x="11857" y="3776"/>
                        <a:pt x="11810" y="3765"/>
                        <a:pt x="11774" y="3743"/>
                      </a:cubicBezTo>
                      <a:lnTo>
                        <a:pt x="11465" y="3564"/>
                      </a:lnTo>
                      <a:cubicBezTo>
                        <a:pt x="11394" y="3521"/>
                        <a:pt x="11386" y="3455"/>
                        <a:pt x="11458" y="3412"/>
                      </a:cubicBezTo>
                      <a:lnTo>
                        <a:pt x="11508" y="3383"/>
                      </a:lnTo>
                      <a:cubicBezTo>
                        <a:pt x="11545" y="3361"/>
                        <a:pt x="11593" y="3351"/>
                        <a:pt x="11642" y="3351"/>
                      </a:cubicBezTo>
                      <a:close/>
                      <a:moveTo>
                        <a:pt x="6406" y="3221"/>
                      </a:moveTo>
                      <a:cubicBezTo>
                        <a:pt x="6454" y="3221"/>
                        <a:pt x="6502" y="3232"/>
                        <a:pt x="6542" y="3253"/>
                      </a:cubicBezTo>
                      <a:lnTo>
                        <a:pt x="6837" y="3426"/>
                      </a:lnTo>
                      <a:cubicBezTo>
                        <a:pt x="6909" y="3469"/>
                        <a:pt x="6909" y="3535"/>
                        <a:pt x="6837" y="3578"/>
                      </a:cubicBezTo>
                      <a:lnTo>
                        <a:pt x="6528" y="3757"/>
                      </a:lnTo>
                      <a:cubicBezTo>
                        <a:pt x="6492" y="3779"/>
                        <a:pt x="6445" y="3790"/>
                        <a:pt x="6398" y="3790"/>
                      </a:cubicBezTo>
                      <a:cubicBezTo>
                        <a:pt x="6351" y="3790"/>
                        <a:pt x="6305" y="3779"/>
                        <a:pt x="6269" y="3757"/>
                      </a:cubicBezTo>
                      <a:lnTo>
                        <a:pt x="5967" y="3585"/>
                      </a:lnTo>
                      <a:cubicBezTo>
                        <a:pt x="5895" y="3542"/>
                        <a:pt x="5895" y="3478"/>
                        <a:pt x="5967" y="3435"/>
                      </a:cubicBezTo>
                      <a:lnTo>
                        <a:pt x="6276" y="3253"/>
                      </a:lnTo>
                      <a:cubicBezTo>
                        <a:pt x="6312" y="3232"/>
                        <a:pt x="6359" y="3221"/>
                        <a:pt x="6406" y="3221"/>
                      </a:cubicBezTo>
                      <a:close/>
                      <a:moveTo>
                        <a:pt x="5133" y="3280"/>
                      </a:moveTo>
                      <a:cubicBezTo>
                        <a:pt x="5180" y="3280"/>
                        <a:pt x="5226" y="3291"/>
                        <a:pt x="5262" y="3312"/>
                      </a:cubicBezTo>
                      <a:lnTo>
                        <a:pt x="5564" y="3485"/>
                      </a:lnTo>
                      <a:cubicBezTo>
                        <a:pt x="5636" y="3528"/>
                        <a:pt x="5636" y="3592"/>
                        <a:pt x="5564" y="3635"/>
                      </a:cubicBezTo>
                      <a:lnTo>
                        <a:pt x="5255" y="3814"/>
                      </a:lnTo>
                      <a:cubicBezTo>
                        <a:pt x="5219" y="3836"/>
                        <a:pt x="5173" y="3847"/>
                        <a:pt x="5125" y="3847"/>
                      </a:cubicBezTo>
                      <a:cubicBezTo>
                        <a:pt x="5078" y="3847"/>
                        <a:pt x="5029" y="3836"/>
                        <a:pt x="4989" y="3814"/>
                      </a:cubicBezTo>
                      <a:lnTo>
                        <a:pt x="4694" y="3642"/>
                      </a:lnTo>
                      <a:cubicBezTo>
                        <a:pt x="4623" y="3599"/>
                        <a:pt x="4623" y="3535"/>
                        <a:pt x="4694" y="3492"/>
                      </a:cubicBezTo>
                      <a:lnTo>
                        <a:pt x="5003" y="3312"/>
                      </a:lnTo>
                      <a:cubicBezTo>
                        <a:pt x="5039" y="3291"/>
                        <a:pt x="5086" y="3280"/>
                        <a:pt x="5133" y="3280"/>
                      </a:cubicBezTo>
                      <a:close/>
                      <a:moveTo>
                        <a:pt x="9320" y="3294"/>
                      </a:moveTo>
                      <a:cubicBezTo>
                        <a:pt x="9369" y="3294"/>
                        <a:pt x="9417" y="3304"/>
                        <a:pt x="9454" y="3326"/>
                      </a:cubicBezTo>
                      <a:lnTo>
                        <a:pt x="9790" y="3521"/>
                      </a:lnTo>
                      <a:cubicBezTo>
                        <a:pt x="9863" y="3564"/>
                        <a:pt x="9863" y="3635"/>
                        <a:pt x="9790" y="3671"/>
                      </a:cubicBezTo>
                      <a:lnTo>
                        <a:pt x="9454" y="3873"/>
                      </a:lnTo>
                      <a:cubicBezTo>
                        <a:pt x="9417" y="3891"/>
                        <a:pt x="9370" y="3900"/>
                        <a:pt x="9323" y="3900"/>
                      </a:cubicBezTo>
                      <a:cubicBezTo>
                        <a:pt x="9275" y="3900"/>
                        <a:pt x="9226" y="3891"/>
                        <a:pt x="9186" y="3873"/>
                      </a:cubicBezTo>
                      <a:lnTo>
                        <a:pt x="8857" y="3671"/>
                      </a:lnTo>
                      <a:cubicBezTo>
                        <a:pt x="8784" y="3635"/>
                        <a:pt x="8777" y="3564"/>
                        <a:pt x="8857" y="3521"/>
                      </a:cubicBezTo>
                      <a:lnTo>
                        <a:pt x="9186" y="3326"/>
                      </a:lnTo>
                      <a:cubicBezTo>
                        <a:pt x="9223" y="3304"/>
                        <a:pt x="9271" y="3294"/>
                        <a:pt x="9320" y="3294"/>
                      </a:cubicBezTo>
                      <a:close/>
                      <a:moveTo>
                        <a:pt x="8159" y="3452"/>
                      </a:moveTo>
                      <a:cubicBezTo>
                        <a:pt x="8206" y="3452"/>
                        <a:pt x="8253" y="3463"/>
                        <a:pt x="8289" y="3485"/>
                      </a:cubicBezTo>
                      <a:lnTo>
                        <a:pt x="8598" y="3664"/>
                      </a:lnTo>
                      <a:cubicBezTo>
                        <a:pt x="8669" y="3700"/>
                        <a:pt x="8669" y="3771"/>
                        <a:pt x="8598" y="3814"/>
                      </a:cubicBezTo>
                      <a:lnTo>
                        <a:pt x="8303" y="3987"/>
                      </a:lnTo>
                      <a:cubicBezTo>
                        <a:pt x="8267" y="4008"/>
                        <a:pt x="8220" y="4019"/>
                        <a:pt x="8173" y="4019"/>
                      </a:cubicBezTo>
                      <a:cubicBezTo>
                        <a:pt x="8125" y="4019"/>
                        <a:pt x="8077" y="4008"/>
                        <a:pt x="8037" y="3987"/>
                      </a:cubicBezTo>
                      <a:lnTo>
                        <a:pt x="7735" y="3807"/>
                      </a:lnTo>
                      <a:cubicBezTo>
                        <a:pt x="7663" y="3764"/>
                        <a:pt x="7663" y="3700"/>
                        <a:pt x="7735" y="3657"/>
                      </a:cubicBezTo>
                      <a:lnTo>
                        <a:pt x="8030" y="3485"/>
                      </a:lnTo>
                      <a:cubicBezTo>
                        <a:pt x="8066" y="3463"/>
                        <a:pt x="8112" y="3452"/>
                        <a:pt x="8159" y="3452"/>
                      </a:cubicBezTo>
                      <a:close/>
                      <a:moveTo>
                        <a:pt x="12332" y="3754"/>
                      </a:moveTo>
                      <a:cubicBezTo>
                        <a:pt x="12380" y="3754"/>
                        <a:pt x="12429" y="3765"/>
                        <a:pt x="12464" y="3787"/>
                      </a:cubicBezTo>
                      <a:lnTo>
                        <a:pt x="12723" y="3930"/>
                      </a:lnTo>
                      <a:cubicBezTo>
                        <a:pt x="12795" y="3973"/>
                        <a:pt x="12802" y="4045"/>
                        <a:pt x="12723" y="4088"/>
                      </a:cubicBezTo>
                      <a:lnTo>
                        <a:pt x="12680" y="4116"/>
                      </a:lnTo>
                      <a:cubicBezTo>
                        <a:pt x="12643" y="4135"/>
                        <a:pt x="12592" y="4146"/>
                        <a:pt x="12541" y="4146"/>
                      </a:cubicBezTo>
                      <a:cubicBezTo>
                        <a:pt x="12495" y="4146"/>
                        <a:pt x="12449" y="4137"/>
                        <a:pt x="12414" y="4116"/>
                      </a:cubicBezTo>
                      <a:lnTo>
                        <a:pt x="12155" y="3966"/>
                      </a:lnTo>
                      <a:cubicBezTo>
                        <a:pt x="12085" y="3923"/>
                        <a:pt x="12085" y="3850"/>
                        <a:pt x="12155" y="3814"/>
                      </a:cubicBezTo>
                      <a:lnTo>
                        <a:pt x="12198" y="3787"/>
                      </a:lnTo>
                      <a:cubicBezTo>
                        <a:pt x="12235" y="3765"/>
                        <a:pt x="12283" y="3754"/>
                        <a:pt x="12332" y="3754"/>
                      </a:cubicBezTo>
                      <a:close/>
                      <a:moveTo>
                        <a:pt x="11211" y="3602"/>
                      </a:moveTo>
                      <a:cubicBezTo>
                        <a:pt x="11259" y="3602"/>
                        <a:pt x="11307" y="3613"/>
                        <a:pt x="11343" y="3635"/>
                      </a:cubicBezTo>
                      <a:lnTo>
                        <a:pt x="11653" y="3814"/>
                      </a:lnTo>
                      <a:cubicBezTo>
                        <a:pt x="11724" y="3857"/>
                        <a:pt x="11724" y="3923"/>
                        <a:pt x="11653" y="3966"/>
                      </a:cubicBezTo>
                      <a:lnTo>
                        <a:pt x="11358" y="4138"/>
                      </a:lnTo>
                      <a:cubicBezTo>
                        <a:pt x="11322" y="4160"/>
                        <a:pt x="11273" y="4171"/>
                        <a:pt x="11225" y="4171"/>
                      </a:cubicBezTo>
                      <a:cubicBezTo>
                        <a:pt x="11176" y="4171"/>
                        <a:pt x="11128" y="4160"/>
                        <a:pt x="11093" y="4138"/>
                      </a:cubicBezTo>
                      <a:lnTo>
                        <a:pt x="10782" y="3959"/>
                      </a:lnTo>
                      <a:cubicBezTo>
                        <a:pt x="10711" y="3923"/>
                        <a:pt x="10704" y="3850"/>
                        <a:pt x="10782" y="3807"/>
                      </a:cubicBezTo>
                      <a:lnTo>
                        <a:pt x="11077" y="3635"/>
                      </a:lnTo>
                      <a:cubicBezTo>
                        <a:pt x="11113" y="3613"/>
                        <a:pt x="11162" y="3602"/>
                        <a:pt x="11211" y="3602"/>
                      </a:cubicBezTo>
                      <a:close/>
                      <a:moveTo>
                        <a:pt x="7084" y="3609"/>
                      </a:moveTo>
                      <a:cubicBezTo>
                        <a:pt x="7133" y="3609"/>
                        <a:pt x="7182" y="3620"/>
                        <a:pt x="7218" y="3642"/>
                      </a:cubicBezTo>
                      <a:lnTo>
                        <a:pt x="7527" y="3823"/>
                      </a:lnTo>
                      <a:cubicBezTo>
                        <a:pt x="7599" y="3866"/>
                        <a:pt x="7599" y="3937"/>
                        <a:pt x="7527" y="3973"/>
                      </a:cubicBezTo>
                      <a:lnTo>
                        <a:pt x="7218" y="4152"/>
                      </a:lnTo>
                      <a:cubicBezTo>
                        <a:pt x="7182" y="4174"/>
                        <a:pt x="7135" y="4185"/>
                        <a:pt x="7088" y="4185"/>
                      </a:cubicBezTo>
                      <a:cubicBezTo>
                        <a:pt x="7041" y="4185"/>
                        <a:pt x="6995" y="4174"/>
                        <a:pt x="6959" y="4152"/>
                      </a:cubicBezTo>
                      <a:lnTo>
                        <a:pt x="6642" y="3973"/>
                      </a:lnTo>
                      <a:cubicBezTo>
                        <a:pt x="6571" y="3937"/>
                        <a:pt x="6571" y="3866"/>
                        <a:pt x="6642" y="3823"/>
                      </a:cubicBezTo>
                      <a:lnTo>
                        <a:pt x="6952" y="3642"/>
                      </a:lnTo>
                      <a:cubicBezTo>
                        <a:pt x="6988" y="3620"/>
                        <a:pt x="7036" y="3609"/>
                        <a:pt x="7084" y="3609"/>
                      </a:cubicBezTo>
                      <a:close/>
                      <a:moveTo>
                        <a:pt x="5806" y="3674"/>
                      </a:moveTo>
                      <a:cubicBezTo>
                        <a:pt x="5857" y="3674"/>
                        <a:pt x="5908" y="3685"/>
                        <a:pt x="5945" y="3707"/>
                      </a:cubicBezTo>
                      <a:lnTo>
                        <a:pt x="6254" y="3887"/>
                      </a:lnTo>
                      <a:cubicBezTo>
                        <a:pt x="6326" y="3923"/>
                        <a:pt x="6326" y="3995"/>
                        <a:pt x="6254" y="4038"/>
                      </a:cubicBezTo>
                      <a:lnTo>
                        <a:pt x="5945" y="4218"/>
                      </a:lnTo>
                      <a:cubicBezTo>
                        <a:pt x="5909" y="4236"/>
                        <a:pt x="5863" y="4245"/>
                        <a:pt x="5816" y="4245"/>
                      </a:cubicBezTo>
                      <a:cubicBezTo>
                        <a:pt x="5769" y="4245"/>
                        <a:pt x="5722" y="4236"/>
                        <a:pt x="5686" y="4218"/>
                      </a:cubicBezTo>
                      <a:lnTo>
                        <a:pt x="5370" y="4038"/>
                      </a:lnTo>
                      <a:cubicBezTo>
                        <a:pt x="5298" y="3995"/>
                        <a:pt x="5298" y="3923"/>
                        <a:pt x="5370" y="3880"/>
                      </a:cubicBezTo>
                      <a:lnTo>
                        <a:pt x="5679" y="3700"/>
                      </a:lnTo>
                      <a:cubicBezTo>
                        <a:pt x="5714" y="3683"/>
                        <a:pt x="5760" y="3674"/>
                        <a:pt x="5806" y="3674"/>
                      </a:cubicBezTo>
                      <a:close/>
                      <a:moveTo>
                        <a:pt x="10035" y="3711"/>
                      </a:moveTo>
                      <a:cubicBezTo>
                        <a:pt x="10082" y="3711"/>
                        <a:pt x="10128" y="3722"/>
                        <a:pt x="10164" y="3743"/>
                      </a:cubicBezTo>
                      <a:lnTo>
                        <a:pt x="10466" y="3916"/>
                      </a:lnTo>
                      <a:cubicBezTo>
                        <a:pt x="10539" y="3959"/>
                        <a:pt x="10539" y="4023"/>
                        <a:pt x="10466" y="4066"/>
                      </a:cubicBezTo>
                      <a:lnTo>
                        <a:pt x="10128" y="4261"/>
                      </a:lnTo>
                      <a:cubicBezTo>
                        <a:pt x="10093" y="4283"/>
                        <a:pt x="10046" y="4293"/>
                        <a:pt x="9999" y="4293"/>
                      </a:cubicBezTo>
                      <a:cubicBezTo>
                        <a:pt x="9953" y="4293"/>
                        <a:pt x="9906" y="4283"/>
                        <a:pt x="9869" y="4261"/>
                      </a:cubicBezTo>
                      <a:lnTo>
                        <a:pt x="9568" y="4088"/>
                      </a:lnTo>
                      <a:cubicBezTo>
                        <a:pt x="9497" y="4045"/>
                        <a:pt x="9497" y="3980"/>
                        <a:pt x="9568" y="3937"/>
                      </a:cubicBezTo>
                      <a:lnTo>
                        <a:pt x="9906" y="3743"/>
                      </a:lnTo>
                      <a:cubicBezTo>
                        <a:pt x="9942" y="3722"/>
                        <a:pt x="9988" y="3711"/>
                        <a:pt x="10035" y="3711"/>
                      </a:cubicBezTo>
                      <a:close/>
                      <a:moveTo>
                        <a:pt x="8846" y="3847"/>
                      </a:moveTo>
                      <a:cubicBezTo>
                        <a:pt x="8894" y="3847"/>
                        <a:pt x="8943" y="3858"/>
                        <a:pt x="8979" y="3880"/>
                      </a:cubicBezTo>
                      <a:lnTo>
                        <a:pt x="9316" y="4073"/>
                      </a:lnTo>
                      <a:cubicBezTo>
                        <a:pt x="9388" y="4116"/>
                        <a:pt x="9388" y="4189"/>
                        <a:pt x="9316" y="4225"/>
                      </a:cubicBezTo>
                      <a:lnTo>
                        <a:pt x="9022" y="4397"/>
                      </a:lnTo>
                      <a:cubicBezTo>
                        <a:pt x="8986" y="4419"/>
                        <a:pt x="8937" y="4430"/>
                        <a:pt x="8889" y="4430"/>
                      </a:cubicBezTo>
                      <a:cubicBezTo>
                        <a:pt x="8840" y="4430"/>
                        <a:pt x="8791" y="4419"/>
                        <a:pt x="8755" y="4397"/>
                      </a:cubicBezTo>
                      <a:lnTo>
                        <a:pt x="8419" y="4202"/>
                      </a:lnTo>
                      <a:cubicBezTo>
                        <a:pt x="8346" y="4159"/>
                        <a:pt x="8346" y="4095"/>
                        <a:pt x="8419" y="4052"/>
                      </a:cubicBezTo>
                      <a:lnTo>
                        <a:pt x="8712" y="3880"/>
                      </a:lnTo>
                      <a:cubicBezTo>
                        <a:pt x="8748" y="3858"/>
                        <a:pt x="8797" y="3847"/>
                        <a:pt x="8846" y="3847"/>
                      </a:cubicBezTo>
                      <a:close/>
                      <a:moveTo>
                        <a:pt x="11901" y="4006"/>
                      </a:moveTo>
                      <a:cubicBezTo>
                        <a:pt x="11949" y="4006"/>
                        <a:pt x="11997" y="4017"/>
                        <a:pt x="12033" y="4038"/>
                      </a:cubicBezTo>
                      <a:lnTo>
                        <a:pt x="12292" y="4182"/>
                      </a:lnTo>
                      <a:cubicBezTo>
                        <a:pt x="12364" y="4225"/>
                        <a:pt x="12364" y="4297"/>
                        <a:pt x="12292" y="4340"/>
                      </a:cubicBezTo>
                      <a:lnTo>
                        <a:pt x="11998" y="4513"/>
                      </a:lnTo>
                      <a:cubicBezTo>
                        <a:pt x="11962" y="4534"/>
                        <a:pt x="11913" y="4545"/>
                        <a:pt x="11865" y="4545"/>
                      </a:cubicBezTo>
                      <a:cubicBezTo>
                        <a:pt x="11816" y="4545"/>
                        <a:pt x="11767" y="4534"/>
                        <a:pt x="11731" y="4513"/>
                      </a:cubicBezTo>
                      <a:lnTo>
                        <a:pt x="11472" y="4361"/>
                      </a:lnTo>
                      <a:cubicBezTo>
                        <a:pt x="11401" y="4318"/>
                        <a:pt x="11401" y="4245"/>
                        <a:pt x="11472" y="4211"/>
                      </a:cubicBezTo>
                      <a:lnTo>
                        <a:pt x="11767" y="4038"/>
                      </a:lnTo>
                      <a:cubicBezTo>
                        <a:pt x="11803" y="4017"/>
                        <a:pt x="11852" y="4006"/>
                        <a:pt x="11901" y="4006"/>
                      </a:cubicBezTo>
                      <a:close/>
                      <a:moveTo>
                        <a:pt x="12975" y="4120"/>
                      </a:moveTo>
                      <a:cubicBezTo>
                        <a:pt x="13022" y="4120"/>
                        <a:pt x="13069" y="4131"/>
                        <a:pt x="13104" y="4152"/>
                      </a:cubicBezTo>
                      <a:lnTo>
                        <a:pt x="13442" y="4347"/>
                      </a:lnTo>
                      <a:cubicBezTo>
                        <a:pt x="13515" y="4390"/>
                        <a:pt x="13515" y="4454"/>
                        <a:pt x="13442" y="4497"/>
                      </a:cubicBezTo>
                      <a:lnTo>
                        <a:pt x="13392" y="4527"/>
                      </a:lnTo>
                      <a:cubicBezTo>
                        <a:pt x="13356" y="4548"/>
                        <a:pt x="13309" y="4559"/>
                        <a:pt x="13263" y="4559"/>
                      </a:cubicBezTo>
                      <a:cubicBezTo>
                        <a:pt x="13216" y="4559"/>
                        <a:pt x="13170" y="4548"/>
                        <a:pt x="13133" y="4527"/>
                      </a:cubicBezTo>
                      <a:lnTo>
                        <a:pt x="12795" y="4332"/>
                      </a:lnTo>
                      <a:cubicBezTo>
                        <a:pt x="12723" y="4289"/>
                        <a:pt x="12723" y="4225"/>
                        <a:pt x="12795" y="4182"/>
                      </a:cubicBezTo>
                      <a:lnTo>
                        <a:pt x="12845" y="4152"/>
                      </a:lnTo>
                      <a:cubicBezTo>
                        <a:pt x="12882" y="4131"/>
                        <a:pt x="12929" y="4120"/>
                        <a:pt x="12975" y="4120"/>
                      </a:cubicBezTo>
                      <a:close/>
                      <a:moveTo>
                        <a:pt x="7777" y="4013"/>
                      </a:moveTo>
                      <a:cubicBezTo>
                        <a:pt x="7825" y="4013"/>
                        <a:pt x="7872" y="4024"/>
                        <a:pt x="7908" y="4045"/>
                      </a:cubicBezTo>
                      <a:lnTo>
                        <a:pt x="8217" y="4218"/>
                      </a:lnTo>
                      <a:cubicBezTo>
                        <a:pt x="8289" y="4261"/>
                        <a:pt x="8289" y="4332"/>
                        <a:pt x="8217" y="4375"/>
                      </a:cubicBezTo>
                      <a:lnTo>
                        <a:pt x="7908" y="4556"/>
                      </a:lnTo>
                      <a:cubicBezTo>
                        <a:pt x="7872" y="4573"/>
                        <a:pt x="7823" y="4582"/>
                        <a:pt x="7775" y="4582"/>
                      </a:cubicBezTo>
                      <a:cubicBezTo>
                        <a:pt x="7726" y="4582"/>
                        <a:pt x="7678" y="4573"/>
                        <a:pt x="7642" y="4556"/>
                      </a:cubicBezTo>
                      <a:lnTo>
                        <a:pt x="7340" y="4375"/>
                      </a:lnTo>
                      <a:cubicBezTo>
                        <a:pt x="7268" y="4332"/>
                        <a:pt x="7261" y="4268"/>
                        <a:pt x="7340" y="4225"/>
                      </a:cubicBezTo>
                      <a:lnTo>
                        <a:pt x="7642" y="4045"/>
                      </a:lnTo>
                      <a:cubicBezTo>
                        <a:pt x="7681" y="4024"/>
                        <a:pt x="7729" y="4013"/>
                        <a:pt x="7777" y="4013"/>
                      </a:cubicBezTo>
                      <a:close/>
                      <a:moveTo>
                        <a:pt x="6503" y="4070"/>
                      </a:moveTo>
                      <a:cubicBezTo>
                        <a:pt x="6551" y="4070"/>
                        <a:pt x="6600" y="4081"/>
                        <a:pt x="6635" y="4102"/>
                      </a:cubicBezTo>
                      <a:lnTo>
                        <a:pt x="6937" y="4282"/>
                      </a:lnTo>
                      <a:cubicBezTo>
                        <a:pt x="7009" y="4318"/>
                        <a:pt x="7016" y="4390"/>
                        <a:pt x="6944" y="4433"/>
                      </a:cubicBezTo>
                      <a:lnTo>
                        <a:pt x="6635" y="4613"/>
                      </a:lnTo>
                      <a:cubicBezTo>
                        <a:pt x="6600" y="4634"/>
                        <a:pt x="6551" y="4645"/>
                        <a:pt x="6503" y="4645"/>
                      </a:cubicBezTo>
                      <a:cubicBezTo>
                        <a:pt x="6454" y="4645"/>
                        <a:pt x="6405" y="4634"/>
                        <a:pt x="6369" y="4613"/>
                      </a:cubicBezTo>
                      <a:lnTo>
                        <a:pt x="6067" y="4433"/>
                      </a:lnTo>
                      <a:cubicBezTo>
                        <a:pt x="5988" y="4390"/>
                        <a:pt x="5988" y="4325"/>
                        <a:pt x="6060" y="4282"/>
                      </a:cubicBezTo>
                      <a:lnTo>
                        <a:pt x="6369" y="4102"/>
                      </a:lnTo>
                      <a:cubicBezTo>
                        <a:pt x="6405" y="4081"/>
                        <a:pt x="6454" y="4070"/>
                        <a:pt x="6503" y="4070"/>
                      </a:cubicBezTo>
                      <a:close/>
                      <a:moveTo>
                        <a:pt x="10714" y="4099"/>
                      </a:moveTo>
                      <a:cubicBezTo>
                        <a:pt x="10763" y="4099"/>
                        <a:pt x="10811" y="4110"/>
                        <a:pt x="10848" y="4132"/>
                      </a:cubicBezTo>
                      <a:lnTo>
                        <a:pt x="11156" y="4311"/>
                      </a:lnTo>
                      <a:cubicBezTo>
                        <a:pt x="11229" y="4354"/>
                        <a:pt x="11229" y="4427"/>
                        <a:pt x="11156" y="4461"/>
                      </a:cubicBezTo>
                      <a:lnTo>
                        <a:pt x="10825" y="4656"/>
                      </a:lnTo>
                      <a:cubicBezTo>
                        <a:pt x="10790" y="4678"/>
                        <a:pt x="10742" y="4688"/>
                        <a:pt x="10693" y="4688"/>
                      </a:cubicBezTo>
                      <a:cubicBezTo>
                        <a:pt x="10644" y="4688"/>
                        <a:pt x="10596" y="4678"/>
                        <a:pt x="10560" y="4656"/>
                      </a:cubicBezTo>
                      <a:lnTo>
                        <a:pt x="10251" y="4484"/>
                      </a:lnTo>
                      <a:cubicBezTo>
                        <a:pt x="10178" y="4440"/>
                        <a:pt x="10178" y="4368"/>
                        <a:pt x="10251" y="4325"/>
                      </a:cubicBezTo>
                      <a:lnTo>
                        <a:pt x="10582" y="4132"/>
                      </a:lnTo>
                      <a:cubicBezTo>
                        <a:pt x="10617" y="4110"/>
                        <a:pt x="10666" y="4099"/>
                        <a:pt x="10714" y="4099"/>
                      </a:cubicBezTo>
                      <a:close/>
                      <a:moveTo>
                        <a:pt x="9565" y="4265"/>
                      </a:moveTo>
                      <a:cubicBezTo>
                        <a:pt x="9613" y="4265"/>
                        <a:pt x="9662" y="4276"/>
                        <a:pt x="9697" y="4297"/>
                      </a:cubicBezTo>
                      <a:lnTo>
                        <a:pt x="9992" y="4470"/>
                      </a:lnTo>
                      <a:cubicBezTo>
                        <a:pt x="10064" y="4504"/>
                        <a:pt x="10064" y="4577"/>
                        <a:pt x="9992" y="4620"/>
                      </a:cubicBezTo>
                      <a:lnTo>
                        <a:pt x="9697" y="4792"/>
                      </a:lnTo>
                      <a:cubicBezTo>
                        <a:pt x="9662" y="4814"/>
                        <a:pt x="9615" y="4825"/>
                        <a:pt x="9568" y="4825"/>
                      </a:cubicBezTo>
                      <a:cubicBezTo>
                        <a:pt x="9521" y="4825"/>
                        <a:pt x="9474" y="4814"/>
                        <a:pt x="9438" y="4792"/>
                      </a:cubicBezTo>
                      <a:lnTo>
                        <a:pt x="9136" y="4620"/>
                      </a:lnTo>
                      <a:cubicBezTo>
                        <a:pt x="9066" y="4577"/>
                        <a:pt x="9066" y="4504"/>
                        <a:pt x="9136" y="4470"/>
                      </a:cubicBezTo>
                      <a:lnTo>
                        <a:pt x="9431" y="4297"/>
                      </a:lnTo>
                      <a:cubicBezTo>
                        <a:pt x="9468" y="4276"/>
                        <a:pt x="9516" y="4265"/>
                        <a:pt x="9565" y="4265"/>
                      </a:cubicBezTo>
                      <a:close/>
                      <a:moveTo>
                        <a:pt x="12541" y="4372"/>
                      </a:moveTo>
                      <a:cubicBezTo>
                        <a:pt x="12589" y="4372"/>
                        <a:pt x="12637" y="4383"/>
                        <a:pt x="12673" y="4404"/>
                      </a:cubicBezTo>
                      <a:lnTo>
                        <a:pt x="13011" y="4599"/>
                      </a:lnTo>
                      <a:cubicBezTo>
                        <a:pt x="13083" y="4642"/>
                        <a:pt x="13083" y="4713"/>
                        <a:pt x="13011" y="4749"/>
                      </a:cubicBezTo>
                      <a:lnTo>
                        <a:pt x="12709" y="4922"/>
                      </a:lnTo>
                      <a:cubicBezTo>
                        <a:pt x="12673" y="4943"/>
                        <a:pt x="12626" y="4954"/>
                        <a:pt x="12580" y="4954"/>
                      </a:cubicBezTo>
                      <a:cubicBezTo>
                        <a:pt x="12533" y="4954"/>
                        <a:pt x="12486" y="4943"/>
                        <a:pt x="12450" y="4922"/>
                      </a:cubicBezTo>
                      <a:lnTo>
                        <a:pt x="12112" y="4728"/>
                      </a:lnTo>
                      <a:cubicBezTo>
                        <a:pt x="12041" y="4692"/>
                        <a:pt x="12041" y="4620"/>
                        <a:pt x="12112" y="4577"/>
                      </a:cubicBezTo>
                      <a:lnTo>
                        <a:pt x="12407" y="4404"/>
                      </a:lnTo>
                      <a:cubicBezTo>
                        <a:pt x="12443" y="4383"/>
                        <a:pt x="12492" y="4372"/>
                        <a:pt x="12541" y="4372"/>
                      </a:cubicBezTo>
                      <a:close/>
                      <a:moveTo>
                        <a:pt x="13690" y="4537"/>
                      </a:moveTo>
                      <a:cubicBezTo>
                        <a:pt x="13738" y="4537"/>
                        <a:pt x="13787" y="4548"/>
                        <a:pt x="13823" y="4570"/>
                      </a:cubicBezTo>
                      <a:lnTo>
                        <a:pt x="14118" y="4742"/>
                      </a:lnTo>
                      <a:cubicBezTo>
                        <a:pt x="14198" y="4778"/>
                        <a:pt x="14198" y="4849"/>
                        <a:pt x="14125" y="4892"/>
                      </a:cubicBezTo>
                      <a:lnTo>
                        <a:pt x="14075" y="4922"/>
                      </a:lnTo>
                      <a:cubicBezTo>
                        <a:pt x="14039" y="4943"/>
                        <a:pt x="13990" y="4954"/>
                        <a:pt x="13942" y="4954"/>
                      </a:cubicBezTo>
                      <a:cubicBezTo>
                        <a:pt x="13893" y="4954"/>
                        <a:pt x="13845" y="4943"/>
                        <a:pt x="13810" y="4922"/>
                      </a:cubicBezTo>
                      <a:lnTo>
                        <a:pt x="13515" y="4749"/>
                      </a:lnTo>
                      <a:cubicBezTo>
                        <a:pt x="13442" y="4706"/>
                        <a:pt x="13442" y="4634"/>
                        <a:pt x="13515" y="4599"/>
                      </a:cubicBezTo>
                      <a:lnTo>
                        <a:pt x="13558" y="4570"/>
                      </a:lnTo>
                      <a:cubicBezTo>
                        <a:pt x="13593" y="4548"/>
                        <a:pt x="13641" y="4537"/>
                        <a:pt x="13690" y="4537"/>
                      </a:cubicBezTo>
                      <a:close/>
                      <a:moveTo>
                        <a:pt x="8462" y="4408"/>
                      </a:moveTo>
                      <a:cubicBezTo>
                        <a:pt x="8510" y="4408"/>
                        <a:pt x="8558" y="4419"/>
                        <a:pt x="8598" y="4440"/>
                      </a:cubicBezTo>
                      <a:lnTo>
                        <a:pt x="8928" y="4634"/>
                      </a:lnTo>
                      <a:cubicBezTo>
                        <a:pt x="9007" y="4677"/>
                        <a:pt x="9007" y="4742"/>
                        <a:pt x="8936" y="4785"/>
                      </a:cubicBezTo>
                      <a:lnTo>
                        <a:pt x="8626" y="4965"/>
                      </a:lnTo>
                      <a:cubicBezTo>
                        <a:pt x="8590" y="4986"/>
                        <a:pt x="8542" y="4997"/>
                        <a:pt x="8493" y="4997"/>
                      </a:cubicBezTo>
                      <a:cubicBezTo>
                        <a:pt x="8445" y="4997"/>
                        <a:pt x="8396" y="4986"/>
                        <a:pt x="8360" y="4965"/>
                      </a:cubicBezTo>
                      <a:lnTo>
                        <a:pt x="8022" y="4772"/>
                      </a:lnTo>
                      <a:cubicBezTo>
                        <a:pt x="7951" y="4728"/>
                        <a:pt x="7951" y="4663"/>
                        <a:pt x="8022" y="4620"/>
                      </a:cubicBezTo>
                      <a:lnTo>
                        <a:pt x="8332" y="4440"/>
                      </a:lnTo>
                      <a:cubicBezTo>
                        <a:pt x="8368" y="4419"/>
                        <a:pt x="8414" y="4408"/>
                        <a:pt x="8462" y="4408"/>
                      </a:cubicBezTo>
                      <a:close/>
                      <a:moveTo>
                        <a:pt x="11404" y="4501"/>
                      </a:moveTo>
                      <a:cubicBezTo>
                        <a:pt x="11453" y="4501"/>
                        <a:pt x="11501" y="4512"/>
                        <a:pt x="11538" y="4534"/>
                      </a:cubicBezTo>
                      <a:lnTo>
                        <a:pt x="11796" y="4685"/>
                      </a:lnTo>
                      <a:cubicBezTo>
                        <a:pt x="11869" y="4728"/>
                        <a:pt x="11869" y="4792"/>
                        <a:pt x="11796" y="4835"/>
                      </a:cubicBezTo>
                      <a:lnTo>
                        <a:pt x="11465" y="5030"/>
                      </a:lnTo>
                      <a:cubicBezTo>
                        <a:pt x="11430" y="5052"/>
                        <a:pt x="11382" y="5063"/>
                        <a:pt x="11333" y="5063"/>
                      </a:cubicBezTo>
                      <a:cubicBezTo>
                        <a:pt x="11284" y="5063"/>
                        <a:pt x="11236" y="5052"/>
                        <a:pt x="11200" y="5030"/>
                      </a:cubicBezTo>
                      <a:lnTo>
                        <a:pt x="10941" y="4879"/>
                      </a:lnTo>
                      <a:cubicBezTo>
                        <a:pt x="10868" y="4835"/>
                        <a:pt x="10868" y="4772"/>
                        <a:pt x="10941" y="4728"/>
                      </a:cubicBezTo>
                      <a:lnTo>
                        <a:pt x="11272" y="4534"/>
                      </a:lnTo>
                      <a:cubicBezTo>
                        <a:pt x="11307" y="4512"/>
                        <a:pt x="11356" y="4501"/>
                        <a:pt x="11404" y="4501"/>
                      </a:cubicBezTo>
                      <a:close/>
                      <a:moveTo>
                        <a:pt x="10243" y="4653"/>
                      </a:moveTo>
                      <a:cubicBezTo>
                        <a:pt x="10290" y="4653"/>
                        <a:pt x="10337" y="4664"/>
                        <a:pt x="10373" y="4685"/>
                      </a:cubicBezTo>
                      <a:lnTo>
                        <a:pt x="10682" y="4865"/>
                      </a:lnTo>
                      <a:cubicBezTo>
                        <a:pt x="10754" y="4908"/>
                        <a:pt x="10761" y="4979"/>
                        <a:pt x="10689" y="5015"/>
                      </a:cubicBezTo>
                      <a:lnTo>
                        <a:pt x="10387" y="5187"/>
                      </a:lnTo>
                      <a:cubicBezTo>
                        <a:pt x="10352" y="5209"/>
                        <a:pt x="10305" y="5220"/>
                        <a:pt x="10258" y="5220"/>
                      </a:cubicBezTo>
                      <a:cubicBezTo>
                        <a:pt x="10211" y="5220"/>
                        <a:pt x="10164" y="5209"/>
                        <a:pt x="10128" y="5187"/>
                      </a:cubicBezTo>
                      <a:lnTo>
                        <a:pt x="9813" y="5008"/>
                      </a:lnTo>
                      <a:cubicBezTo>
                        <a:pt x="9740" y="4972"/>
                        <a:pt x="9740" y="4901"/>
                        <a:pt x="9813" y="4858"/>
                      </a:cubicBezTo>
                      <a:lnTo>
                        <a:pt x="10108" y="4685"/>
                      </a:lnTo>
                      <a:cubicBezTo>
                        <a:pt x="10147" y="4664"/>
                        <a:pt x="10196" y="4653"/>
                        <a:pt x="10243" y="4653"/>
                      </a:cubicBezTo>
                      <a:close/>
                      <a:moveTo>
                        <a:pt x="13259" y="4789"/>
                      </a:moveTo>
                      <a:cubicBezTo>
                        <a:pt x="13307" y="4789"/>
                        <a:pt x="13356" y="4800"/>
                        <a:pt x="13392" y="4822"/>
                      </a:cubicBezTo>
                      <a:lnTo>
                        <a:pt x="13687" y="4994"/>
                      </a:lnTo>
                      <a:cubicBezTo>
                        <a:pt x="13758" y="5030"/>
                        <a:pt x="13758" y="5101"/>
                        <a:pt x="13687" y="5144"/>
                      </a:cubicBezTo>
                      <a:lnTo>
                        <a:pt x="13392" y="5317"/>
                      </a:lnTo>
                      <a:cubicBezTo>
                        <a:pt x="13356" y="5338"/>
                        <a:pt x="13307" y="5349"/>
                        <a:pt x="13259" y="5349"/>
                      </a:cubicBezTo>
                      <a:cubicBezTo>
                        <a:pt x="13210" y="5349"/>
                        <a:pt x="13162" y="5338"/>
                        <a:pt x="13126" y="5317"/>
                      </a:cubicBezTo>
                      <a:lnTo>
                        <a:pt x="12831" y="5144"/>
                      </a:lnTo>
                      <a:cubicBezTo>
                        <a:pt x="12759" y="5101"/>
                        <a:pt x="12759" y="5037"/>
                        <a:pt x="12831" y="4994"/>
                      </a:cubicBezTo>
                      <a:lnTo>
                        <a:pt x="13126" y="4822"/>
                      </a:lnTo>
                      <a:cubicBezTo>
                        <a:pt x="13162" y="4800"/>
                        <a:pt x="13210" y="4789"/>
                        <a:pt x="13259" y="4789"/>
                      </a:cubicBezTo>
                      <a:close/>
                      <a:moveTo>
                        <a:pt x="14370" y="4926"/>
                      </a:moveTo>
                      <a:cubicBezTo>
                        <a:pt x="14416" y="4926"/>
                        <a:pt x="14463" y="4936"/>
                        <a:pt x="14500" y="4958"/>
                      </a:cubicBezTo>
                      <a:lnTo>
                        <a:pt x="14815" y="5137"/>
                      </a:lnTo>
                      <a:cubicBezTo>
                        <a:pt x="14888" y="5180"/>
                        <a:pt x="14888" y="5246"/>
                        <a:pt x="14815" y="5289"/>
                      </a:cubicBezTo>
                      <a:lnTo>
                        <a:pt x="14765" y="5317"/>
                      </a:lnTo>
                      <a:cubicBezTo>
                        <a:pt x="14729" y="5338"/>
                        <a:pt x="14680" y="5349"/>
                        <a:pt x="14632" y="5349"/>
                      </a:cubicBezTo>
                      <a:cubicBezTo>
                        <a:pt x="14583" y="5349"/>
                        <a:pt x="14535" y="5338"/>
                        <a:pt x="14500" y="5317"/>
                      </a:cubicBezTo>
                      <a:lnTo>
                        <a:pt x="14189" y="5137"/>
                      </a:lnTo>
                      <a:cubicBezTo>
                        <a:pt x="14118" y="5094"/>
                        <a:pt x="14118" y="5030"/>
                        <a:pt x="14189" y="4987"/>
                      </a:cubicBezTo>
                      <a:lnTo>
                        <a:pt x="14241" y="4958"/>
                      </a:lnTo>
                      <a:cubicBezTo>
                        <a:pt x="14276" y="4936"/>
                        <a:pt x="14323" y="4926"/>
                        <a:pt x="14370" y="4926"/>
                      </a:cubicBezTo>
                      <a:close/>
                      <a:moveTo>
                        <a:pt x="9180" y="4823"/>
                      </a:moveTo>
                      <a:cubicBezTo>
                        <a:pt x="9227" y="4823"/>
                        <a:pt x="9273" y="4832"/>
                        <a:pt x="9309" y="4849"/>
                      </a:cubicBezTo>
                      <a:lnTo>
                        <a:pt x="9611" y="5022"/>
                      </a:lnTo>
                      <a:cubicBezTo>
                        <a:pt x="9683" y="5065"/>
                        <a:pt x="9683" y="5137"/>
                        <a:pt x="9611" y="5180"/>
                      </a:cubicBezTo>
                      <a:lnTo>
                        <a:pt x="9302" y="5360"/>
                      </a:lnTo>
                      <a:cubicBezTo>
                        <a:pt x="9266" y="5378"/>
                        <a:pt x="9219" y="5387"/>
                        <a:pt x="9172" y="5387"/>
                      </a:cubicBezTo>
                      <a:cubicBezTo>
                        <a:pt x="9124" y="5387"/>
                        <a:pt x="9076" y="5378"/>
                        <a:pt x="9036" y="5360"/>
                      </a:cubicBezTo>
                      <a:lnTo>
                        <a:pt x="8741" y="5187"/>
                      </a:lnTo>
                      <a:cubicBezTo>
                        <a:pt x="8669" y="5144"/>
                        <a:pt x="8669" y="5073"/>
                        <a:pt x="8741" y="5030"/>
                      </a:cubicBezTo>
                      <a:lnTo>
                        <a:pt x="9050" y="4849"/>
                      </a:lnTo>
                      <a:cubicBezTo>
                        <a:pt x="9086" y="4832"/>
                        <a:pt x="9133" y="4823"/>
                        <a:pt x="9180" y="4823"/>
                      </a:cubicBezTo>
                      <a:close/>
                      <a:moveTo>
                        <a:pt x="12047" y="4869"/>
                      </a:moveTo>
                      <a:cubicBezTo>
                        <a:pt x="12094" y="4869"/>
                        <a:pt x="12141" y="4879"/>
                        <a:pt x="12178" y="4901"/>
                      </a:cubicBezTo>
                      <a:lnTo>
                        <a:pt x="12516" y="5094"/>
                      </a:lnTo>
                      <a:cubicBezTo>
                        <a:pt x="12587" y="5137"/>
                        <a:pt x="12587" y="5210"/>
                        <a:pt x="12516" y="5253"/>
                      </a:cubicBezTo>
                      <a:lnTo>
                        <a:pt x="12185" y="5446"/>
                      </a:lnTo>
                      <a:cubicBezTo>
                        <a:pt x="12145" y="5464"/>
                        <a:pt x="12096" y="5473"/>
                        <a:pt x="12048" y="5473"/>
                      </a:cubicBezTo>
                      <a:cubicBezTo>
                        <a:pt x="12001" y="5473"/>
                        <a:pt x="11954" y="5464"/>
                        <a:pt x="11919" y="5446"/>
                      </a:cubicBezTo>
                      <a:lnTo>
                        <a:pt x="11581" y="5253"/>
                      </a:lnTo>
                      <a:cubicBezTo>
                        <a:pt x="11508" y="5210"/>
                        <a:pt x="11508" y="5137"/>
                        <a:pt x="11581" y="5094"/>
                      </a:cubicBezTo>
                      <a:lnTo>
                        <a:pt x="11912" y="4901"/>
                      </a:lnTo>
                      <a:cubicBezTo>
                        <a:pt x="11951" y="4879"/>
                        <a:pt x="11999" y="4869"/>
                        <a:pt x="12047" y="4869"/>
                      </a:cubicBezTo>
                      <a:close/>
                      <a:moveTo>
                        <a:pt x="10934" y="5055"/>
                      </a:moveTo>
                      <a:cubicBezTo>
                        <a:pt x="10980" y="5055"/>
                        <a:pt x="11027" y="5066"/>
                        <a:pt x="11063" y="5087"/>
                      </a:cubicBezTo>
                      <a:lnTo>
                        <a:pt x="11329" y="5237"/>
                      </a:lnTo>
                      <a:cubicBezTo>
                        <a:pt x="11401" y="5274"/>
                        <a:pt x="11401" y="5346"/>
                        <a:pt x="11329" y="5389"/>
                      </a:cubicBezTo>
                      <a:lnTo>
                        <a:pt x="11034" y="5562"/>
                      </a:lnTo>
                      <a:cubicBezTo>
                        <a:pt x="10994" y="5583"/>
                        <a:pt x="10946" y="5594"/>
                        <a:pt x="10898" y="5594"/>
                      </a:cubicBezTo>
                      <a:cubicBezTo>
                        <a:pt x="10851" y="5594"/>
                        <a:pt x="10804" y="5583"/>
                        <a:pt x="10768" y="5562"/>
                      </a:cubicBezTo>
                      <a:lnTo>
                        <a:pt x="10509" y="5410"/>
                      </a:lnTo>
                      <a:cubicBezTo>
                        <a:pt x="10430" y="5367"/>
                        <a:pt x="10430" y="5296"/>
                        <a:pt x="10503" y="5260"/>
                      </a:cubicBezTo>
                      <a:lnTo>
                        <a:pt x="10804" y="5087"/>
                      </a:lnTo>
                      <a:cubicBezTo>
                        <a:pt x="10841" y="5066"/>
                        <a:pt x="10887" y="5055"/>
                        <a:pt x="10934" y="5055"/>
                      </a:cubicBezTo>
                      <a:close/>
                      <a:moveTo>
                        <a:pt x="13937" y="5177"/>
                      </a:moveTo>
                      <a:cubicBezTo>
                        <a:pt x="13985" y="5177"/>
                        <a:pt x="14032" y="5188"/>
                        <a:pt x="14068" y="5210"/>
                      </a:cubicBezTo>
                      <a:lnTo>
                        <a:pt x="14377" y="5389"/>
                      </a:lnTo>
                      <a:cubicBezTo>
                        <a:pt x="14448" y="5432"/>
                        <a:pt x="14457" y="5496"/>
                        <a:pt x="14377" y="5539"/>
                      </a:cubicBezTo>
                      <a:lnTo>
                        <a:pt x="14082" y="5712"/>
                      </a:lnTo>
                      <a:cubicBezTo>
                        <a:pt x="14046" y="5733"/>
                        <a:pt x="13999" y="5744"/>
                        <a:pt x="13952" y="5744"/>
                      </a:cubicBezTo>
                      <a:cubicBezTo>
                        <a:pt x="13905" y="5744"/>
                        <a:pt x="13856" y="5733"/>
                        <a:pt x="13817" y="5712"/>
                      </a:cubicBezTo>
                      <a:lnTo>
                        <a:pt x="13508" y="5532"/>
                      </a:lnTo>
                      <a:cubicBezTo>
                        <a:pt x="13435" y="5496"/>
                        <a:pt x="13435" y="5425"/>
                        <a:pt x="13508" y="5382"/>
                      </a:cubicBezTo>
                      <a:lnTo>
                        <a:pt x="13801" y="5210"/>
                      </a:lnTo>
                      <a:cubicBezTo>
                        <a:pt x="13841" y="5188"/>
                        <a:pt x="13889" y="5177"/>
                        <a:pt x="13937" y="5177"/>
                      </a:cubicBezTo>
                      <a:close/>
                      <a:moveTo>
                        <a:pt x="15061" y="5328"/>
                      </a:moveTo>
                      <a:cubicBezTo>
                        <a:pt x="15108" y="5328"/>
                        <a:pt x="15157" y="5338"/>
                        <a:pt x="15197" y="5360"/>
                      </a:cubicBezTo>
                      <a:lnTo>
                        <a:pt x="15512" y="5548"/>
                      </a:lnTo>
                      <a:cubicBezTo>
                        <a:pt x="15592" y="5582"/>
                        <a:pt x="15592" y="5655"/>
                        <a:pt x="15519" y="5698"/>
                      </a:cubicBezTo>
                      <a:lnTo>
                        <a:pt x="15469" y="5727"/>
                      </a:lnTo>
                      <a:cubicBezTo>
                        <a:pt x="15433" y="5749"/>
                        <a:pt x="15385" y="5760"/>
                        <a:pt x="15336" y="5760"/>
                      </a:cubicBezTo>
                      <a:cubicBezTo>
                        <a:pt x="15288" y="5760"/>
                        <a:pt x="15240" y="5749"/>
                        <a:pt x="15204" y="5727"/>
                      </a:cubicBezTo>
                      <a:lnTo>
                        <a:pt x="14879" y="5539"/>
                      </a:lnTo>
                      <a:cubicBezTo>
                        <a:pt x="14808" y="5496"/>
                        <a:pt x="14808" y="5425"/>
                        <a:pt x="14879" y="5389"/>
                      </a:cubicBezTo>
                      <a:lnTo>
                        <a:pt x="14931" y="5360"/>
                      </a:lnTo>
                      <a:cubicBezTo>
                        <a:pt x="14966" y="5338"/>
                        <a:pt x="15013" y="5328"/>
                        <a:pt x="15061" y="5328"/>
                      </a:cubicBezTo>
                      <a:close/>
                      <a:moveTo>
                        <a:pt x="9859" y="5214"/>
                      </a:moveTo>
                      <a:cubicBezTo>
                        <a:pt x="9907" y="5214"/>
                        <a:pt x="9956" y="5224"/>
                        <a:pt x="9992" y="5246"/>
                      </a:cubicBezTo>
                      <a:lnTo>
                        <a:pt x="10301" y="5425"/>
                      </a:lnTo>
                      <a:cubicBezTo>
                        <a:pt x="10373" y="5469"/>
                        <a:pt x="10373" y="5532"/>
                        <a:pt x="10301" y="5575"/>
                      </a:cubicBezTo>
                      <a:lnTo>
                        <a:pt x="9992" y="5755"/>
                      </a:lnTo>
                      <a:cubicBezTo>
                        <a:pt x="9956" y="5776"/>
                        <a:pt x="9909" y="5787"/>
                        <a:pt x="9863" y="5787"/>
                      </a:cubicBezTo>
                      <a:cubicBezTo>
                        <a:pt x="9816" y="5787"/>
                        <a:pt x="9769" y="5776"/>
                        <a:pt x="9733" y="5755"/>
                      </a:cubicBezTo>
                      <a:lnTo>
                        <a:pt x="9417" y="5575"/>
                      </a:lnTo>
                      <a:cubicBezTo>
                        <a:pt x="9345" y="5532"/>
                        <a:pt x="9345" y="5469"/>
                        <a:pt x="9417" y="5425"/>
                      </a:cubicBezTo>
                      <a:lnTo>
                        <a:pt x="9726" y="5246"/>
                      </a:lnTo>
                      <a:cubicBezTo>
                        <a:pt x="9763" y="5224"/>
                        <a:pt x="9811" y="5214"/>
                        <a:pt x="9859" y="5214"/>
                      </a:cubicBezTo>
                      <a:close/>
                      <a:moveTo>
                        <a:pt x="12763" y="5284"/>
                      </a:moveTo>
                      <a:cubicBezTo>
                        <a:pt x="12812" y="5284"/>
                        <a:pt x="12860" y="5295"/>
                        <a:pt x="12895" y="5317"/>
                      </a:cubicBezTo>
                      <a:lnTo>
                        <a:pt x="13190" y="5489"/>
                      </a:lnTo>
                      <a:cubicBezTo>
                        <a:pt x="13263" y="5532"/>
                        <a:pt x="13263" y="5598"/>
                        <a:pt x="13190" y="5641"/>
                      </a:cubicBezTo>
                      <a:lnTo>
                        <a:pt x="12861" y="5834"/>
                      </a:lnTo>
                      <a:cubicBezTo>
                        <a:pt x="12825" y="5856"/>
                        <a:pt x="12776" y="5867"/>
                        <a:pt x="12727" y="5867"/>
                      </a:cubicBezTo>
                      <a:cubicBezTo>
                        <a:pt x="12678" y="5867"/>
                        <a:pt x="12630" y="5856"/>
                        <a:pt x="12593" y="5834"/>
                      </a:cubicBezTo>
                      <a:lnTo>
                        <a:pt x="12300" y="5662"/>
                      </a:lnTo>
                      <a:cubicBezTo>
                        <a:pt x="12228" y="5619"/>
                        <a:pt x="12228" y="5555"/>
                        <a:pt x="12300" y="5512"/>
                      </a:cubicBezTo>
                      <a:lnTo>
                        <a:pt x="12630" y="5317"/>
                      </a:lnTo>
                      <a:cubicBezTo>
                        <a:pt x="12666" y="5295"/>
                        <a:pt x="12715" y="5284"/>
                        <a:pt x="12763" y="5284"/>
                      </a:cubicBezTo>
                      <a:close/>
                      <a:moveTo>
                        <a:pt x="11573" y="5421"/>
                      </a:moveTo>
                      <a:cubicBezTo>
                        <a:pt x="11620" y="5421"/>
                        <a:pt x="11667" y="5431"/>
                        <a:pt x="11703" y="5453"/>
                      </a:cubicBezTo>
                      <a:lnTo>
                        <a:pt x="12041" y="5648"/>
                      </a:lnTo>
                      <a:cubicBezTo>
                        <a:pt x="12112" y="5691"/>
                        <a:pt x="12112" y="5764"/>
                        <a:pt x="12041" y="5798"/>
                      </a:cubicBezTo>
                      <a:lnTo>
                        <a:pt x="11746" y="5971"/>
                      </a:lnTo>
                      <a:cubicBezTo>
                        <a:pt x="11710" y="5992"/>
                        <a:pt x="11663" y="6003"/>
                        <a:pt x="11616" y="6003"/>
                      </a:cubicBezTo>
                      <a:cubicBezTo>
                        <a:pt x="11570" y="6003"/>
                        <a:pt x="11523" y="5992"/>
                        <a:pt x="11488" y="5971"/>
                      </a:cubicBezTo>
                      <a:lnTo>
                        <a:pt x="11149" y="5777"/>
                      </a:lnTo>
                      <a:cubicBezTo>
                        <a:pt x="11077" y="5741"/>
                        <a:pt x="11077" y="5669"/>
                        <a:pt x="11149" y="5626"/>
                      </a:cubicBezTo>
                      <a:lnTo>
                        <a:pt x="11444" y="5453"/>
                      </a:lnTo>
                      <a:cubicBezTo>
                        <a:pt x="11480" y="5431"/>
                        <a:pt x="11526" y="5421"/>
                        <a:pt x="11573" y="5421"/>
                      </a:cubicBezTo>
                      <a:close/>
                      <a:moveTo>
                        <a:pt x="14628" y="5579"/>
                      </a:moveTo>
                      <a:cubicBezTo>
                        <a:pt x="14675" y="5579"/>
                        <a:pt x="14722" y="5590"/>
                        <a:pt x="14758" y="5612"/>
                      </a:cubicBezTo>
                      <a:lnTo>
                        <a:pt x="15081" y="5798"/>
                      </a:lnTo>
                      <a:cubicBezTo>
                        <a:pt x="15153" y="5834"/>
                        <a:pt x="15153" y="5907"/>
                        <a:pt x="15081" y="5950"/>
                      </a:cubicBezTo>
                      <a:lnTo>
                        <a:pt x="14786" y="6122"/>
                      </a:lnTo>
                      <a:cubicBezTo>
                        <a:pt x="14751" y="6144"/>
                        <a:pt x="14702" y="6155"/>
                        <a:pt x="14654" y="6155"/>
                      </a:cubicBezTo>
                      <a:cubicBezTo>
                        <a:pt x="14605" y="6155"/>
                        <a:pt x="14557" y="6144"/>
                        <a:pt x="14520" y="6122"/>
                      </a:cubicBezTo>
                      <a:lnTo>
                        <a:pt x="14198" y="5936"/>
                      </a:lnTo>
                      <a:cubicBezTo>
                        <a:pt x="14125" y="5893"/>
                        <a:pt x="14125" y="5827"/>
                        <a:pt x="14198" y="5784"/>
                      </a:cubicBezTo>
                      <a:lnTo>
                        <a:pt x="14500" y="5612"/>
                      </a:lnTo>
                      <a:cubicBezTo>
                        <a:pt x="14535" y="5590"/>
                        <a:pt x="14582" y="5579"/>
                        <a:pt x="14628" y="5579"/>
                      </a:cubicBezTo>
                      <a:close/>
                      <a:moveTo>
                        <a:pt x="10549" y="5616"/>
                      </a:moveTo>
                      <a:cubicBezTo>
                        <a:pt x="10597" y="5616"/>
                        <a:pt x="10646" y="5626"/>
                        <a:pt x="10682" y="5648"/>
                      </a:cubicBezTo>
                      <a:lnTo>
                        <a:pt x="10941" y="5791"/>
                      </a:lnTo>
                      <a:cubicBezTo>
                        <a:pt x="11013" y="5834"/>
                        <a:pt x="11013" y="5907"/>
                        <a:pt x="10941" y="5950"/>
                      </a:cubicBezTo>
                      <a:lnTo>
                        <a:pt x="10632" y="6129"/>
                      </a:lnTo>
                      <a:cubicBezTo>
                        <a:pt x="10596" y="6147"/>
                        <a:pt x="10549" y="6156"/>
                        <a:pt x="10503" y="6156"/>
                      </a:cubicBezTo>
                      <a:cubicBezTo>
                        <a:pt x="10456" y="6156"/>
                        <a:pt x="10409" y="6147"/>
                        <a:pt x="10373" y="6129"/>
                      </a:cubicBezTo>
                      <a:lnTo>
                        <a:pt x="10108" y="5979"/>
                      </a:lnTo>
                      <a:cubicBezTo>
                        <a:pt x="10035" y="5936"/>
                        <a:pt x="10035" y="5864"/>
                        <a:pt x="10108" y="5820"/>
                      </a:cubicBezTo>
                      <a:lnTo>
                        <a:pt x="10416" y="5648"/>
                      </a:lnTo>
                      <a:cubicBezTo>
                        <a:pt x="10453" y="5626"/>
                        <a:pt x="10501" y="5616"/>
                        <a:pt x="10549" y="5616"/>
                      </a:cubicBezTo>
                      <a:close/>
                      <a:moveTo>
                        <a:pt x="15764" y="5731"/>
                      </a:moveTo>
                      <a:cubicBezTo>
                        <a:pt x="15811" y="5731"/>
                        <a:pt x="15857" y="5742"/>
                        <a:pt x="15894" y="5764"/>
                      </a:cubicBezTo>
                      <a:lnTo>
                        <a:pt x="16232" y="5957"/>
                      </a:lnTo>
                      <a:cubicBezTo>
                        <a:pt x="16302" y="6000"/>
                        <a:pt x="16302" y="6072"/>
                        <a:pt x="16232" y="6109"/>
                      </a:cubicBezTo>
                      <a:lnTo>
                        <a:pt x="16189" y="6136"/>
                      </a:lnTo>
                      <a:cubicBezTo>
                        <a:pt x="16149" y="6158"/>
                        <a:pt x="16100" y="6169"/>
                        <a:pt x="16052" y="6169"/>
                      </a:cubicBezTo>
                      <a:cubicBezTo>
                        <a:pt x="16005" y="6169"/>
                        <a:pt x="15958" y="6158"/>
                        <a:pt x="15923" y="6136"/>
                      </a:cubicBezTo>
                      <a:lnTo>
                        <a:pt x="15585" y="5943"/>
                      </a:lnTo>
                      <a:cubicBezTo>
                        <a:pt x="15512" y="5900"/>
                        <a:pt x="15512" y="5834"/>
                        <a:pt x="15585" y="5791"/>
                      </a:cubicBezTo>
                      <a:lnTo>
                        <a:pt x="15635" y="5764"/>
                      </a:lnTo>
                      <a:cubicBezTo>
                        <a:pt x="15671" y="5742"/>
                        <a:pt x="15718" y="5731"/>
                        <a:pt x="15764" y="5731"/>
                      </a:cubicBezTo>
                      <a:close/>
                      <a:moveTo>
                        <a:pt x="13442" y="5678"/>
                      </a:moveTo>
                      <a:cubicBezTo>
                        <a:pt x="13489" y="5678"/>
                        <a:pt x="13535" y="5687"/>
                        <a:pt x="13572" y="5705"/>
                      </a:cubicBezTo>
                      <a:lnTo>
                        <a:pt x="13880" y="5884"/>
                      </a:lnTo>
                      <a:cubicBezTo>
                        <a:pt x="13960" y="5927"/>
                        <a:pt x="13960" y="6000"/>
                        <a:pt x="13887" y="6043"/>
                      </a:cubicBezTo>
                      <a:lnTo>
                        <a:pt x="13551" y="6238"/>
                      </a:lnTo>
                      <a:cubicBezTo>
                        <a:pt x="13515" y="6255"/>
                        <a:pt x="13468" y="6264"/>
                        <a:pt x="13420" y="6264"/>
                      </a:cubicBezTo>
                      <a:cubicBezTo>
                        <a:pt x="13372" y="6264"/>
                        <a:pt x="13323" y="6255"/>
                        <a:pt x="13283" y="6238"/>
                      </a:cubicBezTo>
                      <a:lnTo>
                        <a:pt x="12975" y="6057"/>
                      </a:lnTo>
                      <a:cubicBezTo>
                        <a:pt x="12904" y="6014"/>
                        <a:pt x="12904" y="5943"/>
                        <a:pt x="12975" y="5900"/>
                      </a:cubicBezTo>
                      <a:lnTo>
                        <a:pt x="13313" y="5705"/>
                      </a:lnTo>
                      <a:cubicBezTo>
                        <a:pt x="13349" y="5687"/>
                        <a:pt x="13396" y="5678"/>
                        <a:pt x="13442" y="5678"/>
                      </a:cubicBezTo>
                      <a:close/>
                      <a:moveTo>
                        <a:pt x="12292" y="5838"/>
                      </a:moveTo>
                      <a:cubicBezTo>
                        <a:pt x="12339" y="5838"/>
                        <a:pt x="12386" y="5849"/>
                        <a:pt x="12421" y="5870"/>
                      </a:cubicBezTo>
                      <a:lnTo>
                        <a:pt x="12723" y="6043"/>
                      </a:lnTo>
                      <a:cubicBezTo>
                        <a:pt x="12795" y="6086"/>
                        <a:pt x="12795" y="6152"/>
                        <a:pt x="12723" y="6195"/>
                      </a:cubicBezTo>
                      <a:lnTo>
                        <a:pt x="12430" y="6367"/>
                      </a:lnTo>
                      <a:cubicBezTo>
                        <a:pt x="12393" y="6389"/>
                        <a:pt x="12345" y="6400"/>
                        <a:pt x="12296" y="6400"/>
                      </a:cubicBezTo>
                      <a:cubicBezTo>
                        <a:pt x="12247" y="6400"/>
                        <a:pt x="12198" y="6389"/>
                        <a:pt x="12162" y="6367"/>
                      </a:cubicBezTo>
                      <a:lnTo>
                        <a:pt x="11869" y="6195"/>
                      </a:lnTo>
                      <a:cubicBezTo>
                        <a:pt x="11790" y="6152"/>
                        <a:pt x="11790" y="6086"/>
                        <a:pt x="11860" y="6043"/>
                      </a:cubicBezTo>
                      <a:lnTo>
                        <a:pt x="12162" y="5870"/>
                      </a:lnTo>
                      <a:cubicBezTo>
                        <a:pt x="12198" y="5849"/>
                        <a:pt x="12245" y="5838"/>
                        <a:pt x="12292" y="5838"/>
                      </a:cubicBezTo>
                      <a:close/>
                      <a:moveTo>
                        <a:pt x="16483" y="6147"/>
                      </a:moveTo>
                      <a:cubicBezTo>
                        <a:pt x="16530" y="6147"/>
                        <a:pt x="16577" y="6158"/>
                        <a:pt x="16613" y="6179"/>
                      </a:cubicBezTo>
                      <a:lnTo>
                        <a:pt x="16915" y="6352"/>
                      </a:lnTo>
                      <a:cubicBezTo>
                        <a:pt x="16986" y="6388"/>
                        <a:pt x="16986" y="6460"/>
                        <a:pt x="16915" y="6504"/>
                      </a:cubicBezTo>
                      <a:lnTo>
                        <a:pt x="16863" y="6531"/>
                      </a:lnTo>
                      <a:cubicBezTo>
                        <a:pt x="16828" y="6553"/>
                        <a:pt x="16779" y="6564"/>
                        <a:pt x="16731" y="6564"/>
                      </a:cubicBezTo>
                      <a:cubicBezTo>
                        <a:pt x="16682" y="6564"/>
                        <a:pt x="16634" y="6553"/>
                        <a:pt x="16597" y="6531"/>
                      </a:cubicBezTo>
                      <a:lnTo>
                        <a:pt x="16302" y="6359"/>
                      </a:lnTo>
                      <a:cubicBezTo>
                        <a:pt x="16232" y="6316"/>
                        <a:pt x="16232" y="6252"/>
                        <a:pt x="16302" y="6209"/>
                      </a:cubicBezTo>
                      <a:lnTo>
                        <a:pt x="16354" y="6179"/>
                      </a:lnTo>
                      <a:cubicBezTo>
                        <a:pt x="16390" y="6158"/>
                        <a:pt x="16436" y="6147"/>
                        <a:pt x="16483" y="6147"/>
                      </a:cubicBezTo>
                      <a:close/>
                      <a:moveTo>
                        <a:pt x="11192" y="5981"/>
                      </a:moveTo>
                      <a:cubicBezTo>
                        <a:pt x="11239" y="5981"/>
                        <a:pt x="11286" y="5992"/>
                        <a:pt x="11322" y="6014"/>
                      </a:cubicBezTo>
                      <a:lnTo>
                        <a:pt x="11660" y="6209"/>
                      </a:lnTo>
                      <a:cubicBezTo>
                        <a:pt x="11731" y="6252"/>
                        <a:pt x="11731" y="6316"/>
                        <a:pt x="11660" y="6359"/>
                      </a:cubicBezTo>
                      <a:lnTo>
                        <a:pt x="11351" y="6540"/>
                      </a:lnTo>
                      <a:cubicBezTo>
                        <a:pt x="11315" y="6561"/>
                        <a:pt x="11268" y="6572"/>
                        <a:pt x="11220" y="6572"/>
                      </a:cubicBezTo>
                      <a:cubicBezTo>
                        <a:pt x="11172" y="6572"/>
                        <a:pt x="11124" y="6561"/>
                        <a:pt x="11084" y="6540"/>
                      </a:cubicBezTo>
                      <a:lnTo>
                        <a:pt x="10754" y="6345"/>
                      </a:lnTo>
                      <a:cubicBezTo>
                        <a:pt x="10682" y="6302"/>
                        <a:pt x="10675" y="6238"/>
                        <a:pt x="10754" y="6195"/>
                      </a:cubicBezTo>
                      <a:lnTo>
                        <a:pt x="11056" y="6014"/>
                      </a:lnTo>
                      <a:cubicBezTo>
                        <a:pt x="11096" y="5992"/>
                        <a:pt x="11144" y="5981"/>
                        <a:pt x="11192" y="5981"/>
                      </a:cubicBezTo>
                      <a:close/>
                      <a:moveTo>
                        <a:pt x="14132" y="6076"/>
                      </a:moveTo>
                      <a:cubicBezTo>
                        <a:pt x="14179" y="6076"/>
                        <a:pt x="14225" y="6087"/>
                        <a:pt x="14262" y="6109"/>
                      </a:cubicBezTo>
                      <a:lnTo>
                        <a:pt x="14586" y="6295"/>
                      </a:lnTo>
                      <a:cubicBezTo>
                        <a:pt x="14657" y="6338"/>
                        <a:pt x="14664" y="6402"/>
                        <a:pt x="14586" y="6445"/>
                      </a:cubicBezTo>
                      <a:lnTo>
                        <a:pt x="14255" y="6640"/>
                      </a:lnTo>
                      <a:cubicBezTo>
                        <a:pt x="14218" y="6661"/>
                        <a:pt x="14170" y="6672"/>
                        <a:pt x="14121" y="6672"/>
                      </a:cubicBezTo>
                      <a:cubicBezTo>
                        <a:pt x="14073" y="6672"/>
                        <a:pt x="14024" y="6661"/>
                        <a:pt x="13989" y="6640"/>
                      </a:cubicBezTo>
                      <a:lnTo>
                        <a:pt x="13665" y="6454"/>
                      </a:lnTo>
                      <a:cubicBezTo>
                        <a:pt x="13594" y="6410"/>
                        <a:pt x="13594" y="6345"/>
                        <a:pt x="13665" y="6302"/>
                      </a:cubicBezTo>
                      <a:lnTo>
                        <a:pt x="14003" y="6109"/>
                      </a:lnTo>
                      <a:cubicBezTo>
                        <a:pt x="14039" y="6087"/>
                        <a:pt x="14086" y="6076"/>
                        <a:pt x="14132" y="6076"/>
                      </a:cubicBezTo>
                      <a:close/>
                      <a:moveTo>
                        <a:pt x="12972" y="6226"/>
                      </a:moveTo>
                      <a:cubicBezTo>
                        <a:pt x="13020" y="6226"/>
                        <a:pt x="13069" y="6237"/>
                        <a:pt x="13104" y="6259"/>
                      </a:cubicBezTo>
                      <a:lnTo>
                        <a:pt x="13413" y="6438"/>
                      </a:lnTo>
                      <a:cubicBezTo>
                        <a:pt x="13485" y="6481"/>
                        <a:pt x="13485" y="6554"/>
                        <a:pt x="13413" y="6590"/>
                      </a:cubicBezTo>
                      <a:lnTo>
                        <a:pt x="13120" y="6762"/>
                      </a:lnTo>
                      <a:cubicBezTo>
                        <a:pt x="13083" y="6784"/>
                        <a:pt x="13035" y="6795"/>
                        <a:pt x="12986" y="6795"/>
                      </a:cubicBezTo>
                      <a:cubicBezTo>
                        <a:pt x="12937" y="6795"/>
                        <a:pt x="12888" y="6784"/>
                        <a:pt x="12852" y="6762"/>
                      </a:cubicBezTo>
                      <a:lnTo>
                        <a:pt x="12543" y="6583"/>
                      </a:lnTo>
                      <a:cubicBezTo>
                        <a:pt x="12473" y="6547"/>
                        <a:pt x="12473" y="6474"/>
                        <a:pt x="12543" y="6431"/>
                      </a:cubicBezTo>
                      <a:lnTo>
                        <a:pt x="12838" y="6259"/>
                      </a:lnTo>
                      <a:cubicBezTo>
                        <a:pt x="12875" y="6237"/>
                        <a:pt x="12923" y="6226"/>
                        <a:pt x="12972" y="6226"/>
                      </a:cubicBezTo>
                      <a:close/>
                      <a:moveTo>
                        <a:pt x="15333" y="5981"/>
                      </a:moveTo>
                      <a:cubicBezTo>
                        <a:pt x="15379" y="5981"/>
                        <a:pt x="15426" y="5992"/>
                        <a:pt x="15462" y="6014"/>
                      </a:cubicBezTo>
                      <a:lnTo>
                        <a:pt x="16475" y="6604"/>
                      </a:lnTo>
                      <a:cubicBezTo>
                        <a:pt x="16547" y="6647"/>
                        <a:pt x="16554" y="6712"/>
                        <a:pt x="16475" y="6755"/>
                      </a:cubicBezTo>
                      <a:lnTo>
                        <a:pt x="16182" y="6928"/>
                      </a:lnTo>
                      <a:cubicBezTo>
                        <a:pt x="16145" y="6950"/>
                        <a:pt x="16097" y="6960"/>
                        <a:pt x="16048" y="6960"/>
                      </a:cubicBezTo>
                      <a:cubicBezTo>
                        <a:pt x="15999" y="6960"/>
                        <a:pt x="15950" y="6950"/>
                        <a:pt x="15914" y="6928"/>
                      </a:cubicBezTo>
                      <a:lnTo>
                        <a:pt x="14902" y="6338"/>
                      </a:lnTo>
                      <a:cubicBezTo>
                        <a:pt x="14829" y="6302"/>
                        <a:pt x="14829" y="6229"/>
                        <a:pt x="14902" y="6186"/>
                      </a:cubicBezTo>
                      <a:lnTo>
                        <a:pt x="15204" y="6014"/>
                      </a:lnTo>
                      <a:cubicBezTo>
                        <a:pt x="15240" y="5992"/>
                        <a:pt x="15286" y="5981"/>
                        <a:pt x="15333" y="5981"/>
                      </a:cubicBezTo>
                      <a:close/>
                      <a:moveTo>
                        <a:pt x="11908" y="6399"/>
                      </a:moveTo>
                      <a:cubicBezTo>
                        <a:pt x="11956" y="6399"/>
                        <a:pt x="12005" y="6410"/>
                        <a:pt x="12041" y="6431"/>
                      </a:cubicBezTo>
                      <a:lnTo>
                        <a:pt x="12335" y="6604"/>
                      </a:lnTo>
                      <a:cubicBezTo>
                        <a:pt x="12407" y="6640"/>
                        <a:pt x="12407" y="6712"/>
                        <a:pt x="12335" y="6755"/>
                      </a:cubicBezTo>
                      <a:lnTo>
                        <a:pt x="12026" y="6935"/>
                      </a:lnTo>
                      <a:cubicBezTo>
                        <a:pt x="11992" y="6956"/>
                        <a:pt x="11948" y="6965"/>
                        <a:pt x="11903" y="6965"/>
                      </a:cubicBezTo>
                      <a:cubicBezTo>
                        <a:pt x="11854" y="6965"/>
                        <a:pt x="11805" y="6954"/>
                        <a:pt x="11767" y="6935"/>
                      </a:cubicBezTo>
                      <a:lnTo>
                        <a:pt x="11465" y="6762"/>
                      </a:lnTo>
                      <a:cubicBezTo>
                        <a:pt x="11394" y="6719"/>
                        <a:pt x="11394" y="6647"/>
                        <a:pt x="11465" y="6611"/>
                      </a:cubicBezTo>
                      <a:lnTo>
                        <a:pt x="11774" y="6431"/>
                      </a:lnTo>
                      <a:cubicBezTo>
                        <a:pt x="11810" y="6410"/>
                        <a:pt x="11859" y="6399"/>
                        <a:pt x="11908" y="6399"/>
                      </a:cubicBezTo>
                      <a:close/>
                      <a:moveTo>
                        <a:pt x="7189" y="4465"/>
                      </a:moveTo>
                      <a:cubicBezTo>
                        <a:pt x="7235" y="4465"/>
                        <a:pt x="7282" y="4476"/>
                        <a:pt x="7318" y="4497"/>
                      </a:cubicBezTo>
                      <a:lnTo>
                        <a:pt x="10970" y="6611"/>
                      </a:lnTo>
                      <a:cubicBezTo>
                        <a:pt x="11049" y="6647"/>
                        <a:pt x="11049" y="6719"/>
                        <a:pt x="10977" y="6762"/>
                      </a:cubicBezTo>
                      <a:lnTo>
                        <a:pt x="10668" y="6942"/>
                      </a:lnTo>
                      <a:cubicBezTo>
                        <a:pt x="10632" y="6960"/>
                        <a:pt x="10583" y="6969"/>
                        <a:pt x="10535" y="6969"/>
                      </a:cubicBezTo>
                      <a:cubicBezTo>
                        <a:pt x="10486" y="6969"/>
                        <a:pt x="10438" y="6960"/>
                        <a:pt x="10403" y="6942"/>
                      </a:cubicBezTo>
                      <a:lnTo>
                        <a:pt x="6750" y="4829"/>
                      </a:lnTo>
                      <a:cubicBezTo>
                        <a:pt x="6678" y="4785"/>
                        <a:pt x="6678" y="4720"/>
                        <a:pt x="6750" y="4677"/>
                      </a:cubicBezTo>
                      <a:lnTo>
                        <a:pt x="7059" y="4497"/>
                      </a:lnTo>
                      <a:cubicBezTo>
                        <a:pt x="7095" y="4476"/>
                        <a:pt x="7142" y="4465"/>
                        <a:pt x="7189" y="4465"/>
                      </a:cubicBezTo>
                      <a:close/>
                      <a:moveTo>
                        <a:pt x="17160" y="6535"/>
                      </a:moveTo>
                      <a:cubicBezTo>
                        <a:pt x="17207" y="6535"/>
                        <a:pt x="17256" y="6546"/>
                        <a:pt x="17294" y="6567"/>
                      </a:cubicBezTo>
                      <a:lnTo>
                        <a:pt x="17662" y="6783"/>
                      </a:lnTo>
                      <a:cubicBezTo>
                        <a:pt x="17734" y="6826"/>
                        <a:pt x="17734" y="6892"/>
                        <a:pt x="17662" y="6935"/>
                      </a:cubicBezTo>
                      <a:lnTo>
                        <a:pt x="17612" y="6962"/>
                      </a:lnTo>
                      <a:cubicBezTo>
                        <a:pt x="17576" y="6984"/>
                        <a:pt x="17529" y="6995"/>
                        <a:pt x="17482" y="6995"/>
                      </a:cubicBezTo>
                      <a:cubicBezTo>
                        <a:pt x="17435" y="6995"/>
                        <a:pt x="17388" y="6984"/>
                        <a:pt x="17353" y="6962"/>
                      </a:cubicBezTo>
                      <a:lnTo>
                        <a:pt x="16979" y="6747"/>
                      </a:lnTo>
                      <a:cubicBezTo>
                        <a:pt x="16906" y="6712"/>
                        <a:pt x="16906" y="6640"/>
                        <a:pt x="16979" y="6597"/>
                      </a:cubicBezTo>
                      <a:lnTo>
                        <a:pt x="17029" y="6567"/>
                      </a:lnTo>
                      <a:cubicBezTo>
                        <a:pt x="17065" y="6546"/>
                        <a:pt x="17112" y="6535"/>
                        <a:pt x="17160" y="6535"/>
                      </a:cubicBezTo>
                      <a:close/>
                      <a:moveTo>
                        <a:pt x="11221" y="6794"/>
                      </a:moveTo>
                      <a:cubicBezTo>
                        <a:pt x="11268" y="6794"/>
                        <a:pt x="11315" y="6805"/>
                        <a:pt x="11351" y="6826"/>
                      </a:cubicBezTo>
                      <a:lnTo>
                        <a:pt x="11653" y="6999"/>
                      </a:lnTo>
                      <a:cubicBezTo>
                        <a:pt x="11724" y="7042"/>
                        <a:pt x="11724" y="7107"/>
                        <a:pt x="11653" y="7151"/>
                      </a:cubicBezTo>
                      <a:lnTo>
                        <a:pt x="11343" y="7330"/>
                      </a:lnTo>
                      <a:cubicBezTo>
                        <a:pt x="11307" y="7351"/>
                        <a:pt x="11261" y="7362"/>
                        <a:pt x="11213" y="7362"/>
                      </a:cubicBezTo>
                      <a:cubicBezTo>
                        <a:pt x="11165" y="7362"/>
                        <a:pt x="11117" y="7351"/>
                        <a:pt x="11077" y="7330"/>
                      </a:cubicBezTo>
                      <a:lnTo>
                        <a:pt x="10782" y="7157"/>
                      </a:lnTo>
                      <a:cubicBezTo>
                        <a:pt x="10711" y="7114"/>
                        <a:pt x="10711" y="7049"/>
                        <a:pt x="10782" y="7006"/>
                      </a:cubicBezTo>
                      <a:lnTo>
                        <a:pt x="11093" y="6826"/>
                      </a:lnTo>
                      <a:cubicBezTo>
                        <a:pt x="11128" y="6805"/>
                        <a:pt x="11175" y="6794"/>
                        <a:pt x="11221" y="6794"/>
                      </a:cubicBezTo>
                      <a:close/>
                      <a:moveTo>
                        <a:pt x="14837" y="6483"/>
                      </a:moveTo>
                      <a:cubicBezTo>
                        <a:pt x="14884" y="6483"/>
                        <a:pt x="14930" y="6492"/>
                        <a:pt x="14965" y="6511"/>
                      </a:cubicBezTo>
                      <a:lnTo>
                        <a:pt x="15800" y="6992"/>
                      </a:lnTo>
                      <a:cubicBezTo>
                        <a:pt x="15871" y="7035"/>
                        <a:pt x="15871" y="7107"/>
                        <a:pt x="15800" y="7151"/>
                      </a:cubicBezTo>
                      <a:lnTo>
                        <a:pt x="15469" y="7344"/>
                      </a:lnTo>
                      <a:cubicBezTo>
                        <a:pt x="15433" y="7362"/>
                        <a:pt x="15385" y="7371"/>
                        <a:pt x="15336" y="7371"/>
                      </a:cubicBezTo>
                      <a:cubicBezTo>
                        <a:pt x="15288" y="7371"/>
                        <a:pt x="15240" y="7362"/>
                        <a:pt x="15204" y="7344"/>
                      </a:cubicBezTo>
                      <a:lnTo>
                        <a:pt x="14370" y="6862"/>
                      </a:lnTo>
                      <a:cubicBezTo>
                        <a:pt x="14298" y="6819"/>
                        <a:pt x="14298" y="6747"/>
                        <a:pt x="14370" y="6704"/>
                      </a:cubicBezTo>
                      <a:lnTo>
                        <a:pt x="14707" y="6511"/>
                      </a:lnTo>
                      <a:cubicBezTo>
                        <a:pt x="14743" y="6492"/>
                        <a:pt x="14790" y="6483"/>
                        <a:pt x="14837" y="6483"/>
                      </a:cubicBezTo>
                      <a:close/>
                      <a:moveTo>
                        <a:pt x="16727" y="6787"/>
                      </a:moveTo>
                      <a:cubicBezTo>
                        <a:pt x="16774" y="6787"/>
                        <a:pt x="16821" y="6798"/>
                        <a:pt x="16856" y="6819"/>
                      </a:cubicBezTo>
                      <a:lnTo>
                        <a:pt x="17231" y="7035"/>
                      </a:lnTo>
                      <a:cubicBezTo>
                        <a:pt x="17303" y="7078"/>
                        <a:pt x="17303" y="7144"/>
                        <a:pt x="17231" y="7187"/>
                      </a:cubicBezTo>
                      <a:lnTo>
                        <a:pt x="16929" y="7359"/>
                      </a:lnTo>
                      <a:cubicBezTo>
                        <a:pt x="16892" y="7381"/>
                        <a:pt x="16846" y="7392"/>
                        <a:pt x="16799" y="7392"/>
                      </a:cubicBezTo>
                      <a:cubicBezTo>
                        <a:pt x="16753" y="7392"/>
                        <a:pt x="16706" y="7381"/>
                        <a:pt x="16670" y="7359"/>
                      </a:cubicBezTo>
                      <a:lnTo>
                        <a:pt x="16296" y="7151"/>
                      </a:lnTo>
                      <a:cubicBezTo>
                        <a:pt x="16225" y="7107"/>
                        <a:pt x="16225" y="7035"/>
                        <a:pt x="16296" y="6992"/>
                      </a:cubicBezTo>
                      <a:lnTo>
                        <a:pt x="16597" y="6819"/>
                      </a:lnTo>
                      <a:cubicBezTo>
                        <a:pt x="16634" y="6798"/>
                        <a:pt x="16681" y="6787"/>
                        <a:pt x="16727" y="6787"/>
                      </a:cubicBezTo>
                      <a:close/>
                      <a:moveTo>
                        <a:pt x="11901" y="7189"/>
                      </a:moveTo>
                      <a:cubicBezTo>
                        <a:pt x="11949" y="7189"/>
                        <a:pt x="11997" y="7200"/>
                        <a:pt x="12033" y="7221"/>
                      </a:cubicBezTo>
                      <a:lnTo>
                        <a:pt x="12300" y="7373"/>
                      </a:lnTo>
                      <a:cubicBezTo>
                        <a:pt x="12371" y="7416"/>
                        <a:pt x="12371" y="7480"/>
                        <a:pt x="12300" y="7523"/>
                      </a:cubicBezTo>
                      <a:lnTo>
                        <a:pt x="11990" y="7704"/>
                      </a:lnTo>
                      <a:cubicBezTo>
                        <a:pt x="11954" y="7726"/>
                        <a:pt x="11908" y="7737"/>
                        <a:pt x="11861" y="7737"/>
                      </a:cubicBezTo>
                      <a:cubicBezTo>
                        <a:pt x="11814" y="7737"/>
                        <a:pt x="11767" y="7726"/>
                        <a:pt x="11731" y="7704"/>
                      </a:cubicBezTo>
                      <a:lnTo>
                        <a:pt x="11458" y="7552"/>
                      </a:lnTo>
                      <a:cubicBezTo>
                        <a:pt x="11386" y="7509"/>
                        <a:pt x="11386" y="7437"/>
                        <a:pt x="11458" y="7394"/>
                      </a:cubicBezTo>
                      <a:lnTo>
                        <a:pt x="11767" y="7221"/>
                      </a:lnTo>
                      <a:cubicBezTo>
                        <a:pt x="11803" y="7200"/>
                        <a:pt x="11852" y="7189"/>
                        <a:pt x="11901" y="7189"/>
                      </a:cubicBezTo>
                      <a:close/>
                      <a:moveTo>
                        <a:pt x="12587" y="6787"/>
                      </a:moveTo>
                      <a:cubicBezTo>
                        <a:pt x="12634" y="6787"/>
                        <a:pt x="12681" y="6798"/>
                        <a:pt x="12716" y="6819"/>
                      </a:cubicBezTo>
                      <a:lnTo>
                        <a:pt x="13701" y="7387"/>
                      </a:lnTo>
                      <a:cubicBezTo>
                        <a:pt x="13773" y="7430"/>
                        <a:pt x="13780" y="7502"/>
                        <a:pt x="13708" y="7546"/>
                      </a:cubicBezTo>
                      <a:lnTo>
                        <a:pt x="13399" y="7718"/>
                      </a:lnTo>
                      <a:cubicBezTo>
                        <a:pt x="13363" y="7740"/>
                        <a:pt x="13315" y="7750"/>
                        <a:pt x="13266" y="7750"/>
                      </a:cubicBezTo>
                      <a:cubicBezTo>
                        <a:pt x="13218" y="7750"/>
                        <a:pt x="13170" y="7740"/>
                        <a:pt x="13133" y="7718"/>
                      </a:cubicBezTo>
                      <a:lnTo>
                        <a:pt x="12148" y="7151"/>
                      </a:lnTo>
                      <a:cubicBezTo>
                        <a:pt x="12076" y="7107"/>
                        <a:pt x="12076" y="7042"/>
                        <a:pt x="12148" y="6999"/>
                      </a:cubicBezTo>
                      <a:lnTo>
                        <a:pt x="12457" y="6819"/>
                      </a:lnTo>
                      <a:cubicBezTo>
                        <a:pt x="12493" y="6798"/>
                        <a:pt x="12540" y="6787"/>
                        <a:pt x="12587" y="6787"/>
                      </a:cubicBezTo>
                      <a:close/>
                      <a:moveTo>
                        <a:pt x="13662" y="6628"/>
                      </a:moveTo>
                      <a:cubicBezTo>
                        <a:pt x="13710" y="6628"/>
                        <a:pt x="13759" y="6639"/>
                        <a:pt x="13794" y="6661"/>
                      </a:cubicBezTo>
                      <a:lnTo>
                        <a:pt x="15088" y="7409"/>
                      </a:lnTo>
                      <a:cubicBezTo>
                        <a:pt x="15160" y="7452"/>
                        <a:pt x="15160" y="7516"/>
                        <a:pt x="15088" y="7559"/>
                      </a:cubicBezTo>
                      <a:lnTo>
                        <a:pt x="14793" y="7732"/>
                      </a:lnTo>
                      <a:cubicBezTo>
                        <a:pt x="14758" y="7753"/>
                        <a:pt x="14711" y="7764"/>
                        <a:pt x="14663" y="7764"/>
                      </a:cubicBezTo>
                      <a:cubicBezTo>
                        <a:pt x="14616" y="7764"/>
                        <a:pt x="14567" y="7753"/>
                        <a:pt x="14527" y="7732"/>
                      </a:cubicBezTo>
                      <a:lnTo>
                        <a:pt x="13233" y="6985"/>
                      </a:lnTo>
                      <a:cubicBezTo>
                        <a:pt x="13163" y="6942"/>
                        <a:pt x="13163" y="6876"/>
                        <a:pt x="13233" y="6833"/>
                      </a:cubicBezTo>
                      <a:lnTo>
                        <a:pt x="13528" y="6661"/>
                      </a:lnTo>
                      <a:cubicBezTo>
                        <a:pt x="13565" y="6639"/>
                        <a:pt x="13613" y="6628"/>
                        <a:pt x="13662" y="6628"/>
                      </a:cubicBezTo>
                      <a:close/>
                      <a:moveTo>
                        <a:pt x="16052" y="7182"/>
                      </a:moveTo>
                      <a:cubicBezTo>
                        <a:pt x="16098" y="7182"/>
                        <a:pt x="16145" y="7193"/>
                        <a:pt x="16182" y="7214"/>
                      </a:cubicBezTo>
                      <a:lnTo>
                        <a:pt x="16554" y="7430"/>
                      </a:lnTo>
                      <a:cubicBezTo>
                        <a:pt x="16627" y="7466"/>
                        <a:pt x="16627" y="7539"/>
                        <a:pt x="16554" y="7582"/>
                      </a:cubicBezTo>
                      <a:lnTo>
                        <a:pt x="16216" y="7775"/>
                      </a:lnTo>
                      <a:cubicBezTo>
                        <a:pt x="16181" y="7797"/>
                        <a:pt x="16134" y="7807"/>
                        <a:pt x="16087" y="7807"/>
                      </a:cubicBezTo>
                      <a:cubicBezTo>
                        <a:pt x="16039" y="7807"/>
                        <a:pt x="15990" y="7797"/>
                        <a:pt x="15950" y="7775"/>
                      </a:cubicBezTo>
                      <a:lnTo>
                        <a:pt x="15585" y="7559"/>
                      </a:lnTo>
                      <a:cubicBezTo>
                        <a:pt x="15512" y="7516"/>
                        <a:pt x="15512" y="7452"/>
                        <a:pt x="15585" y="7409"/>
                      </a:cubicBezTo>
                      <a:lnTo>
                        <a:pt x="15923" y="7214"/>
                      </a:lnTo>
                      <a:cubicBezTo>
                        <a:pt x="15958" y="7193"/>
                        <a:pt x="16005" y="7182"/>
                        <a:pt x="16052" y="7182"/>
                      </a:cubicBezTo>
                      <a:close/>
                      <a:moveTo>
                        <a:pt x="12547" y="7563"/>
                      </a:moveTo>
                      <a:cubicBezTo>
                        <a:pt x="12596" y="7563"/>
                        <a:pt x="12644" y="7574"/>
                        <a:pt x="12680" y="7596"/>
                      </a:cubicBezTo>
                      <a:lnTo>
                        <a:pt x="13018" y="7791"/>
                      </a:lnTo>
                      <a:cubicBezTo>
                        <a:pt x="13090" y="7834"/>
                        <a:pt x="13090" y="7897"/>
                        <a:pt x="13018" y="7941"/>
                      </a:cubicBezTo>
                      <a:lnTo>
                        <a:pt x="12709" y="8120"/>
                      </a:lnTo>
                      <a:cubicBezTo>
                        <a:pt x="12673" y="8142"/>
                        <a:pt x="12626" y="8152"/>
                        <a:pt x="12580" y="8152"/>
                      </a:cubicBezTo>
                      <a:cubicBezTo>
                        <a:pt x="12533" y="8152"/>
                        <a:pt x="12486" y="8142"/>
                        <a:pt x="12450" y="8120"/>
                      </a:cubicBezTo>
                      <a:lnTo>
                        <a:pt x="12105" y="7927"/>
                      </a:lnTo>
                      <a:cubicBezTo>
                        <a:pt x="12033" y="7884"/>
                        <a:pt x="12033" y="7811"/>
                        <a:pt x="12105" y="7768"/>
                      </a:cubicBezTo>
                      <a:lnTo>
                        <a:pt x="12414" y="7596"/>
                      </a:lnTo>
                      <a:cubicBezTo>
                        <a:pt x="12450" y="7574"/>
                        <a:pt x="12499" y="7563"/>
                        <a:pt x="12547" y="7563"/>
                      </a:cubicBezTo>
                      <a:close/>
                      <a:moveTo>
                        <a:pt x="13953" y="7577"/>
                      </a:moveTo>
                      <a:cubicBezTo>
                        <a:pt x="13999" y="7577"/>
                        <a:pt x="14046" y="7588"/>
                        <a:pt x="14082" y="7609"/>
                      </a:cubicBezTo>
                      <a:lnTo>
                        <a:pt x="14413" y="7797"/>
                      </a:lnTo>
                      <a:cubicBezTo>
                        <a:pt x="14484" y="7841"/>
                        <a:pt x="14491" y="7911"/>
                        <a:pt x="14420" y="7954"/>
                      </a:cubicBezTo>
                      <a:lnTo>
                        <a:pt x="14112" y="8136"/>
                      </a:lnTo>
                      <a:cubicBezTo>
                        <a:pt x="14072" y="8153"/>
                        <a:pt x="14023" y="8161"/>
                        <a:pt x="13975" y="8161"/>
                      </a:cubicBezTo>
                      <a:cubicBezTo>
                        <a:pt x="13927" y="8161"/>
                        <a:pt x="13880" y="8153"/>
                        <a:pt x="13844" y="8136"/>
                      </a:cubicBezTo>
                      <a:lnTo>
                        <a:pt x="13515" y="7941"/>
                      </a:lnTo>
                      <a:cubicBezTo>
                        <a:pt x="13442" y="7897"/>
                        <a:pt x="13442" y="7834"/>
                        <a:pt x="13515" y="7791"/>
                      </a:cubicBezTo>
                      <a:lnTo>
                        <a:pt x="13823" y="7609"/>
                      </a:lnTo>
                      <a:cubicBezTo>
                        <a:pt x="13860" y="7588"/>
                        <a:pt x="13906" y="7577"/>
                        <a:pt x="13953" y="7577"/>
                      </a:cubicBezTo>
                      <a:close/>
                      <a:moveTo>
                        <a:pt x="15336" y="7599"/>
                      </a:moveTo>
                      <a:cubicBezTo>
                        <a:pt x="15385" y="7599"/>
                        <a:pt x="15433" y="7610"/>
                        <a:pt x="15469" y="7632"/>
                      </a:cubicBezTo>
                      <a:lnTo>
                        <a:pt x="15837" y="7841"/>
                      </a:lnTo>
                      <a:cubicBezTo>
                        <a:pt x="15914" y="7884"/>
                        <a:pt x="15914" y="7954"/>
                        <a:pt x="15844" y="7991"/>
                      </a:cubicBezTo>
                      <a:lnTo>
                        <a:pt x="15542" y="8163"/>
                      </a:lnTo>
                      <a:cubicBezTo>
                        <a:pt x="15505" y="8185"/>
                        <a:pt x="15458" y="8196"/>
                        <a:pt x="15412" y="8196"/>
                      </a:cubicBezTo>
                      <a:cubicBezTo>
                        <a:pt x="15365" y="8196"/>
                        <a:pt x="15318" y="8185"/>
                        <a:pt x="15283" y="8163"/>
                      </a:cubicBezTo>
                      <a:lnTo>
                        <a:pt x="14909" y="7954"/>
                      </a:lnTo>
                      <a:cubicBezTo>
                        <a:pt x="14836" y="7911"/>
                        <a:pt x="14836" y="7841"/>
                        <a:pt x="14909" y="7797"/>
                      </a:cubicBezTo>
                      <a:lnTo>
                        <a:pt x="15204" y="7632"/>
                      </a:lnTo>
                      <a:cubicBezTo>
                        <a:pt x="15240" y="7610"/>
                        <a:pt x="15288" y="7599"/>
                        <a:pt x="15336" y="7599"/>
                      </a:cubicBezTo>
                      <a:close/>
                      <a:moveTo>
                        <a:pt x="13266" y="7974"/>
                      </a:moveTo>
                      <a:cubicBezTo>
                        <a:pt x="13315" y="7974"/>
                        <a:pt x="13363" y="7985"/>
                        <a:pt x="13399" y="8006"/>
                      </a:cubicBezTo>
                      <a:lnTo>
                        <a:pt x="13730" y="8199"/>
                      </a:lnTo>
                      <a:cubicBezTo>
                        <a:pt x="13801" y="8243"/>
                        <a:pt x="13801" y="8308"/>
                        <a:pt x="13730" y="8351"/>
                      </a:cubicBezTo>
                      <a:lnTo>
                        <a:pt x="13421" y="8531"/>
                      </a:lnTo>
                      <a:cubicBezTo>
                        <a:pt x="13385" y="8552"/>
                        <a:pt x="13338" y="8563"/>
                        <a:pt x="13291" y="8563"/>
                      </a:cubicBezTo>
                      <a:cubicBezTo>
                        <a:pt x="13245" y="8563"/>
                        <a:pt x="13198" y="8552"/>
                        <a:pt x="13163" y="8531"/>
                      </a:cubicBezTo>
                      <a:lnTo>
                        <a:pt x="12831" y="8336"/>
                      </a:lnTo>
                      <a:cubicBezTo>
                        <a:pt x="12752" y="8299"/>
                        <a:pt x="12752" y="8229"/>
                        <a:pt x="12825" y="8186"/>
                      </a:cubicBezTo>
                      <a:lnTo>
                        <a:pt x="13133" y="8006"/>
                      </a:lnTo>
                      <a:cubicBezTo>
                        <a:pt x="13170" y="7985"/>
                        <a:pt x="13218" y="7974"/>
                        <a:pt x="13266" y="7974"/>
                      </a:cubicBezTo>
                      <a:close/>
                      <a:moveTo>
                        <a:pt x="14664" y="7988"/>
                      </a:moveTo>
                      <a:cubicBezTo>
                        <a:pt x="14711" y="7988"/>
                        <a:pt x="14758" y="7998"/>
                        <a:pt x="14793" y="8020"/>
                      </a:cubicBezTo>
                      <a:lnTo>
                        <a:pt x="15167" y="8236"/>
                      </a:lnTo>
                      <a:cubicBezTo>
                        <a:pt x="15240" y="8279"/>
                        <a:pt x="15240" y="8343"/>
                        <a:pt x="15167" y="8386"/>
                      </a:cubicBezTo>
                      <a:lnTo>
                        <a:pt x="14858" y="8567"/>
                      </a:lnTo>
                      <a:cubicBezTo>
                        <a:pt x="14822" y="8588"/>
                        <a:pt x="14774" y="8599"/>
                        <a:pt x="14725" y="8599"/>
                      </a:cubicBezTo>
                      <a:cubicBezTo>
                        <a:pt x="14676" y="8599"/>
                        <a:pt x="14628" y="8588"/>
                        <a:pt x="14593" y="8567"/>
                      </a:cubicBezTo>
                      <a:lnTo>
                        <a:pt x="14225" y="8351"/>
                      </a:lnTo>
                      <a:cubicBezTo>
                        <a:pt x="14155" y="8308"/>
                        <a:pt x="14155" y="8243"/>
                        <a:pt x="14225" y="8199"/>
                      </a:cubicBezTo>
                      <a:lnTo>
                        <a:pt x="14534" y="8020"/>
                      </a:lnTo>
                      <a:cubicBezTo>
                        <a:pt x="14570" y="7998"/>
                        <a:pt x="14617" y="7988"/>
                        <a:pt x="14664" y="7988"/>
                      </a:cubicBezTo>
                      <a:close/>
                      <a:moveTo>
                        <a:pt x="5938" y="4634"/>
                      </a:moveTo>
                      <a:cubicBezTo>
                        <a:pt x="5974" y="4634"/>
                        <a:pt x="6010" y="4641"/>
                        <a:pt x="6038" y="4656"/>
                      </a:cubicBezTo>
                      <a:lnTo>
                        <a:pt x="10566" y="7273"/>
                      </a:lnTo>
                      <a:cubicBezTo>
                        <a:pt x="10618" y="7308"/>
                        <a:pt x="10625" y="7359"/>
                        <a:pt x="10566" y="7387"/>
                      </a:cubicBezTo>
                      <a:lnTo>
                        <a:pt x="9100" y="8236"/>
                      </a:lnTo>
                      <a:lnTo>
                        <a:pt x="8439" y="8624"/>
                      </a:lnTo>
                      <a:cubicBezTo>
                        <a:pt x="8414" y="8638"/>
                        <a:pt x="8380" y="8646"/>
                        <a:pt x="8345" y="8646"/>
                      </a:cubicBezTo>
                      <a:cubicBezTo>
                        <a:pt x="8310" y="8646"/>
                        <a:pt x="8275" y="8638"/>
                        <a:pt x="8246" y="8624"/>
                      </a:cubicBezTo>
                      <a:lnTo>
                        <a:pt x="5809" y="7214"/>
                      </a:lnTo>
                      <a:lnTo>
                        <a:pt x="3718" y="6007"/>
                      </a:lnTo>
                      <a:cubicBezTo>
                        <a:pt x="3659" y="5979"/>
                        <a:pt x="3659" y="5927"/>
                        <a:pt x="3718" y="5893"/>
                      </a:cubicBezTo>
                      <a:lnTo>
                        <a:pt x="4378" y="5512"/>
                      </a:lnTo>
                      <a:lnTo>
                        <a:pt x="5838" y="4656"/>
                      </a:lnTo>
                      <a:cubicBezTo>
                        <a:pt x="5866" y="4641"/>
                        <a:pt x="5902" y="4634"/>
                        <a:pt x="5938" y="4634"/>
                      </a:cubicBezTo>
                      <a:close/>
                      <a:moveTo>
                        <a:pt x="13978" y="8388"/>
                      </a:moveTo>
                      <a:cubicBezTo>
                        <a:pt x="14027" y="8388"/>
                        <a:pt x="14075" y="8397"/>
                        <a:pt x="14112" y="8415"/>
                      </a:cubicBezTo>
                      <a:lnTo>
                        <a:pt x="14477" y="8631"/>
                      </a:lnTo>
                      <a:cubicBezTo>
                        <a:pt x="14550" y="8674"/>
                        <a:pt x="14550" y="8746"/>
                        <a:pt x="14477" y="8782"/>
                      </a:cubicBezTo>
                      <a:lnTo>
                        <a:pt x="14175" y="8962"/>
                      </a:lnTo>
                      <a:cubicBezTo>
                        <a:pt x="14139" y="8983"/>
                        <a:pt x="14091" y="8994"/>
                        <a:pt x="14043" y="8994"/>
                      </a:cubicBezTo>
                      <a:cubicBezTo>
                        <a:pt x="13994" y="8994"/>
                        <a:pt x="13946" y="8983"/>
                        <a:pt x="13910" y="8962"/>
                      </a:cubicBezTo>
                      <a:lnTo>
                        <a:pt x="13542" y="8753"/>
                      </a:lnTo>
                      <a:cubicBezTo>
                        <a:pt x="13465" y="8710"/>
                        <a:pt x="13465" y="8638"/>
                        <a:pt x="13535" y="8594"/>
                      </a:cubicBezTo>
                      <a:lnTo>
                        <a:pt x="13844" y="8415"/>
                      </a:lnTo>
                      <a:cubicBezTo>
                        <a:pt x="13880" y="8397"/>
                        <a:pt x="13929" y="8388"/>
                        <a:pt x="13978" y="8388"/>
                      </a:cubicBezTo>
                      <a:close/>
                      <a:moveTo>
                        <a:pt x="6931" y="1"/>
                      </a:moveTo>
                      <a:cubicBezTo>
                        <a:pt x="6848" y="1"/>
                        <a:pt x="6763" y="21"/>
                        <a:pt x="6700" y="55"/>
                      </a:cubicBezTo>
                      <a:lnTo>
                        <a:pt x="95" y="4102"/>
                      </a:lnTo>
                      <a:cubicBezTo>
                        <a:pt x="29" y="4138"/>
                        <a:pt x="0" y="4189"/>
                        <a:pt x="0" y="4239"/>
                      </a:cubicBezTo>
                      <a:cubicBezTo>
                        <a:pt x="0" y="4268"/>
                        <a:pt x="9" y="4304"/>
                        <a:pt x="36" y="4332"/>
                      </a:cubicBezTo>
                      <a:cubicBezTo>
                        <a:pt x="43" y="4332"/>
                        <a:pt x="43" y="4340"/>
                        <a:pt x="52" y="4340"/>
                      </a:cubicBezTo>
                      <a:cubicBezTo>
                        <a:pt x="52" y="4347"/>
                        <a:pt x="59" y="4347"/>
                        <a:pt x="66" y="4354"/>
                      </a:cubicBezTo>
                      <a:cubicBezTo>
                        <a:pt x="73" y="4361"/>
                        <a:pt x="86" y="4368"/>
                        <a:pt x="102" y="4375"/>
                      </a:cubicBezTo>
                      <a:lnTo>
                        <a:pt x="11394" y="10903"/>
                      </a:lnTo>
                      <a:cubicBezTo>
                        <a:pt x="11459" y="10938"/>
                        <a:pt x="11547" y="10956"/>
                        <a:pt x="11635" y="10956"/>
                      </a:cubicBezTo>
                      <a:cubicBezTo>
                        <a:pt x="11723" y="10956"/>
                        <a:pt x="11811" y="10938"/>
                        <a:pt x="11876" y="10903"/>
                      </a:cubicBezTo>
                      <a:lnTo>
                        <a:pt x="18481" y="6856"/>
                      </a:lnTo>
                      <a:cubicBezTo>
                        <a:pt x="18517" y="6833"/>
                        <a:pt x="18538" y="6812"/>
                        <a:pt x="18561" y="6783"/>
                      </a:cubicBezTo>
                      <a:cubicBezTo>
                        <a:pt x="18524" y="6783"/>
                        <a:pt x="18488" y="6776"/>
                        <a:pt x="18452" y="6755"/>
                      </a:cubicBezTo>
                      <a:lnTo>
                        <a:pt x="7152" y="228"/>
                      </a:lnTo>
                      <a:cubicBezTo>
                        <a:pt x="7073" y="185"/>
                        <a:pt x="7023" y="98"/>
                        <a:pt x="6995" y="5"/>
                      </a:cubicBezTo>
                      <a:cubicBezTo>
                        <a:pt x="6974" y="2"/>
                        <a:pt x="6953" y="1"/>
                        <a:pt x="693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44"/>
                <p:cNvSpPr/>
                <p:nvPr/>
              </p:nvSpPr>
              <p:spPr>
                <a:xfrm>
                  <a:off x="-1495573" y="245308"/>
                  <a:ext cx="1155531" cy="1296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4" h="15657" extrusionOk="0">
                      <a:moveTo>
                        <a:pt x="2383" y="510"/>
                      </a:moveTo>
                      <a:cubicBezTo>
                        <a:pt x="2394" y="510"/>
                        <a:pt x="2405" y="513"/>
                        <a:pt x="2416" y="518"/>
                      </a:cubicBezTo>
                      <a:lnTo>
                        <a:pt x="13557" y="6951"/>
                      </a:lnTo>
                      <a:cubicBezTo>
                        <a:pt x="13600" y="6980"/>
                        <a:pt x="13623" y="7046"/>
                        <a:pt x="13609" y="7103"/>
                      </a:cubicBezTo>
                      <a:lnTo>
                        <a:pt x="11739" y="14585"/>
                      </a:lnTo>
                      <a:cubicBezTo>
                        <a:pt x="11728" y="14629"/>
                        <a:pt x="11702" y="14651"/>
                        <a:pt x="11668" y="14651"/>
                      </a:cubicBezTo>
                      <a:cubicBezTo>
                        <a:pt x="11657" y="14651"/>
                        <a:pt x="11644" y="14649"/>
                        <a:pt x="11632" y="14643"/>
                      </a:cubicBezTo>
                      <a:lnTo>
                        <a:pt x="498" y="8211"/>
                      </a:lnTo>
                      <a:cubicBezTo>
                        <a:pt x="446" y="8188"/>
                        <a:pt x="425" y="8116"/>
                        <a:pt x="439" y="8059"/>
                      </a:cubicBezTo>
                      <a:lnTo>
                        <a:pt x="2309" y="577"/>
                      </a:lnTo>
                      <a:cubicBezTo>
                        <a:pt x="2320" y="533"/>
                        <a:pt x="2350" y="510"/>
                        <a:pt x="2383" y="510"/>
                      </a:cubicBezTo>
                      <a:close/>
                      <a:moveTo>
                        <a:pt x="2309" y="1"/>
                      </a:moveTo>
                      <a:cubicBezTo>
                        <a:pt x="2230" y="23"/>
                        <a:pt x="2157" y="87"/>
                        <a:pt x="2128" y="196"/>
                      </a:cubicBezTo>
                      <a:lnTo>
                        <a:pt x="15" y="8656"/>
                      </a:lnTo>
                      <a:cubicBezTo>
                        <a:pt x="1" y="8728"/>
                        <a:pt x="1" y="8806"/>
                        <a:pt x="23" y="8878"/>
                      </a:cubicBezTo>
                      <a:cubicBezTo>
                        <a:pt x="51" y="8971"/>
                        <a:pt x="101" y="9058"/>
                        <a:pt x="180" y="9101"/>
                      </a:cubicBezTo>
                      <a:lnTo>
                        <a:pt x="11480" y="15628"/>
                      </a:lnTo>
                      <a:cubicBezTo>
                        <a:pt x="11516" y="15649"/>
                        <a:pt x="11552" y="15656"/>
                        <a:pt x="11589" y="15656"/>
                      </a:cubicBezTo>
                      <a:cubicBezTo>
                        <a:pt x="11595" y="15635"/>
                        <a:pt x="11602" y="15613"/>
                        <a:pt x="11602" y="15592"/>
                      </a:cubicBezTo>
                      <a:lnTo>
                        <a:pt x="11602" y="15656"/>
                      </a:lnTo>
                      <a:cubicBezTo>
                        <a:pt x="11609" y="15656"/>
                        <a:pt x="11616" y="15649"/>
                        <a:pt x="11616" y="15649"/>
                      </a:cubicBezTo>
                      <a:cubicBezTo>
                        <a:pt x="11632" y="15649"/>
                        <a:pt x="11639" y="15649"/>
                        <a:pt x="11646" y="15642"/>
                      </a:cubicBezTo>
                      <a:cubicBezTo>
                        <a:pt x="11659" y="15642"/>
                        <a:pt x="11668" y="15635"/>
                        <a:pt x="11675" y="15628"/>
                      </a:cubicBezTo>
                      <a:cubicBezTo>
                        <a:pt x="11682" y="15628"/>
                        <a:pt x="11689" y="15628"/>
                        <a:pt x="11689" y="15620"/>
                      </a:cubicBezTo>
                      <a:cubicBezTo>
                        <a:pt x="11696" y="15620"/>
                        <a:pt x="11696" y="15613"/>
                        <a:pt x="11702" y="15613"/>
                      </a:cubicBezTo>
                      <a:cubicBezTo>
                        <a:pt x="11725" y="15599"/>
                        <a:pt x="11739" y="15577"/>
                        <a:pt x="11754" y="15556"/>
                      </a:cubicBezTo>
                      <a:cubicBezTo>
                        <a:pt x="11761" y="15549"/>
                        <a:pt x="11761" y="15542"/>
                        <a:pt x="11768" y="15534"/>
                      </a:cubicBezTo>
                      <a:cubicBezTo>
                        <a:pt x="11775" y="15520"/>
                        <a:pt x="11775" y="15513"/>
                        <a:pt x="11782" y="15506"/>
                      </a:cubicBezTo>
                      <a:lnTo>
                        <a:pt x="11782" y="15499"/>
                      </a:lnTo>
                      <a:cubicBezTo>
                        <a:pt x="11782" y="15499"/>
                        <a:pt x="11782" y="15490"/>
                        <a:pt x="11789" y="15484"/>
                      </a:cubicBezTo>
                      <a:cubicBezTo>
                        <a:pt x="11789" y="15477"/>
                        <a:pt x="11789" y="15470"/>
                        <a:pt x="11797" y="15456"/>
                      </a:cubicBezTo>
                      <a:lnTo>
                        <a:pt x="13911" y="6994"/>
                      </a:lnTo>
                      <a:cubicBezTo>
                        <a:pt x="13954" y="6830"/>
                        <a:pt x="13874" y="6629"/>
                        <a:pt x="13745" y="6549"/>
                      </a:cubicBezTo>
                      <a:lnTo>
                        <a:pt x="2445" y="30"/>
                      </a:lnTo>
                      <a:cubicBezTo>
                        <a:pt x="2430" y="23"/>
                        <a:pt x="2409" y="16"/>
                        <a:pt x="2395" y="8"/>
                      </a:cubicBezTo>
                      <a:cubicBezTo>
                        <a:pt x="2373" y="1"/>
                        <a:pt x="2359" y="1"/>
                        <a:pt x="23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4"/>
                <p:cNvSpPr/>
                <p:nvPr/>
              </p:nvSpPr>
              <p:spPr>
                <a:xfrm>
                  <a:off x="-1460379" y="287542"/>
                  <a:ext cx="1092926" cy="1171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8" h="14142" extrusionOk="0">
                      <a:moveTo>
                        <a:pt x="5263" y="4953"/>
                      </a:moveTo>
                      <a:cubicBezTo>
                        <a:pt x="5384" y="4953"/>
                        <a:pt x="5513" y="4987"/>
                        <a:pt x="5643" y="5061"/>
                      </a:cubicBezTo>
                      <a:lnTo>
                        <a:pt x="7310" y="6025"/>
                      </a:lnTo>
                      <a:cubicBezTo>
                        <a:pt x="7784" y="6298"/>
                        <a:pt x="8095" y="7010"/>
                        <a:pt x="7993" y="7606"/>
                      </a:cubicBezTo>
                      <a:lnTo>
                        <a:pt x="7950" y="7844"/>
                      </a:lnTo>
                      <a:cubicBezTo>
                        <a:pt x="7877" y="8277"/>
                        <a:pt x="7611" y="8532"/>
                        <a:pt x="7287" y="8532"/>
                      </a:cubicBezTo>
                      <a:cubicBezTo>
                        <a:pt x="7164" y="8532"/>
                        <a:pt x="7033" y="8495"/>
                        <a:pt x="6901" y="8418"/>
                      </a:cubicBezTo>
                      <a:lnTo>
                        <a:pt x="5233" y="7456"/>
                      </a:lnTo>
                      <a:cubicBezTo>
                        <a:pt x="4758" y="7183"/>
                        <a:pt x="4449" y="6477"/>
                        <a:pt x="4550" y="5881"/>
                      </a:cubicBezTo>
                      <a:lnTo>
                        <a:pt x="4593" y="5637"/>
                      </a:lnTo>
                      <a:cubicBezTo>
                        <a:pt x="4667" y="5207"/>
                        <a:pt x="4936" y="4953"/>
                        <a:pt x="5263" y="4953"/>
                      </a:cubicBezTo>
                      <a:close/>
                      <a:moveTo>
                        <a:pt x="645" y="7298"/>
                      </a:moveTo>
                      <a:cubicBezTo>
                        <a:pt x="650" y="7298"/>
                        <a:pt x="656" y="7300"/>
                        <a:pt x="661" y="7304"/>
                      </a:cubicBezTo>
                      <a:lnTo>
                        <a:pt x="10710" y="13105"/>
                      </a:lnTo>
                      <a:cubicBezTo>
                        <a:pt x="10732" y="13119"/>
                        <a:pt x="10746" y="13148"/>
                        <a:pt x="10739" y="13178"/>
                      </a:cubicBezTo>
                      <a:cubicBezTo>
                        <a:pt x="10734" y="13198"/>
                        <a:pt x="10721" y="13211"/>
                        <a:pt x="10706" y="13211"/>
                      </a:cubicBezTo>
                      <a:cubicBezTo>
                        <a:pt x="10701" y="13211"/>
                        <a:pt x="10695" y="13210"/>
                        <a:pt x="10689" y="13205"/>
                      </a:cubicBezTo>
                      <a:lnTo>
                        <a:pt x="2911" y="8713"/>
                      </a:lnTo>
                      <a:lnTo>
                        <a:pt x="2904" y="8713"/>
                      </a:lnTo>
                      <a:lnTo>
                        <a:pt x="640" y="7406"/>
                      </a:lnTo>
                      <a:cubicBezTo>
                        <a:pt x="618" y="7390"/>
                        <a:pt x="604" y="7362"/>
                        <a:pt x="611" y="7333"/>
                      </a:cubicBezTo>
                      <a:cubicBezTo>
                        <a:pt x="616" y="7312"/>
                        <a:pt x="630" y="7298"/>
                        <a:pt x="645" y="7298"/>
                      </a:cubicBezTo>
                      <a:close/>
                      <a:moveTo>
                        <a:pt x="1958" y="0"/>
                      </a:moveTo>
                      <a:cubicBezTo>
                        <a:pt x="1925" y="0"/>
                        <a:pt x="1895" y="23"/>
                        <a:pt x="1884" y="67"/>
                      </a:cubicBezTo>
                      <a:lnTo>
                        <a:pt x="14" y="7549"/>
                      </a:lnTo>
                      <a:cubicBezTo>
                        <a:pt x="0" y="7606"/>
                        <a:pt x="21" y="7678"/>
                        <a:pt x="73" y="7701"/>
                      </a:cubicBezTo>
                      <a:lnTo>
                        <a:pt x="11207" y="14133"/>
                      </a:lnTo>
                      <a:cubicBezTo>
                        <a:pt x="11219" y="14139"/>
                        <a:pt x="11232" y="14141"/>
                        <a:pt x="11243" y="14141"/>
                      </a:cubicBezTo>
                      <a:cubicBezTo>
                        <a:pt x="11277" y="14141"/>
                        <a:pt x="11303" y="14119"/>
                        <a:pt x="11314" y="14075"/>
                      </a:cubicBezTo>
                      <a:lnTo>
                        <a:pt x="13184" y="6593"/>
                      </a:lnTo>
                      <a:cubicBezTo>
                        <a:pt x="13198" y="6536"/>
                        <a:pt x="13175" y="6470"/>
                        <a:pt x="13132" y="6441"/>
                      </a:cubicBezTo>
                      <a:lnTo>
                        <a:pt x="1991" y="8"/>
                      </a:lnTo>
                      <a:cubicBezTo>
                        <a:pt x="1980" y="3"/>
                        <a:pt x="1969" y="0"/>
                        <a:pt x="19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4"/>
                <p:cNvSpPr/>
                <p:nvPr/>
              </p:nvSpPr>
              <p:spPr>
                <a:xfrm>
                  <a:off x="-1410361" y="891900"/>
                  <a:ext cx="194603" cy="117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7" extrusionOk="0">
                      <a:moveTo>
                        <a:pt x="41" y="0"/>
                      </a:moveTo>
                      <a:cubicBezTo>
                        <a:pt x="26" y="0"/>
                        <a:pt x="12" y="14"/>
                        <a:pt x="7" y="35"/>
                      </a:cubicBezTo>
                      <a:cubicBezTo>
                        <a:pt x="0" y="64"/>
                        <a:pt x="14" y="92"/>
                        <a:pt x="36" y="108"/>
                      </a:cubicBezTo>
                      <a:lnTo>
                        <a:pt x="2307" y="1415"/>
                      </a:lnTo>
                      <a:cubicBezTo>
                        <a:pt x="2311" y="1416"/>
                        <a:pt x="2314" y="1417"/>
                        <a:pt x="2318" y="1417"/>
                      </a:cubicBezTo>
                      <a:cubicBezTo>
                        <a:pt x="2334" y="1417"/>
                        <a:pt x="2344" y="1404"/>
                        <a:pt x="2350" y="1386"/>
                      </a:cubicBezTo>
                      <a:cubicBezTo>
                        <a:pt x="2350" y="1358"/>
                        <a:pt x="2336" y="1322"/>
                        <a:pt x="2315" y="1315"/>
                      </a:cubicBezTo>
                      <a:lnTo>
                        <a:pt x="57" y="6"/>
                      </a:lnTo>
                      <a:cubicBezTo>
                        <a:pt x="52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4"/>
                <p:cNvSpPr/>
                <p:nvPr/>
              </p:nvSpPr>
              <p:spPr>
                <a:xfrm>
                  <a:off x="-1076549" y="1606396"/>
                  <a:ext cx="87696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8" y="557"/>
                      </a:lnTo>
                      <a:cubicBezTo>
                        <a:pt x="454" y="579"/>
                        <a:pt x="501" y="589"/>
                        <a:pt x="548" y="589"/>
                      </a:cubicBezTo>
                      <a:cubicBezTo>
                        <a:pt x="594" y="589"/>
                        <a:pt x="641" y="579"/>
                        <a:pt x="677" y="557"/>
                      </a:cubicBezTo>
                      <a:lnTo>
                        <a:pt x="986" y="378"/>
                      </a:lnTo>
                      <a:cubicBezTo>
                        <a:pt x="1058" y="334"/>
                        <a:pt x="1058" y="271"/>
                        <a:pt x="986" y="228"/>
                      </a:cubicBezTo>
                      <a:lnTo>
                        <a:pt x="648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4"/>
                <p:cNvSpPr/>
                <p:nvPr/>
              </p:nvSpPr>
              <p:spPr>
                <a:xfrm>
                  <a:off x="-959785" y="1607556"/>
                  <a:ext cx="86950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85" extrusionOk="0">
                      <a:moveTo>
                        <a:pt x="511" y="0"/>
                      </a:moveTo>
                      <a:cubicBezTo>
                        <a:pt x="464" y="0"/>
                        <a:pt x="418" y="11"/>
                        <a:pt x="381" y="32"/>
                      </a:cubicBezTo>
                      <a:lnTo>
                        <a:pt x="73" y="214"/>
                      </a:lnTo>
                      <a:cubicBezTo>
                        <a:pt x="0" y="257"/>
                        <a:pt x="0" y="320"/>
                        <a:pt x="73" y="364"/>
                      </a:cubicBezTo>
                      <a:lnTo>
                        <a:pt x="402" y="559"/>
                      </a:lnTo>
                      <a:cubicBezTo>
                        <a:pt x="438" y="576"/>
                        <a:pt x="485" y="584"/>
                        <a:pt x="533" y="584"/>
                      </a:cubicBezTo>
                      <a:cubicBezTo>
                        <a:pt x="581" y="584"/>
                        <a:pt x="630" y="576"/>
                        <a:pt x="670" y="559"/>
                      </a:cubicBezTo>
                      <a:lnTo>
                        <a:pt x="978" y="377"/>
                      </a:lnTo>
                      <a:cubicBezTo>
                        <a:pt x="1049" y="334"/>
                        <a:pt x="1042" y="264"/>
                        <a:pt x="971" y="220"/>
                      </a:cubicBezTo>
                      <a:lnTo>
                        <a:pt x="640" y="32"/>
                      </a:lnTo>
                      <a:cubicBezTo>
                        <a:pt x="604" y="11"/>
                        <a:pt x="557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4"/>
                <p:cNvSpPr/>
                <p:nvPr/>
              </p:nvSpPr>
              <p:spPr>
                <a:xfrm>
                  <a:off x="-1016925" y="1640349"/>
                  <a:ext cx="86868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590" extrusionOk="0">
                      <a:moveTo>
                        <a:pt x="514" y="1"/>
                      </a:moveTo>
                      <a:cubicBezTo>
                        <a:pt x="466" y="1"/>
                        <a:pt x="418" y="12"/>
                        <a:pt x="381" y="33"/>
                      </a:cubicBezTo>
                      <a:lnTo>
                        <a:pt x="73" y="213"/>
                      </a:lnTo>
                      <a:cubicBezTo>
                        <a:pt x="0" y="256"/>
                        <a:pt x="0" y="326"/>
                        <a:pt x="79" y="363"/>
                      </a:cubicBezTo>
                      <a:lnTo>
                        <a:pt x="411" y="558"/>
                      </a:lnTo>
                      <a:cubicBezTo>
                        <a:pt x="446" y="579"/>
                        <a:pt x="493" y="590"/>
                        <a:pt x="539" y="590"/>
                      </a:cubicBezTo>
                      <a:cubicBezTo>
                        <a:pt x="586" y="590"/>
                        <a:pt x="633" y="579"/>
                        <a:pt x="669" y="558"/>
                      </a:cubicBezTo>
                      <a:lnTo>
                        <a:pt x="978" y="378"/>
                      </a:lnTo>
                      <a:cubicBezTo>
                        <a:pt x="1049" y="335"/>
                        <a:pt x="1049" y="270"/>
                        <a:pt x="978" y="226"/>
                      </a:cubicBezTo>
                      <a:lnTo>
                        <a:pt x="647" y="33"/>
                      </a:lnTo>
                      <a:cubicBezTo>
                        <a:pt x="611" y="12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4"/>
                <p:cNvSpPr/>
                <p:nvPr/>
              </p:nvSpPr>
              <p:spPr>
                <a:xfrm>
                  <a:off x="-1072988" y="1542052"/>
                  <a:ext cx="141274" cy="7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" h="96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1058" y="932"/>
                      </a:lnTo>
                      <a:cubicBezTo>
                        <a:pt x="1095" y="954"/>
                        <a:pt x="1143" y="964"/>
                        <a:pt x="1191" y="964"/>
                      </a:cubicBezTo>
                      <a:cubicBezTo>
                        <a:pt x="1240" y="964"/>
                        <a:pt x="1288" y="954"/>
                        <a:pt x="1324" y="932"/>
                      </a:cubicBezTo>
                      <a:lnTo>
                        <a:pt x="1633" y="760"/>
                      </a:lnTo>
                      <a:cubicBezTo>
                        <a:pt x="1705" y="716"/>
                        <a:pt x="1698" y="644"/>
                        <a:pt x="1626" y="601"/>
                      </a:cubicBezTo>
                      <a:lnTo>
                        <a:pt x="641" y="33"/>
                      </a:lnTo>
                      <a:cubicBezTo>
                        <a:pt x="606" y="12"/>
                        <a:pt x="559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4"/>
                <p:cNvSpPr/>
                <p:nvPr/>
              </p:nvSpPr>
              <p:spPr>
                <a:xfrm>
                  <a:off x="-1129383" y="1509921"/>
                  <a:ext cx="83969" cy="4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7" extrusionOk="0">
                      <a:moveTo>
                        <a:pt x="514" y="1"/>
                      </a:moveTo>
                      <a:cubicBezTo>
                        <a:pt x="465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49"/>
                        <a:pt x="0" y="321"/>
                        <a:pt x="71" y="364"/>
                      </a:cubicBezTo>
                      <a:lnTo>
                        <a:pt x="373" y="537"/>
                      </a:lnTo>
                      <a:cubicBezTo>
                        <a:pt x="411" y="556"/>
                        <a:pt x="460" y="567"/>
                        <a:pt x="509" y="567"/>
                      </a:cubicBezTo>
                      <a:cubicBezTo>
                        <a:pt x="554" y="567"/>
                        <a:pt x="598" y="558"/>
                        <a:pt x="632" y="537"/>
                      </a:cubicBezTo>
                      <a:lnTo>
                        <a:pt x="941" y="357"/>
                      </a:lnTo>
                      <a:cubicBezTo>
                        <a:pt x="1013" y="314"/>
                        <a:pt x="1013" y="242"/>
                        <a:pt x="941" y="206"/>
                      </a:cubicBezTo>
                      <a:lnTo>
                        <a:pt x="647" y="33"/>
                      </a:lnTo>
                      <a:cubicBezTo>
                        <a:pt x="611" y="12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4"/>
                <p:cNvSpPr/>
                <p:nvPr/>
              </p:nvSpPr>
              <p:spPr>
                <a:xfrm>
                  <a:off x="-1060401" y="1417669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3" y="33"/>
                      </a:cubicBezTo>
                      <a:lnTo>
                        <a:pt x="73" y="228"/>
                      </a:lnTo>
                      <a:cubicBezTo>
                        <a:pt x="1" y="271"/>
                        <a:pt x="1" y="335"/>
                        <a:pt x="73" y="378"/>
                      </a:cubicBezTo>
                      <a:lnTo>
                        <a:pt x="366" y="550"/>
                      </a:lnTo>
                      <a:cubicBezTo>
                        <a:pt x="403" y="572"/>
                        <a:pt x="451" y="583"/>
                        <a:pt x="500" y="583"/>
                      </a:cubicBezTo>
                      <a:cubicBezTo>
                        <a:pt x="549" y="583"/>
                        <a:pt x="598" y="572"/>
                        <a:pt x="634" y="550"/>
                      </a:cubicBezTo>
                      <a:lnTo>
                        <a:pt x="963" y="357"/>
                      </a:lnTo>
                      <a:cubicBezTo>
                        <a:pt x="1036" y="314"/>
                        <a:pt x="1036" y="248"/>
                        <a:pt x="963" y="205"/>
                      </a:cubicBezTo>
                      <a:lnTo>
                        <a:pt x="668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4"/>
                <p:cNvSpPr/>
                <p:nvPr/>
              </p:nvSpPr>
              <p:spPr>
                <a:xfrm>
                  <a:off x="-1004420" y="1450214"/>
                  <a:ext cx="87530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587" extrusionOk="0">
                      <a:moveTo>
                        <a:pt x="539" y="1"/>
                      </a:moveTo>
                      <a:cubicBezTo>
                        <a:pt x="493" y="1"/>
                        <a:pt x="446" y="10"/>
                        <a:pt x="410" y="28"/>
                      </a:cubicBezTo>
                      <a:lnTo>
                        <a:pt x="72" y="223"/>
                      </a:lnTo>
                      <a:cubicBezTo>
                        <a:pt x="1" y="266"/>
                        <a:pt x="1" y="337"/>
                        <a:pt x="72" y="380"/>
                      </a:cubicBezTo>
                      <a:lnTo>
                        <a:pt x="380" y="561"/>
                      </a:lnTo>
                      <a:cubicBezTo>
                        <a:pt x="420" y="578"/>
                        <a:pt x="469" y="587"/>
                        <a:pt x="517" y="587"/>
                      </a:cubicBezTo>
                      <a:cubicBezTo>
                        <a:pt x="565" y="587"/>
                        <a:pt x="612" y="578"/>
                        <a:pt x="648" y="561"/>
                      </a:cubicBezTo>
                      <a:lnTo>
                        <a:pt x="984" y="366"/>
                      </a:lnTo>
                      <a:cubicBezTo>
                        <a:pt x="1057" y="323"/>
                        <a:pt x="1057" y="250"/>
                        <a:pt x="977" y="207"/>
                      </a:cubicBezTo>
                      <a:lnTo>
                        <a:pt x="669" y="28"/>
                      </a:lnTo>
                      <a:cubicBezTo>
                        <a:pt x="632" y="10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4"/>
                <p:cNvSpPr/>
                <p:nvPr/>
              </p:nvSpPr>
              <p:spPr>
                <a:xfrm>
                  <a:off x="-1072243" y="1290968"/>
                  <a:ext cx="59540" cy="3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392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4" y="33"/>
                      </a:cubicBezTo>
                      <a:lnTo>
                        <a:pt x="71" y="60"/>
                      </a:lnTo>
                      <a:cubicBezTo>
                        <a:pt x="1" y="96"/>
                        <a:pt x="1" y="169"/>
                        <a:pt x="71" y="212"/>
                      </a:cubicBezTo>
                      <a:lnTo>
                        <a:pt x="330" y="362"/>
                      </a:lnTo>
                      <a:cubicBezTo>
                        <a:pt x="365" y="383"/>
                        <a:pt x="411" y="392"/>
                        <a:pt x="457" y="392"/>
                      </a:cubicBezTo>
                      <a:cubicBezTo>
                        <a:pt x="508" y="392"/>
                        <a:pt x="559" y="381"/>
                        <a:pt x="596" y="362"/>
                      </a:cubicBezTo>
                      <a:lnTo>
                        <a:pt x="639" y="334"/>
                      </a:lnTo>
                      <a:cubicBezTo>
                        <a:pt x="718" y="291"/>
                        <a:pt x="711" y="219"/>
                        <a:pt x="639" y="176"/>
                      </a:cubicBezTo>
                      <a:lnTo>
                        <a:pt x="380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4"/>
                <p:cNvSpPr/>
                <p:nvPr/>
              </p:nvSpPr>
              <p:spPr>
                <a:xfrm>
                  <a:off x="-1019409" y="1321194"/>
                  <a:ext cx="65668" cy="3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440" extrusionOk="0">
                      <a:moveTo>
                        <a:pt x="253" y="1"/>
                      </a:moveTo>
                      <a:cubicBezTo>
                        <a:pt x="207" y="1"/>
                        <a:pt x="160" y="12"/>
                        <a:pt x="123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0"/>
                        <a:pt x="73" y="213"/>
                      </a:cubicBezTo>
                      <a:lnTo>
                        <a:pt x="411" y="408"/>
                      </a:lnTo>
                      <a:cubicBezTo>
                        <a:pt x="448" y="429"/>
                        <a:pt x="494" y="440"/>
                        <a:pt x="541" y="440"/>
                      </a:cubicBezTo>
                      <a:cubicBezTo>
                        <a:pt x="587" y="440"/>
                        <a:pt x="634" y="429"/>
                        <a:pt x="670" y="408"/>
                      </a:cubicBezTo>
                      <a:lnTo>
                        <a:pt x="720" y="378"/>
                      </a:lnTo>
                      <a:cubicBezTo>
                        <a:pt x="793" y="335"/>
                        <a:pt x="793" y="271"/>
                        <a:pt x="720" y="228"/>
                      </a:cubicBezTo>
                      <a:lnTo>
                        <a:pt x="382" y="33"/>
                      </a:lnTo>
                      <a:cubicBezTo>
                        <a:pt x="347" y="12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4"/>
                <p:cNvSpPr/>
                <p:nvPr/>
              </p:nvSpPr>
              <p:spPr>
                <a:xfrm>
                  <a:off x="-1075804" y="1342062"/>
                  <a:ext cx="86371" cy="48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4" extrusionOk="0">
                      <a:moveTo>
                        <a:pt x="500" y="1"/>
                      </a:moveTo>
                      <a:cubicBezTo>
                        <a:pt x="451" y="1"/>
                        <a:pt x="402" y="12"/>
                        <a:pt x="366" y="33"/>
                      </a:cubicBezTo>
                      <a:lnTo>
                        <a:pt x="71" y="206"/>
                      </a:lnTo>
                      <a:cubicBezTo>
                        <a:pt x="0" y="249"/>
                        <a:pt x="0" y="321"/>
                        <a:pt x="71" y="357"/>
                      </a:cubicBezTo>
                      <a:lnTo>
                        <a:pt x="409" y="551"/>
                      </a:lnTo>
                      <a:cubicBezTo>
                        <a:pt x="445" y="572"/>
                        <a:pt x="492" y="583"/>
                        <a:pt x="539" y="583"/>
                      </a:cubicBezTo>
                      <a:cubicBezTo>
                        <a:pt x="585" y="583"/>
                        <a:pt x="632" y="572"/>
                        <a:pt x="668" y="551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71"/>
                        <a:pt x="970" y="228"/>
                      </a:cubicBezTo>
                      <a:lnTo>
                        <a:pt x="632" y="33"/>
                      </a:lnTo>
                      <a:cubicBezTo>
                        <a:pt x="596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4"/>
                <p:cNvSpPr/>
                <p:nvPr/>
              </p:nvSpPr>
              <p:spPr>
                <a:xfrm>
                  <a:off x="-1242503" y="1246250"/>
                  <a:ext cx="83307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2" extrusionOk="0">
                      <a:moveTo>
                        <a:pt x="503" y="0"/>
                      </a:moveTo>
                      <a:cubicBezTo>
                        <a:pt x="456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75" y="529"/>
                      </a:lnTo>
                      <a:cubicBezTo>
                        <a:pt x="410" y="551"/>
                        <a:pt x="456" y="562"/>
                        <a:pt x="503" y="562"/>
                      </a:cubicBezTo>
                      <a:cubicBezTo>
                        <a:pt x="550" y="562"/>
                        <a:pt x="597" y="551"/>
                        <a:pt x="633" y="529"/>
                      </a:cubicBezTo>
                      <a:lnTo>
                        <a:pt x="935" y="357"/>
                      </a:lnTo>
                      <a:cubicBezTo>
                        <a:pt x="1006" y="314"/>
                        <a:pt x="1006" y="241"/>
                        <a:pt x="935" y="205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4"/>
                <p:cNvSpPr/>
                <p:nvPr/>
              </p:nvSpPr>
              <p:spPr>
                <a:xfrm>
                  <a:off x="-1186522" y="1278380"/>
                  <a:ext cx="84466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569" extrusionOk="0">
                      <a:moveTo>
                        <a:pt x="507" y="0"/>
                      </a:moveTo>
                      <a:cubicBezTo>
                        <a:pt x="458" y="0"/>
                        <a:pt x="409" y="11"/>
                        <a:pt x="373" y="33"/>
                      </a:cubicBezTo>
                      <a:lnTo>
                        <a:pt x="78" y="205"/>
                      </a:lnTo>
                      <a:cubicBezTo>
                        <a:pt x="0" y="248"/>
                        <a:pt x="7" y="321"/>
                        <a:pt x="78" y="357"/>
                      </a:cubicBezTo>
                      <a:lnTo>
                        <a:pt x="389" y="536"/>
                      </a:lnTo>
                      <a:cubicBezTo>
                        <a:pt x="424" y="558"/>
                        <a:pt x="472" y="569"/>
                        <a:pt x="521" y="569"/>
                      </a:cubicBezTo>
                      <a:cubicBezTo>
                        <a:pt x="569" y="569"/>
                        <a:pt x="618" y="558"/>
                        <a:pt x="654" y="536"/>
                      </a:cubicBezTo>
                      <a:lnTo>
                        <a:pt x="949" y="364"/>
                      </a:lnTo>
                      <a:cubicBezTo>
                        <a:pt x="1020" y="321"/>
                        <a:pt x="1020" y="255"/>
                        <a:pt x="949" y="212"/>
                      </a:cubicBezTo>
                      <a:lnTo>
                        <a:pt x="639" y="33"/>
                      </a:lnTo>
                      <a:cubicBezTo>
                        <a:pt x="603" y="11"/>
                        <a:pt x="555" y="0"/>
                        <a:pt x="50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44"/>
                <p:cNvSpPr/>
                <p:nvPr/>
              </p:nvSpPr>
              <p:spPr>
                <a:xfrm>
                  <a:off x="-1516359" y="1154660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9" y="378"/>
                      </a:cubicBezTo>
                      <a:lnTo>
                        <a:pt x="374" y="550"/>
                      </a:lnTo>
                      <a:cubicBezTo>
                        <a:pt x="411" y="572"/>
                        <a:pt x="459" y="583"/>
                        <a:pt x="507" y="583"/>
                      </a:cubicBezTo>
                      <a:cubicBezTo>
                        <a:pt x="556" y="583"/>
                        <a:pt x="604" y="572"/>
                        <a:pt x="640" y="550"/>
                      </a:cubicBezTo>
                      <a:lnTo>
                        <a:pt x="971" y="355"/>
                      </a:lnTo>
                      <a:cubicBezTo>
                        <a:pt x="1042" y="312"/>
                        <a:pt x="1042" y="248"/>
                        <a:pt x="971" y="205"/>
                      </a:cubicBezTo>
                      <a:lnTo>
                        <a:pt x="676" y="33"/>
                      </a:lnTo>
                      <a:cubicBezTo>
                        <a:pt x="637" y="11"/>
                        <a:pt x="588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4"/>
                <p:cNvSpPr/>
                <p:nvPr/>
              </p:nvSpPr>
              <p:spPr>
                <a:xfrm>
                  <a:off x="-1472221" y="1113503"/>
                  <a:ext cx="83307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3" extrusionOk="0">
                      <a:moveTo>
                        <a:pt x="504" y="1"/>
                      </a:moveTo>
                      <a:cubicBezTo>
                        <a:pt x="456" y="1"/>
                        <a:pt x="409" y="11"/>
                        <a:pt x="373" y="33"/>
                      </a:cubicBezTo>
                      <a:lnTo>
                        <a:pt x="71" y="205"/>
                      </a:lnTo>
                      <a:cubicBezTo>
                        <a:pt x="0" y="249"/>
                        <a:pt x="0" y="314"/>
                        <a:pt x="71" y="357"/>
                      </a:cubicBezTo>
                      <a:lnTo>
                        <a:pt x="373" y="530"/>
                      </a:lnTo>
                      <a:cubicBezTo>
                        <a:pt x="409" y="551"/>
                        <a:pt x="458" y="562"/>
                        <a:pt x="506" y="562"/>
                      </a:cubicBezTo>
                      <a:cubicBezTo>
                        <a:pt x="555" y="562"/>
                        <a:pt x="603" y="551"/>
                        <a:pt x="638" y="530"/>
                      </a:cubicBezTo>
                      <a:lnTo>
                        <a:pt x="933" y="357"/>
                      </a:lnTo>
                      <a:cubicBezTo>
                        <a:pt x="1006" y="314"/>
                        <a:pt x="1006" y="249"/>
                        <a:pt x="933" y="205"/>
                      </a:cubicBezTo>
                      <a:lnTo>
                        <a:pt x="638" y="33"/>
                      </a:lnTo>
                      <a:cubicBezTo>
                        <a:pt x="600" y="11"/>
                        <a:pt x="551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4"/>
                <p:cNvSpPr/>
                <p:nvPr/>
              </p:nvSpPr>
              <p:spPr>
                <a:xfrm>
                  <a:off x="-1415826" y="1092634"/>
                  <a:ext cx="62687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418" extrusionOk="0">
                      <a:moveTo>
                        <a:pt x="257" y="1"/>
                      </a:moveTo>
                      <a:cubicBezTo>
                        <a:pt x="208" y="1"/>
                        <a:pt x="159" y="12"/>
                        <a:pt x="123" y="33"/>
                      </a:cubicBezTo>
                      <a:lnTo>
                        <a:pt x="73" y="62"/>
                      </a:lnTo>
                      <a:cubicBezTo>
                        <a:pt x="1" y="106"/>
                        <a:pt x="1" y="169"/>
                        <a:pt x="73" y="213"/>
                      </a:cubicBezTo>
                      <a:lnTo>
                        <a:pt x="375" y="385"/>
                      </a:lnTo>
                      <a:cubicBezTo>
                        <a:pt x="411" y="407"/>
                        <a:pt x="460" y="417"/>
                        <a:pt x="508" y="417"/>
                      </a:cubicBezTo>
                      <a:cubicBezTo>
                        <a:pt x="557" y="417"/>
                        <a:pt x="605" y="407"/>
                        <a:pt x="641" y="385"/>
                      </a:cubicBezTo>
                      <a:lnTo>
                        <a:pt x="684" y="357"/>
                      </a:lnTo>
                      <a:cubicBezTo>
                        <a:pt x="756" y="314"/>
                        <a:pt x="756" y="249"/>
                        <a:pt x="684" y="206"/>
                      </a:cubicBezTo>
                      <a:lnTo>
                        <a:pt x="389" y="33"/>
                      </a:lnTo>
                      <a:cubicBezTo>
                        <a:pt x="353" y="12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4"/>
                <p:cNvSpPr/>
                <p:nvPr/>
              </p:nvSpPr>
              <p:spPr>
                <a:xfrm>
                  <a:off x="-1359266" y="1124765"/>
                  <a:ext cx="63847" cy="3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7" extrusionOk="0">
                      <a:moveTo>
                        <a:pt x="252" y="1"/>
                      </a:moveTo>
                      <a:cubicBezTo>
                        <a:pt x="204" y="1"/>
                        <a:pt x="156" y="12"/>
                        <a:pt x="116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8"/>
                        <a:pt x="73" y="213"/>
                      </a:cubicBezTo>
                      <a:lnTo>
                        <a:pt x="382" y="394"/>
                      </a:lnTo>
                      <a:cubicBezTo>
                        <a:pt x="418" y="415"/>
                        <a:pt x="467" y="426"/>
                        <a:pt x="515" y="426"/>
                      </a:cubicBezTo>
                      <a:cubicBezTo>
                        <a:pt x="564" y="426"/>
                        <a:pt x="612" y="415"/>
                        <a:pt x="648" y="394"/>
                      </a:cubicBezTo>
                      <a:lnTo>
                        <a:pt x="691" y="371"/>
                      </a:lnTo>
                      <a:cubicBezTo>
                        <a:pt x="770" y="328"/>
                        <a:pt x="763" y="256"/>
                        <a:pt x="691" y="213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4"/>
                <p:cNvSpPr/>
                <p:nvPr/>
              </p:nvSpPr>
              <p:spPr>
                <a:xfrm>
                  <a:off x="-1185943" y="1225381"/>
                  <a:ext cx="62522" cy="34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3" extrusionOk="0">
                      <a:moveTo>
                        <a:pt x="252" y="0"/>
                      </a:moveTo>
                      <a:cubicBezTo>
                        <a:pt x="205" y="0"/>
                        <a:pt x="158" y="11"/>
                        <a:pt x="123" y="33"/>
                      </a:cubicBezTo>
                      <a:lnTo>
                        <a:pt x="71" y="55"/>
                      </a:lnTo>
                      <a:cubicBezTo>
                        <a:pt x="0" y="98"/>
                        <a:pt x="0" y="171"/>
                        <a:pt x="71" y="214"/>
                      </a:cubicBezTo>
                      <a:lnTo>
                        <a:pt x="373" y="386"/>
                      </a:lnTo>
                      <a:cubicBezTo>
                        <a:pt x="409" y="404"/>
                        <a:pt x="456" y="412"/>
                        <a:pt x="503" y="412"/>
                      </a:cubicBezTo>
                      <a:cubicBezTo>
                        <a:pt x="550" y="412"/>
                        <a:pt x="596" y="404"/>
                        <a:pt x="632" y="386"/>
                      </a:cubicBezTo>
                      <a:lnTo>
                        <a:pt x="683" y="357"/>
                      </a:lnTo>
                      <a:cubicBezTo>
                        <a:pt x="754" y="314"/>
                        <a:pt x="754" y="241"/>
                        <a:pt x="683" y="198"/>
                      </a:cubicBezTo>
                      <a:lnTo>
                        <a:pt x="388" y="33"/>
                      </a:lnTo>
                      <a:cubicBezTo>
                        <a:pt x="349" y="11"/>
                        <a:pt x="300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4"/>
                <p:cNvSpPr/>
                <p:nvPr/>
              </p:nvSpPr>
              <p:spPr>
                <a:xfrm>
                  <a:off x="-1302127" y="1158221"/>
                  <a:ext cx="63267" cy="34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19" extrusionOk="0">
                      <a:moveTo>
                        <a:pt x="253" y="1"/>
                      </a:moveTo>
                      <a:cubicBezTo>
                        <a:pt x="206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382" y="392"/>
                      </a:lnTo>
                      <a:cubicBezTo>
                        <a:pt x="418" y="410"/>
                        <a:pt x="465" y="419"/>
                        <a:pt x="511" y="419"/>
                      </a:cubicBezTo>
                      <a:cubicBezTo>
                        <a:pt x="558" y="419"/>
                        <a:pt x="605" y="410"/>
                        <a:pt x="641" y="392"/>
                      </a:cubicBezTo>
                      <a:lnTo>
                        <a:pt x="691" y="362"/>
                      </a:lnTo>
                      <a:cubicBezTo>
                        <a:pt x="763" y="319"/>
                        <a:pt x="763" y="249"/>
                        <a:pt x="691" y="205"/>
                      </a:cubicBezTo>
                      <a:lnTo>
                        <a:pt x="382" y="33"/>
                      </a:lnTo>
                      <a:cubicBezTo>
                        <a:pt x="346" y="11"/>
                        <a:pt x="299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4"/>
                <p:cNvSpPr/>
                <p:nvPr/>
              </p:nvSpPr>
              <p:spPr>
                <a:xfrm>
                  <a:off x="-1415826" y="1146048"/>
                  <a:ext cx="84052" cy="46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566" extrusionOk="0">
                      <a:moveTo>
                        <a:pt x="501" y="1"/>
                      </a:moveTo>
                      <a:cubicBezTo>
                        <a:pt x="453" y="1"/>
                        <a:pt x="404" y="10"/>
                        <a:pt x="368" y="28"/>
                      </a:cubicBezTo>
                      <a:lnTo>
                        <a:pt x="73" y="201"/>
                      </a:lnTo>
                      <a:cubicBezTo>
                        <a:pt x="1" y="244"/>
                        <a:pt x="1" y="316"/>
                        <a:pt x="73" y="359"/>
                      </a:cubicBezTo>
                      <a:lnTo>
                        <a:pt x="382" y="539"/>
                      </a:lnTo>
                      <a:cubicBezTo>
                        <a:pt x="418" y="557"/>
                        <a:pt x="467" y="566"/>
                        <a:pt x="515" y="566"/>
                      </a:cubicBezTo>
                      <a:cubicBezTo>
                        <a:pt x="564" y="566"/>
                        <a:pt x="612" y="557"/>
                        <a:pt x="648" y="539"/>
                      </a:cubicBezTo>
                      <a:lnTo>
                        <a:pt x="943" y="359"/>
                      </a:lnTo>
                      <a:cubicBezTo>
                        <a:pt x="1015" y="323"/>
                        <a:pt x="1015" y="251"/>
                        <a:pt x="943" y="208"/>
                      </a:cubicBezTo>
                      <a:lnTo>
                        <a:pt x="634" y="28"/>
                      </a:lnTo>
                      <a:cubicBezTo>
                        <a:pt x="597" y="10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4"/>
                <p:cNvSpPr/>
                <p:nvPr/>
              </p:nvSpPr>
              <p:spPr>
                <a:xfrm>
                  <a:off x="-1358687" y="1178924"/>
                  <a:ext cx="84135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0" extrusionOk="0">
                      <a:moveTo>
                        <a:pt x="501" y="1"/>
                      </a:moveTo>
                      <a:cubicBezTo>
                        <a:pt x="453" y="1"/>
                        <a:pt x="404" y="12"/>
                        <a:pt x="368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14"/>
                        <a:pt x="73" y="357"/>
                      </a:cubicBezTo>
                      <a:lnTo>
                        <a:pt x="382" y="537"/>
                      </a:lnTo>
                      <a:cubicBezTo>
                        <a:pt x="418" y="558"/>
                        <a:pt x="465" y="569"/>
                        <a:pt x="512" y="569"/>
                      </a:cubicBezTo>
                      <a:cubicBezTo>
                        <a:pt x="559" y="569"/>
                        <a:pt x="605" y="558"/>
                        <a:pt x="641" y="537"/>
                      </a:cubicBezTo>
                      <a:lnTo>
                        <a:pt x="943" y="364"/>
                      </a:lnTo>
                      <a:cubicBezTo>
                        <a:pt x="1015" y="321"/>
                        <a:pt x="1015" y="249"/>
                        <a:pt x="943" y="206"/>
                      </a:cubicBezTo>
                      <a:lnTo>
                        <a:pt x="634" y="33"/>
                      </a:lnTo>
                      <a:cubicBezTo>
                        <a:pt x="598" y="12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4"/>
                <p:cNvSpPr/>
                <p:nvPr/>
              </p:nvSpPr>
              <p:spPr>
                <a:xfrm>
                  <a:off x="-1245567" y="1190932"/>
                  <a:ext cx="66248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438" extrusionOk="0">
                      <a:moveTo>
                        <a:pt x="256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412" y="406"/>
                      </a:lnTo>
                      <a:cubicBezTo>
                        <a:pt x="447" y="427"/>
                        <a:pt x="495" y="438"/>
                        <a:pt x="544" y="438"/>
                      </a:cubicBezTo>
                      <a:cubicBezTo>
                        <a:pt x="592" y="438"/>
                        <a:pt x="641" y="427"/>
                        <a:pt x="677" y="406"/>
                      </a:cubicBezTo>
                      <a:lnTo>
                        <a:pt x="727" y="378"/>
                      </a:lnTo>
                      <a:cubicBezTo>
                        <a:pt x="800" y="335"/>
                        <a:pt x="800" y="269"/>
                        <a:pt x="727" y="226"/>
                      </a:cubicBezTo>
                      <a:lnTo>
                        <a:pt x="389" y="33"/>
                      </a:lnTo>
                      <a:cubicBezTo>
                        <a:pt x="353" y="11"/>
                        <a:pt x="305" y="1"/>
                        <a:pt x="2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4"/>
                <p:cNvSpPr/>
                <p:nvPr/>
              </p:nvSpPr>
              <p:spPr>
                <a:xfrm>
                  <a:off x="-1302127" y="1211800"/>
                  <a:ext cx="87116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583" extrusionOk="0">
                      <a:moveTo>
                        <a:pt x="505" y="1"/>
                      </a:moveTo>
                      <a:cubicBezTo>
                        <a:pt x="458" y="1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9"/>
                        <a:pt x="80" y="355"/>
                      </a:cubicBezTo>
                      <a:lnTo>
                        <a:pt x="411" y="550"/>
                      </a:lnTo>
                      <a:cubicBezTo>
                        <a:pt x="447" y="572"/>
                        <a:pt x="495" y="583"/>
                        <a:pt x="544" y="583"/>
                      </a:cubicBezTo>
                      <a:cubicBezTo>
                        <a:pt x="592" y="583"/>
                        <a:pt x="641" y="572"/>
                        <a:pt x="677" y="550"/>
                      </a:cubicBezTo>
                      <a:lnTo>
                        <a:pt x="979" y="378"/>
                      </a:lnTo>
                      <a:cubicBezTo>
                        <a:pt x="1051" y="335"/>
                        <a:pt x="1051" y="269"/>
                        <a:pt x="972" y="226"/>
                      </a:cubicBezTo>
                      <a:lnTo>
                        <a:pt x="641" y="33"/>
                      </a:lnTo>
                      <a:cubicBezTo>
                        <a:pt x="601" y="11"/>
                        <a:pt x="553" y="1"/>
                        <a:pt x="5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4"/>
                <p:cNvSpPr/>
                <p:nvPr/>
              </p:nvSpPr>
              <p:spPr>
                <a:xfrm>
                  <a:off x="-1611509" y="1166337"/>
                  <a:ext cx="86371" cy="4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0" extrusionOk="0">
                      <a:moveTo>
                        <a:pt x="503" y="1"/>
                      </a:moveTo>
                      <a:cubicBezTo>
                        <a:pt x="456" y="1"/>
                        <a:pt x="409" y="10"/>
                        <a:pt x="373" y="28"/>
                      </a:cubicBezTo>
                      <a:lnTo>
                        <a:pt x="71" y="201"/>
                      </a:lnTo>
                      <a:cubicBezTo>
                        <a:pt x="0" y="244"/>
                        <a:pt x="0" y="314"/>
                        <a:pt x="78" y="351"/>
                      </a:cubicBezTo>
                      <a:lnTo>
                        <a:pt x="409" y="553"/>
                      </a:lnTo>
                      <a:cubicBezTo>
                        <a:pt x="445" y="571"/>
                        <a:pt x="494" y="580"/>
                        <a:pt x="543" y="580"/>
                      </a:cubicBezTo>
                      <a:cubicBezTo>
                        <a:pt x="591" y="580"/>
                        <a:pt x="639" y="571"/>
                        <a:pt x="675" y="553"/>
                      </a:cubicBezTo>
                      <a:lnTo>
                        <a:pt x="970" y="380"/>
                      </a:lnTo>
                      <a:cubicBezTo>
                        <a:pt x="1042" y="337"/>
                        <a:pt x="1042" y="264"/>
                        <a:pt x="970" y="221"/>
                      </a:cubicBezTo>
                      <a:lnTo>
                        <a:pt x="632" y="28"/>
                      </a:lnTo>
                      <a:cubicBezTo>
                        <a:pt x="596" y="10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4"/>
                <p:cNvSpPr/>
                <p:nvPr/>
              </p:nvSpPr>
              <p:spPr>
                <a:xfrm>
                  <a:off x="-1552134" y="1200372"/>
                  <a:ext cx="83555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563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4"/>
                        <a:pt x="73" y="357"/>
                      </a:cubicBezTo>
                      <a:lnTo>
                        <a:pt x="375" y="530"/>
                      </a:lnTo>
                      <a:cubicBezTo>
                        <a:pt x="411" y="551"/>
                        <a:pt x="458" y="562"/>
                        <a:pt x="505" y="562"/>
                      </a:cubicBezTo>
                      <a:cubicBezTo>
                        <a:pt x="551" y="562"/>
                        <a:pt x="598" y="551"/>
                        <a:pt x="634" y="530"/>
                      </a:cubicBezTo>
                      <a:lnTo>
                        <a:pt x="936" y="357"/>
                      </a:lnTo>
                      <a:cubicBezTo>
                        <a:pt x="1008" y="314"/>
                        <a:pt x="1008" y="248"/>
                        <a:pt x="929" y="205"/>
                      </a:cubicBezTo>
                      <a:lnTo>
                        <a:pt x="634" y="33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4"/>
                <p:cNvSpPr/>
                <p:nvPr/>
              </p:nvSpPr>
              <p:spPr>
                <a:xfrm>
                  <a:off x="-1459799" y="118737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36" y="1"/>
                      </a:moveTo>
                      <a:cubicBezTo>
                        <a:pt x="487" y="1"/>
                        <a:pt x="438" y="11"/>
                        <a:pt x="402" y="33"/>
                      </a:cubicBezTo>
                      <a:lnTo>
                        <a:pt x="73" y="226"/>
                      </a:lnTo>
                      <a:cubicBezTo>
                        <a:pt x="0" y="262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90"/>
                        <a:pt x="514" y="590"/>
                      </a:cubicBezTo>
                      <a:cubicBezTo>
                        <a:pt x="563" y="590"/>
                        <a:pt x="611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49" y="319"/>
                        <a:pt x="1049" y="248"/>
                        <a:pt x="978" y="205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4"/>
                <p:cNvSpPr/>
                <p:nvPr/>
              </p:nvSpPr>
              <p:spPr>
                <a:xfrm>
                  <a:off x="-1402659" y="122008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40" y="1"/>
                      </a:moveTo>
                      <a:cubicBezTo>
                        <a:pt x="493" y="1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4" y="590"/>
                        <a:pt x="511" y="590"/>
                      </a:cubicBezTo>
                      <a:cubicBezTo>
                        <a:pt x="558" y="590"/>
                        <a:pt x="604" y="579"/>
                        <a:pt x="640" y="557"/>
                      </a:cubicBezTo>
                      <a:lnTo>
                        <a:pt x="978" y="364"/>
                      </a:lnTo>
                      <a:cubicBezTo>
                        <a:pt x="1049" y="321"/>
                        <a:pt x="1049" y="249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4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44"/>
                <p:cNvSpPr/>
                <p:nvPr/>
              </p:nvSpPr>
              <p:spPr>
                <a:xfrm>
                  <a:off x="-1346099" y="1252792"/>
                  <a:ext cx="8993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7" extrusionOk="0">
                      <a:moveTo>
                        <a:pt x="543" y="1"/>
                      </a:moveTo>
                      <a:cubicBezTo>
                        <a:pt x="494" y="1"/>
                        <a:pt x="446" y="11"/>
                        <a:pt x="409" y="33"/>
                      </a:cubicBezTo>
                      <a:lnTo>
                        <a:pt x="80" y="228"/>
                      </a:lnTo>
                      <a:cubicBezTo>
                        <a:pt x="0" y="271"/>
                        <a:pt x="7" y="342"/>
                        <a:pt x="80" y="378"/>
                      </a:cubicBezTo>
                      <a:lnTo>
                        <a:pt x="409" y="580"/>
                      </a:lnTo>
                      <a:cubicBezTo>
                        <a:pt x="449" y="598"/>
                        <a:pt x="498" y="607"/>
                        <a:pt x="546" y="607"/>
                      </a:cubicBezTo>
                      <a:cubicBezTo>
                        <a:pt x="593" y="607"/>
                        <a:pt x="640" y="598"/>
                        <a:pt x="677" y="580"/>
                      </a:cubicBezTo>
                      <a:lnTo>
                        <a:pt x="1013" y="378"/>
                      </a:lnTo>
                      <a:cubicBezTo>
                        <a:pt x="1086" y="342"/>
                        <a:pt x="1086" y="271"/>
                        <a:pt x="1013" y="228"/>
                      </a:cubicBezTo>
                      <a:lnTo>
                        <a:pt x="677" y="33"/>
                      </a:lnTo>
                      <a:cubicBezTo>
                        <a:pt x="640" y="11"/>
                        <a:pt x="592" y="1"/>
                        <a:pt x="54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44"/>
                <p:cNvSpPr/>
                <p:nvPr/>
              </p:nvSpPr>
              <p:spPr>
                <a:xfrm>
                  <a:off x="-1438351" y="1265959"/>
                  <a:ext cx="83307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8" extrusionOk="0">
                      <a:moveTo>
                        <a:pt x="496" y="0"/>
                      </a:moveTo>
                      <a:cubicBezTo>
                        <a:pt x="449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74" y="535"/>
                      </a:lnTo>
                      <a:cubicBezTo>
                        <a:pt x="414" y="556"/>
                        <a:pt x="462" y="567"/>
                        <a:pt x="510" y="567"/>
                      </a:cubicBezTo>
                      <a:cubicBezTo>
                        <a:pt x="557" y="567"/>
                        <a:pt x="604" y="556"/>
                        <a:pt x="640" y="535"/>
                      </a:cubicBezTo>
                      <a:lnTo>
                        <a:pt x="935" y="362"/>
                      </a:lnTo>
                      <a:cubicBezTo>
                        <a:pt x="1006" y="319"/>
                        <a:pt x="1006" y="248"/>
                        <a:pt x="935" y="212"/>
                      </a:cubicBezTo>
                      <a:lnTo>
                        <a:pt x="626" y="33"/>
                      </a:lnTo>
                      <a:cubicBezTo>
                        <a:pt x="590" y="11"/>
                        <a:pt x="543" y="0"/>
                        <a:pt x="49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4"/>
                <p:cNvSpPr/>
                <p:nvPr/>
              </p:nvSpPr>
              <p:spPr>
                <a:xfrm>
                  <a:off x="-1286558" y="1287407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39" y="0"/>
                      </a:moveTo>
                      <a:cubicBezTo>
                        <a:pt x="492" y="0"/>
                        <a:pt x="446" y="11"/>
                        <a:pt x="410" y="32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7"/>
                      </a:cubicBezTo>
                      <a:lnTo>
                        <a:pt x="373" y="550"/>
                      </a:lnTo>
                      <a:cubicBezTo>
                        <a:pt x="410" y="572"/>
                        <a:pt x="457" y="582"/>
                        <a:pt x="503" y="582"/>
                      </a:cubicBezTo>
                      <a:cubicBezTo>
                        <a:pt x="550" y="582"/>
                        <a:pt x="597" y="572"/>
                        <a:pt x="632" y="550"/>
                      </a:cubicBezTo>
                      <a:lnTo>
                        <a:pt x="970" y="355"/>
                      </a:lnTo>
                      <a:cubicBezTo>
                        <a:pt x="1043" y="312"/>
                        <a:pt x="1043" y="248"/>
                        <a:pt x="970" y="205"/>
                      </a:cubicBezTo>
                      <a:lnTo>
                        <a:pt x="668" y="32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44"/>
                <p:cNvSpPr/>
                <p:nvPr/>
              </p:nvSpPr>
              <p:spPr>
                <a:xfrm>
                  <a:off x="-1381791" y="1298669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2"/>
                        <a:pt x="73" y="355"/>
                      </a:cubicBezTo>
                      <a:lnTo>
                        <a:pt x="409" y="550"/>
                      </a:lnTo>
                      <a:cubicBezTo>
                        <a:pt x="445" y="572"/>
                        <a:pt x="494" y="583"/>
                        <a:pt x="543" y="583"/>
                      </a:cubicBezTo>
                      <a:cubicBezTo>
                        <a:pt x="591" y="583"/>
                        <a:pt x="640" y="572"/>
                        <a:pt x="676" y="550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69"/>
                        <a:pt x="970" y="226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4"/>
                <p:cNvSpPr/>
                <p:nvPr/>
              </p:nvSpPr>
              <p:spPr>
                <a:xfrm>
                  <a:off x="-1471641" y="1312333"/>
                  <a:ext cx="85211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516" y="1"/>
                      </a:moveTo>
                      <a:cubicBezTo>
                        <a:pt x="468" y="1"/>
                        <a:pt x="420" y="12"/>
                        <a:pt x="381" y="33"/>
                      </a:cubicBezTo>
                      <a:lnTo>
                        <a:pt x="79" y="213"/>
                      </a:lnTo>
                      <a:cubicBezTo>
                        <a:pt x="0" y="256"/>
                        <a:pt x="7" y="320"/>
                        <a:pt x="79" y="363"/>
                      </a:cubicBezTo>
                      <a:lnTo>
                        <a:pt x="381" y="544"/>
                      </a:lnTo>
                      <a:cubicBezTo>
                        <a:pt x="417" y="561"/>
                        <a:pt x="465" y="570"/>
                        <a:pt x="514" y="570"/>
                      </a:cubicBezTo>
                      <a:cubicBezTo>
                        <a:pt x="562" y="570"/>
                        <a:pt x="611" y="561"/>
                        <a:pt x="647" y="544"/>
                      </a:cubicBezTo>
                      <a:lnTo>
                        <a:pt x="956" y="363"/>
                      </a:lnTo>
                      <a:cubicBezTo>
                        <a:pt x="1028" y="320"/>
                        <a:pt x="1028" y="249"/>
                        <a:pt x="956" y="206"/>
                      </a:cubicBezTo>
                      <a:lnTo>
                        <a:pt x="647" y="33"/>
                      </a:lnTo>
                      <a:cubicBezTo>
                        <a:pt x="611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4"/>
                <p:cNvSpPr/>
                <p:nvPr/>
              </p:nvSpPr>
              <p:spPr>
                <a:xfrm>
                  <a:off x="-1577142" y="1317053"/>
                  <a:ext cx="85294" cy="47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7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80" y="364"/>
                      </a:cubicBezTo>
                      <a:lnTo>
                        <a:pt x="382" y="544"/>
                      </a:lnTo>
                      <a:cubicBezTo>
                        <a:pt x="418" y="565"/>
                        <a:pt x="467" y="576"/>
                        <a:pt x="516" y="576"/>
                      </a:cubicBezTo>
                      <a:cubicBezTo>
                        <a:pt x="564" y="576"/>
                        <a:pt x="613" y="565"/>
                        <a:pt x="648" y="544"/>
                      </a:cubicBezTo>
                      <a:lnTo>
                        <a:pt x="957" y="364"/>
                      </a:lnTo>
                      <a:cubicBezTo>
                        <a:pt x="1029" y="321"/>
                        <a:pt x="1022" y="249"/>
                        <a:pt x="950" y="213"/>
                      </a:cubicBezTo>
                      <a:lnTo>
                        <a:pt x="648" y="33"/>
                      </a:lnTo>
                      <a:cubicBezTo>
                        <a:pt x="613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4"/>
                <p:cNvSpPr/>
                <p:nvPr/>
              </p:nvSpPr>
              <p:spPr>
                <a:xfrm>
                  <a:off x="-1230081" y="1319538"/>
                  <a:ext cx="8703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590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1"/>
                        <a:pt x="73" y="385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89"/>
                        <a:pt x="515" y="589"/>
                      </a:cubicBezTo>
                      <a:cubicBezTo>
                        <a:pt x="564" y="589"/>
                        <a:pt x="612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51" y="328"/>
                        <a:pt x="1051" y="255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44"/>
                <p:cNvSpPr/>
                <p:nvPr/>
              </p:nvSpPr>
              <p:spPr>
                <a:xfrm>
                  <a:off x="-1322250" y="1333202"/>
                  <a:ext cx="82810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561" extrusionOk="0">
                      <a:moveTo>
                        <a:pt x="500" y="1"/>
                      </a:moveTo>
                      <a:cubicBezTo>
                        <a:pt x="451" y="1"/>
                        <a:pt x="403" y="12"/>
                        <a:pt x="366" y="33"/>
                      </a:cubicBezTo>
                      <a:lnTo>
                        <a:pt x="71" y="206"/>
                      </a:lnTo>
                      <a:cubicBezTo>
                        <a:pt x="1" y="240"/>
                        <a:pt x="1" y="313"/>
                        <a:pt x="71" y="356"/>
                      </a:cubicBezTo>
                      <a:lnTo>
                        <a:pt x="373" y="528"/>
                      </a:lnTo>
                      <a:cubicBezTo>
                        <a:pt x="409" y="550"/>
                        <a:pt x="456" y="561"/>
                        <a:pt x="503" y="561"/>
                      </a:cubicBezTo>
                      <a:cubicBezTo>
                        <a:pt x="550" y="561"/>
                        <a:pt x="597" y="550"/>
                        <a:pt x="632" y="528"/>
                      </a:cubicBezTo>
                      <a:lnTo>
                        <a:pt x="927" y="356"/>
                      </a:lnTo>
                      <a:cubicBezTo>
                        <a:pt x="999" y="313"/>
                        <a:pt x="999" y="240"/>
                        <a:pt x="927" y="206"/>
                      </a:cubicBezTo>
                      <a:lnTo>
                        <a:pt x="632" y="33"/>
                      </a:lnTo>
                      <a:cubicBezTo>
                        <a:pt x="597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44"/>
                <p:cNvSpPr/>
                <p:nvPr/>
              </p:nvSpPr>
              <p:spPr>
                <a:xfrm>
                  <a:off x="-1414501" y="1345126"/>
                  <a:ext cx="87447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0" extrusionOk="0">
                      <a:moveTo>
                        <a:pt x="511" y="0"/>
                      </a:moveTo>
                      <a:cubicBezTo>
                        <a:pt x="463" y="0"/>
                        <a:pt x="417" y="11"/>
                        <a:pt x="381" y="32"/>
                      </a:cubicBezTo>
                      <a:lnTo>
                        <a:pt x="71" y="212"/>
                      </a:lnTo>
                      <a:cubicBezTo>
                        <a:pt x="0" y="255"/>
                        <a:pt x="0" y="320"/>
                        <a:pt x="71" y="364"/>
                      </a:cubicBezTo>
                      <a:lnTo>
                        <a:pt x="409" y="557"/>
                      </a:lnTo>
                      <a:cubicBezTo>
                        <a:pt x="445" y="578"/>
                        <a:pt x="494" y="589"/>
                        <a:pt x="542" y="589"/>
                      </a:cubicBezTo>
                      <a:cubicBezTo>
                        <a:pt x="591" y="589"/>
                        <a:pt x="639" y="578"/>
                        <a:pt x="675" y="557"/>
                      </a:cubicBezTo>
                      <a:lnTo>
                        <a:pt x="985" y="377"/>
                      </a:lnTo>
                      <a:cubicBezTo>
                        <a:pt x="1056" y="334"/>
                        <a:pt x="1056" y="269"/>
                        <a:pt x="977" y="226"/>
                      </a:cubicBezTo>
                      <a:lnTo>
                        <a:pt x="647" y="32"/>
                      </a:lnTo>
                      <a:cubicBezTo>
                        <a:pt x="607" y="11"/>
                        <a:pt x="559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4"/>
                <p:cNvSpPr/>
                <p:nvPr/>
              </p:nvSpPr>
              <p:spPr>
                <a:xfrm>
                  <a:off x="-1172941" y="1352828"/>
                  <a:ext cx="82893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562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7"/>
                      </a:lnTo>
                      <a:cubicBezTo>
                        <a:pt x="0" y="271"/>
                        <a:pt x="0" y="334"/>
                        <a:pt x="73" y="378"/>
                      </a:cubicBezTo>
                      <a:lnTo>
                        <a:pt x="332" y="529"/>
                      </a:lnTo>
                      <a:cubicBezTo>
                        <a:pt x="368" y="551"/>
                        <a:pt x="416" y="562"/>
                        <a:pt x="465" y="562"/>
                      </a:cubicBezTo>
                      <a:cubicBezTo>
                        <a:pt x="514" y="562"/>
                        <a:pt x="562" y="551"/>
                        <a:pt x="597" y="529"/>
                      </a:cubicBezTo>
                      <a:lnTo>
                        <a:pt x="928" y="334"/>
                      </a:lnTo>
                      <a:cubicBezTo>
                        <a:pt x="1001" y="291"/>
                        <a:pt x="1001" y="227"/>
                        <a:pt x="928" y="184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44"/>
                <p:cNvSpPr/>
                <p:nvPr/>
              </p:nvSpPr>
              <p:spPr>
                <a:xfrm>
                  <a:off x="-1266352" y="1365332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3" y="1"/>
                      </a:moveTo>
                      <a:cubicBezTo>
                        <a:pt x="456" y="1"/>
                        <a:pt x="407" y="12"/>
                        <a:pt x="368" y="33"/>
                      </a:cubicBezTo>
                      <a:lnTo>
                        <a:pt x="73" y="206"/>
                      </a:lnTo>
                      <a:cubicBezTo>
                        <a:pt x="0" y="249"/>
                        <a:pt x="0" y="320"/>
                        <a:pt x="73" y="356"/>
                      </a:cubicBezTo>
                      <a:lnTo>
                        <a:pt x="388" y="535"/>
                      </a:lnTo>
                      <a:cubicBezTo>
                        <a:pt x="424" y="557"/>
                        <a:pt x="471" y="568"/>
                        <a:pt x="518" y="568"/>
                      </a:cubicBezTo>
                      <a:cubicBezTo>
                        <a:pt x="565" y="568"/>
                        <a:pt x="612" y="557"/>
                        <a:pt x="647" y="535"/>
                      </a:cubicBezTo>
                      <a:lnTo>
                        <a:pt x="949" y="363"/>
                      </a:lnTo>
                      <a:cubicBezTo>
                        <a:pt x="1021" y="327"/>
                        <a:pt x="1014" y="256"/>
                        <a:pt x="942" y="21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4"/>
                <p:cNvSpPr/>
                <p:nvPr/>
              </p:nvSpPr>
              <p:spPr>
                <a:xfrm>
                  <a:off x="-1355126" y="1379493"/>
                  <a:ext cx="84135" cy="4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5" extrusionOk="0">
                      <a:moveTo>
                        <a:pt x="512" y="0"/>
                      </a:moveTo>
                      <a:cubicBezTo>
                        <a:pt x="465" y="0"/>
                        <a:pt x="418" y="9"/>
                        <a:pt x="382" y="26"/>
                      </a:cubicBezTo>
                      <a:lnTo>
                        <a:pt x="73" y="207"/>
                      </a:lnTo>
                      <a:cubicBezTo>
                        <a:pt x="1" y="250"/>
                        <a:pt x="1" y="321"/>
                        <a:pt x="73" y="364"/>
                      </a:cubicBezTo>
                      <a:lnTo>
                        <a:pt x="368" y="537"/>
                      </a:lnTo>
                      <a:cubicBezTo>
                        <a:pt x="408" y="555"/>
                        <a:pt x="456" y="564"/>
                        <a:pt x="504" y="564"/>
                      </a:cubicBezTo>
                      <a:cubicBezTo>
                        <a:pt x="551" y="564"/>
                        <a:pt x="598" y="555"/>
                        <a:pt x="634" y="537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2"/>
                        <a:pt x="943" y="199"/>
                      </a:cubicBezTo>
                      <a:lnTo>
                        <a:pt x="641" y="26"/>
                      </a:lnTo>
                      <a:cubicBezTo>
                        <a:pt x="605" y="9"/>
                        <a:pt x="559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44"/>
                <p:cNvSpPr/>
                <p:nvPr/>
              </p:nvSpPr>
              <p:spPr>
                <a:xfrm>
                  <a:off x="-1119942" y="1383220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39" y="1"/>
                      </a:moveTo>
                      <a:cubicBezTo>
                        <a:pt x="491" y="1"/>
                        <a:pt x="443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85"/>
                      </a:cubicBezTo>
                      <a:lnTo>
                        <a:pt x="411" y="578"/>
                      </a:lnTo>
                      <a:cubicBezTo>
                        <a:pt x="446" y="596"/>
                        <a:pt x="493" y="605"/>
                        <a:pt x="540" y="605"/>
                      </a:cubicBezTo>
                      <a:cubicBezTo>
                        <a:pt x="588" y="605"/>
                        <a:pt x="637" y="596"/>
                        <a:pt x="677" y="578"/>
                      </a:cubicBezTo>
                      <a:lnTo>
                        <a:pt x="1008" y="385"/>
                      </a:lnTo>
                      <a:cubicBezTo>
                        <a:pt x="1079" y="342"/>
                        <a:pt x="1079" y="269"/>
                        <a:pt x="1008" y="226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4"/>
                <p:cNvSpPr/>
                <p:nvPr/>
              </p:nvSpPr>
              <p:spPr>
                <a:xfrm>
                  <a:off x="-1209212" y="1398623"/>
                  <a:ext cx="80491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541" extrusionOk="0">
                      <a:moveTo>
                        <a:pt x="504" y="1"/>
                      </a:moveTo>
                      <a:cubicBezTo>
                        <a:pt x="457" y="1"/>
                        <a:pt x="411" y="12"/>
                        <a:pt x="374" y="33"/>
                      </a:cubicBezTo>
                      <a:lnTo>
                        <a:pt x="73" y="206"/>
                      </a:lnTo>
                      <a:cubicBezTo>
                        <a:pt x="0" y="242"/>
                        <a:pt x="0" y="313"/>
                        <a:pt x="79" y="356"/>
                      </a:cubicBezTo>
                      <a:lnTo>
                        <a:pt x="338" y="508"/>
                      </a:lnTo>
                      <a:cubicBezTo>
                        <a:pt x="374" y="529"/>
                        <a:pt x="421" y="540"/>
                        <a:pt x="468" y="540"/>
                      </a:cubicBezTo>
                      <a:cubicBezTo>
                        <a:pt x="516" y="540"/>
                        <a:pt x="564" y="529"/>
                        <a:pt x="604" y="508"/>
                      </a:cubicBezTo>
                      <a:lnTo>
                        <a:pt x="899" y="335"/>
                      </a:lnTo>
                      <a:cubicBezTo>
                        <a:pt x="971" y="292"/>
                        <a:pt x="971" y="220"/>
                        <a:pt x="899" y="18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4"/>
                <p:cNvSpPr/>
                <p:nvPr/>
              </p:nvSpPr>
              <p:spPr>
                <a:xfrm>
                  <a:off x="-1299063" y="1411790"/>
                  <a:ext cx="85211" cy="47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5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2" y="212"/>
                      </a:lnTo>
                      <a:cubicBezTo>
                        <a:pt x="0" y="256"/>
                        <a:pt x="0" y="319"/>
                        <a:pt x="72" y="362"/>
                      </a:cubicBezTo>
                      <a:lnTo>
                        <a:pt x="388" y="542"/>
                      </a:lnTo>
                      <a:cubicBezTo>
                        <a:pt x="424" y="563"/>
                        <a:pt x="471" y="574"/>
                        <a:pt x="518" y="574"/>
                      </a:cubicBezTo>
                      <a:cubicBezTo>
                        <a:pt x="564" y="574"/>
                        <a:pt x="611" y="563"/>
                        <a:pt x="647" y="542"/>
                      </a:cubicBezTo>
                      <a:lnTo>
                        <a:pt x="956" y="362"/>
                      </a:lnTo>
                      <a:cubicBezTo>
                        <a:pt x="1028" y="319"/>
                        <a:pt x="1028" y="256"/>
                        <a:pt x="956" y="212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4"/>
                <p:cNvSpPr/>
                <p:nvPr/>
              </p:nvSpPr>
              <p:spPr>
                <a:xfrm>
                  <a:off x="-1155634" y="1428931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496" y="1"/>
                      </a:moveTo>
                      <a:cubicBezTo>
                        <a:pt x="449" y="1"/>
                        <a:pt x="403" y="11"/>
                        <a:pt x="367" y="33"/>
                      </a:cubicBezTo>
                      <a:lnTo>
                        <a:pt x="72" y="206"/>
                      </a:lnTo>
                      <a:cubicBezTo>
                        <a:pt x="0" y="249"/>
                        <a:pt x="0" y="321"/>
                        <a:pt x="72" y="357"/>
                      </a:cubicBezTo>
                      <a:lnTo>
                        <a:pt x="411" y="551"/>
                      </a:lnTo>
                      <a:cubicBezTo>
                        <a:pt x="446" y="572"/>
                        <a:pt x="493" y="583"/>
                        <a:pt x="539" y="583"/>
                      </a:cubicBezTo>
                      <a:cubicBezTo>
                        <a:pt x="586" y="583"/>
                        <a:pt x="633" y="572"/>
                        <a:pt x="669" y="551"/>
                      </a:cubicBezTo>
                      <a:lnTo>
                        <a:pt x="964" y="378"/>
                      </a:lnTo>
                      <a:cubicBezTo>
                        <a:pt x="1035" y="344"/>
                        <a:pt x="1035" y="271"/>
                        <a:pt x="964" y="228"/>
                      </a:cubicBezTo>
                      <a:lnTo>
                        <a:pt x="626" y="33"/>
                      </a:lnTo>
                      <a:cubicBezTo>
                        <a:pt x="590" y="11"/>
                        <a:pt x="543" y="1"/>
                        <a:pt x="49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4"/>
                <p:cNvSpPr/>
                <p:nvPr/>
              </p:nvSpPr>
              <p:spPr>
                <a:xfrm>
                  <a:off x="-1241923" y="1445080"/>
                  <a:ext cx="81071" cy="4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542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3" y="205"/>
                      </a:lnTo>
                      <a:cubicBezTo>
                        <a:pt x="0" y="249"/>
                        <a:pt x="0" y="321"/>
                        <a:pt x="73" y="364"/>
                      </a:cubicBezTo>
                      <a:lnTo>
                        <a:pt x="338" y="514"/>
                      </a:lnTo>
                      <a:cubicBezTo>
                        <a:pt x="374" y="532"/>
                        <a:pt x="421" y="541"/>
                        <a:pt x="468" y="541"/>
                      </a:cubicBezTo>
                      <a:cubicBezTo>
                        <a:pt x="514" y="541"/>
                        <a:pt x="561" y="532"/>
                        <a:pt x="597" y="514"/>
                      </a:cubicBezTo>
                      <a:lnTo>
                        <a:pt x="906" y="335"/>
                      </a:lnTo>
                      <a:cubicBezTo>
                        <a:pt x="978" y="292"/>
                        <a:pt x="978" y="219"/>
                        <a:pt x="906" y="176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4"/>
                <p:cNvSpPr/>
                <p:nvPr/>
              </p:nvSpPr>
              <p:spPr>
                <a:xfrm>
                  <a:off x="-1096672" y="1463547"/>
                  <a:ext cx="83390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562" extrusionOk="0">
                      <a:moveTo>
                        <a:pt x="503" y="0"/>
                      </a:moveTo>
                      <a:cubicBezTo>
                        <a:pt x="456" y="0"/>
                        <a:pt x="409" y="11"/>
                        <a:pt x="373" y="32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80" y="357"/>
                      </a:cubicBezTo>
                      <a:lnTo>
                        <a:pt x="373" y="529"/>
                      </a:lnTo>
                      <a:cubicBezTo>
                        <a:pt x="409" y="551"/>
                        <a:pt x="458" y="562"/>
                        <a:pt x="507" y="562"/>
                      </a:cubicBezTo>
                      <a:cubicBezTo>
                        <a:pt x="556" y="562"/>
                        <a:pt x="604" y="551"/>
                        <a:pt x="641" y="529"/>
                      </a:cubicBezTo>
                      <a:lnTo>
                        <a:pt x="934" y="357"/>
                      </a:lnTo>
                      <a:cubicBezTo>
                        <a:pt x="1006" y="314"/>
                        <a:pt x="1006" y="248"/>
                        <a:pt x="934" y="205"/>
                      </a:cubicBezTo>
                      <a:lnTo>
                        <a:pt x="632" y="32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4"/>
                <p:cNvSpPr/>
                <p:nvPr/>
              </p:nvSpPr>
              <p:spPr>
                <a:xfrm>
                  <a:off x="-1188924" y="1475389"/>
                  <a:ext cx="87447" cy="4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2" extrusionOk="0">
                      <a:moveTo>
                        <a:pt x="517" y="0"/>
                      </a:moveTo>
                      <a:cubicBezTo>
                        <a:pt x="469" y="0"/>
                        <a:pt x="421" y="11"/>
                        <a:pt x="381" y="33"/>
                      </a:cubicBezTo>
                      <a:lnTo>
                        <a:pt x="79" y="214"/>
                      </a:lnTo>
                      <a:cubicBezTo>
                        <a:pt x="0" y="257"/>
                        <a:pt x="7" y="321"/>
                        <a:pt x="79" y="364"/>
                      </a:cubicBezTo>
                      <a:lnTo>
                        <a:pt x="409" y="559"/>
                      </a:lnTo>
                      <a:cubicBezTo>
                        <a:pt x="449" y="580"/>
                        <a:pt x="497" y="591"/>
                        <a:pt x="545" y="591"/>
                      </a:cubicBezTo>
                      <a:cubicBezTo>
                        <a:pt x="593" y="591"/>
                        <a:pt x="640" y="580"/>
                        <a:pt x="676" y="559"/>
                      </a:cubicBezTo>
                      <a:lnTo>
                        <a:pt x="985" y="378"/>
                      </a:lnTo>
                      <a:cubicBezTo>
                        <a:pt x="1056" y="335"/>
                        <a:pt x="1056" y="271"/>
                        <a:pt x="985" y="228"/>
                      </a:cubicBezTo>
                      <a:lnTo>
                        <a:pt x="647" y="33"/>
                      </a:lnTo>
                      <a:cubicBezTo>
                        <a:pt x="611" y="11"/>
                        <a:pt x="564" y="0"/>
                        <a:pt x="51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4"/>
                <p:cNvSpPr/>
                <p:nvPr/>
              </p:nvSpPr>
              <p:spPr>
                <a:xfrm>
                  <a:off x="-1520003" y="1349764"/>
                  <a:ext cx="362128" cy="20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50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3726" y="2478"/>
                      </a:lnTo>
                      <a:cubicBezTo>
                        <a:pt x="3761" y="2496"/>
                        <a:pt x="3809" y="2505"/>
                        <a:pt x="3858" y="2505"/>
                      </a:cubicBezTo>
                      <a:cubicBezTo>
                        <a:pt x="3906" y="2505"/>
                        <a:pt x="3955" y="2496"/>
                        <a:pt x="3991" y="2478"/>
                      </a:cubicBezTo>
                      <a:lnTo>
                        <a:pt x="4300" y="2298"/>
                      </a:lnTo>
                      <a:cubicBezTo>
                        <a:pt x="4372" y="2255"/>
                        <a:pt x="4372" y="2183"/>
                        <a:pt x="4293" y="2147"/>
                      </a:cubicBezTo>
                      <a:lnTo>
                        <a:pt x="641" y="33"/>
                      </a:lnTo>
                      <a:cubicBezTo>
                        <a:pt x="605" y="12"/>
                        <a:pt x="558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4"/>
                <p:cNvSpPr/>
                <p:nvPr/>
              </p:nvSpPr>
              <p:spPr>
                <a:xfrm>
                  <a:off x="-1185943" y="1542632"/>
                  <a:ext cx="83887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570" extrusionOk="0">
                      <a:moveTo>
                        <a:pt x="510" y="1"/>
                      </a:moveTo>
                      <a:cubicBezTo>
                        <a:pt x="464" y="1"/>
                        <a:pt x="417" y="12"/>
                        <a:pt x="382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1"/>
                        <a:pt x="71" y="364"/>
                      </a:cubicBezTo>
                      <a:lnTo>
                        <a:pt x="366" y="537"/>
                      </a:lnTo>
                      <a:cubicBezTo>
                        <a:pt x="406" y="558"/>
                        <a:pt x="454" y="569"/>
                        <a:pt x="502" y="569"/>
                      </a:cubicBezTo>
                      <a:cubicBezTo>
                        <a:pt x="550" y="569"/>
                        <a:pt x="596" y="558"/>
                        <a:pt x="632" y="537"/>
                      </a:cubicBezTo>
                      <a:lnTo>
                        <a:pt x="942" y="358"/>
                      </a:lnTo>
                      <a:cubicBezTo>
                        <a:pt x="1013" y="314"/>
                        <a:pt x="1013" y="249"/>
                        <a:pt x="942" y="206"/>
                      </a:cubicBezTo>
                      <a:lnTo>
                        <a:pt x="640" y="33"/>
                      </a:lnTo>
                      <a:cubicBezTo>
                        <a:pt x="604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4"/>
                <p:cNvSpPr/>
                <p:nvPr/>
              </p:nvSpPr>
              <p:spPr>
                <a:xfrm>
                  <a:off x="-1591966" y="1541224"/>
                  <a:ext cx="272693" cy="15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1870" extrusionOk="0">
                      <a:moveTo>
                        <a:pt x="756" y="0"/>
                      </a:moveTo>
                      <a:lnTo>
                        <a:pt x="1" y="438"/>
                      </a:lnTo>
                      <a:lnTo>
                        <a:pt x="2438" y="1848"/>
                      </a:lnTo>
                      <a:cubicBezTo>
                        <a:pt x="2467" y="1862"/>
                        <a:pt x="2502" y="1870"/>
                        <a:pt x="2537" y="1870"/>
                      </a:cubicBezTo>
                      <a:cubicBezTo>
                        <a:pt x="2572" y="1870"/>
                        <a:pt x="2606" y="1862"/>
                        <a:pt x="2631" y="1848"/>
                      </a:cubicBezTo>
                      <a:lnTo>
                        <a:pt x="3292" y="1460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4"/>
                <p:cNvSpPr/>
                <p:nvPr/>
              </p:nvSpPr>
              <p:spPr>
                <a:xfrm>
                  <a:off x="-1769927" y="1436467"/>
                  <a:ext cx="240646" cy="14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1704" extrusionOk="0">
                      <a:moveTo>
                        <a:pt x="719" y="1"/>
                      </a:moveTo>
                      <a:lnTo>
                        <a:pt x="59" y="382"/>
                      </a:lnTo>
                      <a:cubicBezTo>
                        <a:pt x="0" y="416"/>
                        <a:pt x="0" y="468"/>
                        <a:pt x="59" y="496"/>
                      </a:cubicBezTo>
                      <a:lnTo>
                        <a:pt x="2150" y="1703"/>
                      </a:lnTo>
                      <a:lnTo>
                        <a:pt x="2905" y="1265"/>
                      </a:lnTo>
                      <a:lnTo>
                        <a:pt x="71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4"/>
                <p:cNvSpPr/>
                <p:nvPr/>
              </p:nvSpPr>
              <p:spPr>
                <a:xfrm>
                  <a:off x="-1710386" y="1363842"/>
                  <a:ext cx="517397" cy="29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8" h="3602" extrusionOk="0">
                      <a:moveTo>
                        <a:pt x="1560" y="0"/>
                      </a:moveTo>
                      <a:cubicBezTo>
                        <a:pt x="1524" y="0"/>
                        <a:pt x="1488" y="7"/>
                        <a:pt x="1460" y="22"/>
                      </a:cubicBezTo>
                      <a:lnTo>
                        <a:pt x="0" y="878"/>
                      </a:lnTo>
                      <a:lnTo>
                        <a:pt x="2186" y="2142"/>
                      </a:lnTo>
                      <a:lnTo>
                        <a:pt x="4722" y="3602"/>
                      </a:lnTo>
                      <a:lnTo>
                        <a:pt x="6188" y="2753"/>
                      </a:lnTo>
                      <a:cubicBezTo>
                        <a:pt x="6247" y="2725"/>
                        <a:pt x="6240" y="2674"/>
                        <a:pt x="6188" y="2639"/>
                      </a:cubicBezTo>
                      <a:lnTo>
                        <a:pt x="1660" y="22"/>
                      </a:lnTo>
                      <a:cubicBezTo>
                        <a:pt x="1632" y="7"/>
                        <a:pt x="1596" y="0"/>
                        <a:pt x="156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4"/>
                <p:cNvSpPr/>
                <p:nvPr/>
              </p:nvSpPr>
              <p:spPr>
                <a:xfrm>
                  <a:off x="-1130128" y="1575342"/>
                  <a:ext cx="81651" cy="4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549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21"/>
                        <a:pt x="73" y="364"/>
                      </a:cubicBezTo>
                      <a:lnTo>
                        <a:pt x="346" y="516"/>
                      </a:lnTo>
                      <a:cubicBezTo>
                        <a:pt x="382" y="538"/>
                        <a:pt x="429" y="549"/>
                        <a:pt x="476" y="549"/>
                      </a:cubicBezTo>
                      <a:cubicBezTo>
                        <a:pt x="523" y="549"/>
                        <a:pt x="569" y="538"/>
                        <a:pt x="605" y="516"/>
                      </a:cubicBezTo>
                      <a:lnTo>
                        <a:pt x="915" y="335"/>
                      </a:lnTo>
                      <a:cubicBezTo>
                        <a:pt x="986" y="292"/>
                        <a:pt x="986" y="228"/>
                        <a:pt x="915" y="185"/>
                      </a:cubicBezTo>
                      <a:lnTo>
                        <a:pt x="648" y="33"/>
                      </a:lnTo>
                      <a:cubicBezTo>
                        <a:pt x="612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>
                  <a:off x="-1634282" y="1284260"/>
                  <a:ext cx="85294" cy="4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3" extrusionOk="0">
                      <a:moveTo>
                        <a:pt x="509" y="1"/>
                      </a:moveTo>
                      <a:cubicBezTo>
                        <a:pt x="463" y="1"/>
                        <a:pt x="417" y="10"/>
                        <a:pt x="382" y="27"/>
                      </a:cubicBezTo>
                      <a:lnTo>
                        <a:pt x="73" y="207"/>
                      </a:lnTo>
                      <a:cubicBezTo>
                        <a:pt x="1" y="250"/>
                        <a:pt x="1" y="322"/>
                        <a:pt x="73" y="365"/>
                      </a:cubicBezTo>
                      <a:lnTo>
                        <a:pt x="389" y="545"/>
                      </a:lnTo>
                      <a:cubicBezTo>
                        <a:pt x="425" y="563"/>
                        <a:pt x="472" y="572"/>
                        <a:pt x="519" y="572"/>
                      </a:cubicBezTo>
                      <a:cubicBezTo>
                        <a:pt x="566" y="572"/>
                        <a:pt x="612" y="563"/>
                        <a:pt x="648" y="545"/>
                      </a:cubicBezTo>
                      <a:lnTo>
                        <a:pt x="957" y="365"/>
                      </a:lnTo>
                      <a:cubicBezTo>
                        <a:pt x="1029" y="322"/>
                        <a:pt x="1029" y="250"/>
                        <a:pt x="957" y="214"/>
                      </a:cubicBezTo>
                      <a:lnTo>
                        <a:pt x="648" y="34"/>
                      </a:lnTo>
                      <a:cubicBezTo>
                        <a:pt x="611" y="12"/>
                        <a:pt x="560" y="1"/>
                        <a:pt x="50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4"/>
                <p:cNvSpPr/>
                <p:nvPr/>
              </p:nvSpPr>
              <p:spPr>
                <a:xfrm>
                  <a:off x="-1690097" y="1251632"/>
                  <a:ext cx="83969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8" extrusionOk="0">
                      <a:moveTo>
                        <a:pt x="510" y="1"/>
                      </a:moveTo>
                      <a:cubicBezTo>
                        <a:pt x="463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0"/>
                        <a:pt x="71" y="363"/>
                      </a:cubicBezTo>
                      <a:lnTo>
                        <a:pt x="366" y="535"/>
                      </a:lnTo>
                      <a:cubicBezTo>
                        <a:pt x="406" y="557"/>
                        <a:pt x="455" y="568"/>
                        <a:pt x="502" y="568"/>
                      </a:cubicBezTo>
                      <a:cubicBezTo>
                        <a:pt x="550" y="568"/>
                        <a:pt x="596" y="557"/>
                        <a:pt x="632" y="535"/>
                      </a:cubicBezTo>
                      <a:lnTo>
                        <a:pt x="941" y="356"/>
                      </a:lnTo>
                      <a:cubicBezTo>
                        <a:pt x="1013" y="313"/>
                        <a:pt x="1013" y="249"/>
                        <a:pt x="941" y="206"/>
                      </a:cubicBezTo>
                      <a:lnTo>
                        <a:pt x="639" y="33"/>
                      </a:lnTo>
                      <a:cubicBezTo>
                        <a:pt x="603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4"/>
                <p:cNvSpPr/>
                <p:nvPr/>
              </p:nvSpPr>
              <p:spPr>
                <a:xfrm>
                  <a:off x="-1749638" y="1217514"/>
                  <a:ext cx="87447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87" extrusionOk="0">
                      <a:moveTo>
                        <a:pt x="511" y="1"/>
                      </a:moveTo>
                      <a:cubicBezTo>
                        <a:pt x="463" y="1"/>
                        <a:pt x="417" y="10"/>
                        <a:pt x="381" y="28"/>
                      </a:cubicBezTo>
                      <a:lnTo>
                        <a:pt x="72" y="207"/>
                      </a:lnTo>
                      <a:cubicBezTo>
                        <a:pt x="0" y="250"/>
                        <a:pt x="0" y="323"/>
                        <a:pt x="72" y="366"/>
                      </a:cubicBezTo>
                      <a:lnTo>
                        <a:pt x="409" y="559"/>
                      </a:lnTo>
                      <a:cubicBezTo>
                        <a:pt x="445" y="577"/>
                        <a:pt x="494" y="586"/>
                        <a:pt x="543" y="586"/>
                      </a:cubicBezTo>
                      <a:cubicBezTo>
                        <a:pt x="591" y="586"/>
                        <a:pt x="640" y="577"/>
                        <a:pt x="676" y="559"/>
                      </a:cubicBezTo>
                      <a:lnTo>
                        <a:pt x="978" y="380"/>
                      </a:lnTo>
                      <a:cubicBezTo>
                        <a:pt x="1056" y="336"/>
                        <a:pt x="1049" y="266"/>
                        <a:pt x="978" y="223"/>
                      </a:cubicBezTo>
                      <a:lnTo>
                        <a:pt x="647" y="28"/>
                      </a:lnTo>
                      <a:cubicBezTo>
                        <a:pt x="607" y="10"/>
                        <a:pt x="559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4"/>
                <p:cNvSpPr/>
                <p:nvPr/>
              </p:nvSpPr>
              <p:spPr>
                <a:xfrm>
                  <a:off x="-844346" y="1609378"/>
                  <a:ext cx="89352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597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198"/>
                      </a:lnTo>
                      <a:cubicBezTo>
                        <a:pt x="0" y="242"/>
                        <a:pt x="0" y="312"/>
                        <a:pt x="73" y="355"/>
                      </a:cubicBezTo>
                      <a:lnTo>
                        <a:pt x="447" y="564"/>
                      </a:lnTo>
                      <a:cubicBezTo>
                        <a:pt x="482" y="586"/>
                        <a:pt x="529" y="597"/>
                        <a:pt x="576" y="597"/>
                      </a:cubicBezTo>
                      <a:cubicBezTo>
                        <a:pt x="622" y="597"/>
                        <a:pt x="669" y="586"/>
                        <a:pt x="706" y="564"/>
                      </a:cubicBezTo>
                      <a:lnTo>
                        <a:pt x="1008" y="392"/>
                      </a:lnTo>
                      <a:cubicBezTo>
                        <a:pt x="1078" y="355"/>
                        <a:pt x="1078" y="285"/>
                        <a:pt x="1001" y="242"/>
                      </a:cubicBezTo>
                      <a:lnTo>
                        <a:pt x="633" y="33"/>
                      </a:lnTo>
                      <a:cubicBezTo>
                        <a:pt x="597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4"/>
                <p:cNvSpPr/>
                <p:nvPr/>
              </p:nvSpPr>
              <p:spPr>
                <a:xfrm>
                  <a:off x="-900824" y="1641508"/>
                  <a:ext cx="89932" cy="5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13" extrusionOk="0">
                      <a:moveTo>
                        <a:pt x="510" y="1"/>
                      </a:moveTo>
                      <a:cubicBezTo>
                        <a:pt x="463" y="1"/>
                        <a:pt x="416" y="11"/>
                        <a:pt x="380" y="33"/>
                      </a:cubicBezTo>
                      <a:lnTo>
                        <a:pt x="71" y="212"/>
                      </a:lnTo>
                      <a:cubicBezTo>
                        <a:pt x="1" y="256"/>
                        <a:pt x="1" y="321"/>
                        <a:pt x="71" y="364"/>
                      </a:cubicBezTo>
                      <a:lnTo>
                        <a:pt x="439" y="580"/>
                      </a:lnTo>
                      <a:cubicBezTo>
                        <a:pt x="474" y="601"/>
                        <a:pt x="522" y="612"/>
                        <a:pt x="571" y="612"/>
                      </a:cubicBezTo>
                      <a:cubicBezTo>
                        <a:pt x="620" y="612"/>
                        <a:pt x="668" y="601"/>
                        <a:pt x="704" y="580"/>
                      </a:cubicBezTo>
                      <a:lnTo>
                        <a:pt x="1013" y="399"/>
                      </a:lnTo>
                      <a:cubicBezTo>
                        <a:pt x="1086" y="356"/>
                        <a:pt x="1086" y="292"/>
                        <a:pt x="1013" y="249"/>
                      </a:cubicBezTo>
                      <a:lnTo>
                        <a:pt x="639" y="33"/>
                      </a:lnTo>
                      <a:cubicBezTo>
                        <a:pt x="604" y="11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4"/>
                <p:cNvSpPr/>
                <p:nvPr/>
              </p:nvSpPr>
              <p:spPr>
                <a:xfrm>
                  <a:off x="-1528781" y="1278960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13" y="0"/>
                      </a:moveTo>
                      <a:cubicBezTo>
                        <a:pt x="465" y="0"/>
                        <a:pt x="417" y="11"/>
                        <a:pt x="381" y="33"/>
                      </a:cubicBezTo>
                      <a:lnTo>
                        <a:pt x="71" y="214"/>
                      </a:lnTo>
                      <a:cubicBezTo>
                        <a:pt x="0" y="257"/>
                        <a:pt x="0" y="328"/>
                        <a:pt x="71" y="364"/>
                      </a:cubicBezTo>
                      <a:lnTo>
                        <a:pt x="388" y="543"/>
                      </a:lnTo>
                      <a:cubicBezTo>
                        <a:pt x="424" y="565"/>
                        <a:pt x="470" y="576"/>
                        <a:pt x="517" y="576"/>
                      </a:cubicBezTo>
                      <a:cubicBezTo>
                        <a:pt x="564" y="576"/>
                        <a:pt x="611" y="565"/>
                        <a:pt x="647" y="543"/>
                      </a:cubicBezTo>
                      <a:lnTo>
                        <a:pt x="956" y="364"/>
                      </a:lnTo>
                      <a:cubicBezTo>
                        <a:pt x="1028" y="328"/>
                        <a:pt x="1028" y="257"/>
                        <a:pt x="956" y="214"/>
                      </a:cubicBezTo>
                      <a:lnTo>
                        <a:pt x="647" y="33"/>
                      </a:lnTo>
                      <a:cubicBezTo>
                        <a:pt x="611" y="11"/>
                        <a:pt x="562" y="0"/>
                        <a:pt x="51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4"/>
                <p:cNvSpPr/>
                <p:nvPr/>
              </p:nvSpPr>
              <p:spPr>
                <a:xfrm>
                  <a:off x="-1474705" y="1058268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49" y="0"/>
                      </a:moveTo>
                      <a:cubicBezTo>
                        <a:pt x="200" y="0"/>
                        <a:pt x="152" y="11"/>
                        <a:pt x="116" y="32"/>
                      </a:cubicBezTo>
                      <a:lnTo>
                        <a:pt x="73" y="60"/>
                      </a:lnTo>
                      <a:cubicBezTo>
                        <a:pt x="1" y="103"/>
                        <a:pt x="1" y="176"/>
                        <a:pt x="73" y="212"/>
                      </a:cubicBezTo>
                      <a:lnTo>
                        <a:pt x="410" y="405"/>
                      </a:lnTo>
                      <a:cubicBezTo>
                        <a:pt x="446" y="427"/>
                        <a:pt x="493" y="437"/>
                        <a:pt x="540" y="437"/>
                      </a:cubicBezTo>
                      <a:cubicBezTo>
                        <a:pt x="587" y="437"/>
                        <a:pt x="633" y="427"/>
                        <a:pt x="668" y="405"/>
                      </a:cubicBezTo>
                      <a:lnTo>
                        <a:pt x="720" y="377"/>
                      </a:lnTo>
                      <a:cubicBezTo>
                        <a:pt x="791" y="341"/>
                        <a:pt x="791" y="269"/>
                        <a:pt x="720" y="226"/>
                      </a:cubicBezTo>
                      <a:lnTo>
                        <a:pt x="382" y="32"/>
                      </a:lnTo>
                      <a:cubicBezTo>
                        <a:pt x="346" y="11"/>
                        <a:pt x="297" y="0"/>
                        <a:pt x="24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>
                  <a:off x="-1536565" y="1022907"/>
                  <a:ext cx="67987" cy="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456" extrusionOk="0">
                      <a:moveTo>
                        <a:pt x="252" y="1"/>
                      </a:moveTo>
                      <a:cubicBezTo>
                        <a:pt x="205" y="1"/>
                        <a:pt x="158" y="10"/>
                        <a:pt x="122" y="28"/>
                      </a:cubicBezTo>
                      <a:lnTo>
                        <a:pt x="72" y="56"/>
                      </a:lnTo>
                      <a:cubicBezTo>
                        <a:pt x="1" y="99"/>
                        <a:pt x="1" y="171"/>
                        <a:pt x="72" y="214"/>
                      </a:cubicBezTo>
                      <a:lnTo>
                        <a:pt x="439" y="423"/>
                      </a:lnTo>
                      <a:cubicBezTo>
                        <a:pt x="474" y="445"/>
                        <a:pt x="521" y="455"/>
                        <a:pt x="568" y="455"/>
                      </a:cubicBezTo>
                      <a:cubicBezTo>
                        <a:pt x="615" y="455"/>
                        <a:pt x="662" y="445"/>
                        <a:pt x="698" y="423"/>
                      </a:cubicBezTo>
                      <a:lnTo>
                        <a:pt x="748" y="394"/>
                      </a:lnTo>
                      <a:cubicBezTo>
                        <a:pt x="820" y="351"/>
                        <a:pt x="820" y="287"/>
                        <a:pt x="748" y="244"/>
                      </a:cubicBezTo>
                      <a:lnTo>
                        <a:pt x="380" y="28"/>
                      </a:lnTo>
                      <a:cubicBezTo>
                        <a:pt x="345" y="10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>
                  <a:off x="-1593125" y="1043776"/>
                  <a:ext cx="88855" cy="4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599" extrusionOk="0">
                      <a:moveTo>
                        <a:pt x="500" y="0"/>
                      </a:moveTo>
                      <a:cubicBezTo>
                        <a:pt x="451" y="0"/>
                        <a:pt x="403" y="9"/>
                        <a:pt x="366" y="26"/>
                      </a:cubicBezTo>
                      <a:lnTo>
                        <a:pt x="71" y="207"/>
                      </a:lnTo>
                      <a:cubicBezTo>
                        <a:pt x="1" y="242"/>
                        <a:pt x="1" y="314"/>
                        <a:pt x="71" y="357"/>
                      </a:cubicBezTo>
                      <a:lnTo>
                        <a:pt x="439" y="566"/>
                      </a:lnTo>
                      <a:cubicBezTo>
                        <a:pt x="475" y="588"/>
                        <a:pt x="522" y="599"/>
                        <a:pt x="568" y="599"/>
                      </a:cubicBezTo>
                      <a:cubicBezTo>
                        <a:pt x="615" y="599"/>
                        <a:pt x="661" y="588"/>
                        <a:pt x="698" y="566"/>
                      </a:cubicBezTo>
                      <a:lnTo>
                        <a:pt x="1000" y="394"/>
                      </a:lnTo>
                      <a:cubicBezTo>
                        <a:pt x="1072" y="351"/>
                        <a:pt x="1072" y="285"/>
                        <a:pt x="1000" y="242"/>
                      </a:cubicBezTo>
                      <a:lnTo>
                        <a:pt x="632" y="26"/>
                      </a:lnTo>
                      <a:cubicBezTo>
                        <a:pt x="597" y="9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4"/>
                <p:cNvSpPr/>
                <p:nvPr/>
              </p:nvSpPr>
              <p:spPr>
                <a:xfrm>
                  <a:off x="-1531265" y="1078971"/>
                  <a:ext cx="86371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5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2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1" y="559"/>
                      </a:lnTo>
                      <a:cubicBezTo>
                        <a:pt x="447" y="576"/>
                        <a:pt x="493" y="585"/>
                        <a:pt x="540" y="585"/>
                      </a:cubicBezTo>
                      <a:cubicBezTo>
                        <a:pt x="587" y="585"/>
                        <a:pt x="634" y="576"/>
                        <a:pt x="670" y="559"/>
                      </a:cubicBezTo>
                      <a:lnTo>
                        <a:pt x="972" y="378"/>
                      </a:lnTo>
                      <a:cubicBezTo>
                        <a:pt x="1043" y="343"/>
                        <a:pt x="1043" y="271"/>
                        <a:pt x="972" y="227"/>
                      </a:cubicBezTo>
                      <a:lnTo>
                        <a:pt x="634" y="32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4"/>
                <p:cNvSpPr/>
                <p:nvPr/>
              </p:nvSpPr>
              <p:spPr>
                <a:xfrm>
                  <a:off x="-1652087" y="1076072"/>
                  <a:ext cx="106659" cy="6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727" extrusionOk="0">
                      <a:moveTo>
                        <a:pt x="536" y="1"/>
                      </a:moveTo>
                      <a:cubicBezTo>
                        <a:pt x="488" y="1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78"/>
                      </a:cubicBezTo>
                      <a:lnTo>
                        <a:pt x="620" y="694"/>
                      </a:lnTo>
                      <a:cubicBezTo>
                        <a:pt x="655" y="715"/>
                        <a:pt x="702" y="726"/>
                        <a:pt x="749" y="726"/>
                      </a:cubicBezTo>
                      <a:cubicBezTo>
                        <a:pt x="797" y="726"/>
                        <a:pt x="846" y="715"/>
                        <a:pt x="885" y="694"/>
                      </a:cubicBezTo>
                      <a:lnTo>
                        <a:pt x="1215" y="499"/>
                      </a:lnTo>
                      <a:cubicBezTo>
                        <a:pt x="1287" y="456"/>
                        <a:pt x="1287" y="392"/>
                        <a:pt x="1215" y="349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>
                  <a:off x="-1575238" y="1120542"/>
                  <a:ext cx="8935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7" extrusionOk="0">
                      <a:moveTo>
                        <a:pt x="536" y="0"/>
                      </a:moveTo>
                      <a:cubicBezTo>
                        <a:pt x="487" y="0"/>
                        <a:pt x="439" y="9"/>
                        <a:pt x="402" y="27"/>
                      </a:cubicBezTo>
                      <a:lnTo>
                        <a:pt x="71" y="229"/>
                      </a:lnTo>
                      <a:cubicBezTo>
                        <a:pt x="0" y="264"/>
                        <a:pt x="0" y="336"/>
                        <a:pt x="71" y="379"/>
                      </a:cubicBezTo>
                      <a:lnTo>
                        <a:pt x="409" y="574"/>
                      </a:lnTo>
                      <a:cubicBezTo>
                        <a:pt x="445" y="596"/>
                        <a:pt x="492" y="607"/>
                        <a:pt x="539" y="607"/>
                      </a:cubicBezTo>
                      <a:cubicBezTo>
                        <a:pt x="586" y="607"/>
                        <a:pt x="633" y="596"/>
                        <a:pt x="668" y="574"/>
                      </a:cubicBezTo>
                      <a:lnTo>
                        <a:pt x="1006" y="379"/>
                      </a:lnTo>
                      <a:cubicBezTo>
                        <a:pt x="1079" y="336"/>
                        <a:pt x="1079" y="264"/>
                        <a:pt x="1006" y="229"/>
                      </a:cubicBezTo>
                      <a:lnTo>
                        <a:pt x="668" y="27"/>
                      </a:lnTo>
                      <a:cubicBezTo>
                        <a:pt x="633" y="9"/>
                        <a:pt x="584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>
                  <a:off x="-1707984" y="1110522"/>
                  <a:ext cx="123221" cy="69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" h="842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1"/>
                        <a:pt x="1" y="314"/>
                        <a:pt x="71" y="357"/>
                      </a:cubicBezTo>
                      <a:lnTo>
                        <a:pt x="863" y="809"/>
                      </a:lnTo>
                      <a:cubicBezTo>
                        <a:pt x="899" y="831"/>
                        <a:pt x="945" y="841"/>
                        <a:pt x="992" y="841"/>
                      </a:cubicBezTo>
                      <a:cubicBezTo>
                        <a:pt x="1039" y="841"/>
                        <a:pt x="1086" y="831"/>
                        <a:pt x="1122" y="809"/>
                      </a:cubicBezTo>
                      <a:lnTo>
                        <a:pt x="1415" y="637"/>
                      </a:lnTo>
                      <a:cubicBezTo>
                        <a:pt x="1488" y="593"/>
                        <a:pt x="1488" y="530"/>
                        <a:pt x="1415" y="486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4"/>
                <p:cNvSpPr/>
                <p:nvPr/>
              </p:nvSpPr>
              <p:spPr>
                <a:xfrm>
                  <a:off x="-1821684" y="1176108"/>
                  <a:ext cx="100117" cy="55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676" extrusionOk="0">
                      <a:moveTo>
                        <a:pt x="514" y="0"/>
                      </a:moveTo>
                      <a:cubicBezTo>
                        <a:pt x="465" y="0"/>
                        <a:pt x="417" y="11"/>
                        <a:pt x="382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9"/>
                        <a:pt x="71" y="362"/>
                      </a:cubicBezTo>
                      <a:lnTo>
                        <a:pt x="561" y="643"/>
                      </a:lnTo>
                      <a:cubicBezTo>
                        <a:pt x="597" y="665"/>
                        <a:pt x="645" y="676"/>
                        <a:pt x="693" y="676"/>
                      </a:cubicBezTo>
                      <a:cubicBezTo>
                        <a:pt x="742" y="676"/>
                        <a:pt x="791" y="665"/>
                        <a:pt x="827" y="643"/>
                      </a:cubicBezTo>
                      <a:lnTo>
                        <a:pt x="1136" y="464"/>
                      </a:lnTo>
                      <a:cubicBezTo>
                        <a:pt x="1208" y="421"/>
                        <a:pt x="1208" y="355"/>
                        <a:pt x="1136" y="312"/>
                      </a:cubicBezTo>
                      <a:lnTo>
                        <a:pt x="647" y="33"/>
                      </a:lnTo>
                      <a:cubicBezTo>
                        <a:pt x="611" y="11"/>
                        <a:pt x="563" y="0"/>
                        <a:pt x="51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4"/>
                <p:cNvSpPr/>
                <p:nvPr/>
              </p:nvSpPr>
              <p:spPr>
                <a:xfrm>
                  <a:off x="-1764544" y="1142653"/>
                  <a:ext cx="148230" cy="84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" h="1021" extrusionOk="0">
                      <a:moveTo>
                        <a:pt x="511" y="1"/>
                      </a:moveTo>
                      <a:cubicBezTo>
                        <a:pt x="464" y="1"/>
                        <a:pt x="417" y="11"/>
                        <a:pt x="382" y="33"/>
                      </a:cubicBezTo>
                      <a:lnTo>
                        <a:pt x="71" y="212"/>
                      </a:lnTo>
                      <a:cubicBezTo>
                        <a:pt x="1" y="255"/>
                        <a:pt x="1" y="321"/>
                        <a:pt x="71" y="364"/>
                      </a:cubicBezTo>
                      <a:lnTo>
                        <a:pt x="1143" y="989"/>
                      </a:lnTo>
                      <a:cubicBezTo>
                        <a:pt x="1182" y="1010"/>
                        <a:pt x="1231" y="1021"/>
                        <a:pt x="1279" y="1021"/>
                      </a:cubicBezTo>
                      <a:cubicBezTo>
                        <a:pt x="1326" y="1021"/>
                        <a:pt x="1373" y="1010"/>
                        <a:pt x="1408" y="989"/>
                      </a:cubicBezTo>
                      <a:lnTo>
                        <a:pt x="1719" y="809"/>
                      </a:lnTo>
                      <a:cubicBezTo>
                        <a:pt x="1790" y="766"/>
                        <a:pt x="1790" y="695"/>
                        <a:pt x="1719" y="659"/>
                      </a:cubicBezTo>
                      <a:lnTo>
                        <a:pt x="641" y="33"/>
                      </a:lnTo>
                      <a:cubicBezTo>
                        <a:pt x="604" y="11"/>
                        <a:pt x="557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4"/>
                <p:cNvSpPr/>
                <p:nvPr/>
              </p:nvSpPr>
              <p:spPr>
                <a:xfrm>
                  <a:off x="-1644385" y="1212380"/>
                  <a:ext cx="8761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12"/>
                      </a:lnTo>
                      <a:cubicBezTo>
                        <a:pt x="0" y="255"/>
                        <a:pt x="0" y="319"/>
                        <a:pt x="73" y="362"/>
                      </a:cubicBezTo>
                      <a:lnTo>
                        <a:pt x="411" y="557"/>
                      </a:lnTo>
                      <a:cubicBezTo>
                        <a:pt x="447" y="579"/>
                        <a:pt x="496" y="590"/>
                        <a:pt x="544" y="590"/>
                      </a:cubicBezTo>
                      <a:cubicBezTo>
                        <a:pt x="592" y="590"/>
                        <a:pt x="640" y="579"/>
                        <a:pt x="677" y="557"/>
                      </a:cubicBezTo>
                      <a:lnTo>
                        <a:pt x="985" y="378"/>
                      </a:lnTo>
                      <a:cubicBezTo>
                        <a:pt x="1058" y="342"/>
                        <a:pt x="1058" y="269"/>
                        <a:pt x="985" y="226"/>
                      </a:cubicBezTo>
                      <a:lnTo>
                        <a:pt x="647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44"/>
                <p:cNvSpPr/>
                <p:nvPr/>
              </p:nvSpPr>
              <p:spPr>
                <a:xfrm>
                  <a:off x="-1584844" y="1246829"/>
                  <a:ext cx="84135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9" extrusionOk="0">
                      <a:moveTo>
                        <a:pt x="512" y="0"/>
                      </a:moveTo>
                      <a:cubicBezTo>
                        <a:pt x="465" y="0"/>
                        <a:pt x="418" y="11"/>
                        <a:pt x="382" y="32"/>
                      </a:cubicBezTo>
                      <a:lnTo>
                        <a:pt x="73" y="214"/>
                      </a:lnTo>
                      <a:cubicBezTo>
                        <a:pt x="1" y="257"/>
                        <a:pt x="1" y="321"/>
                        <a:pt x="73" y="364"/>
                      </a:cubicBezTo>
                      <a:lnTo>
                        <a:pt x="375" y="536"/>
                      </a:lnTo>
                      <a:cubicBezTo>
                        <a:pt x="411" y="558"/>
                        <a:pt x="457" y="569"/>
                        <a:pt x="504" y="569"/>
                      </a:cubicBezTo>
                      <a:cubicBezTo>
                        <a:pt x="551" y="569"/>
                        <a:pt x="598" y="558"/>
                        <a:pt x="634" y="536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8"/>
                        <a:pt x="943" y="205"/>
                      </a:cubicBezTo>
                      <a:lnTo>
                        <a:pt x="648" y="32"/>
                      </a:lnTo>
                      <a:cubicBezTo>
                        <a:pt x="608" y="11"/>
                        <a:pt x="560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4"/>
                <p:cNvSpPr/>
                <p:nvPr/>
              </p:nvSpPr>
              <p:spPr>
                <a:xfrm>
                  <a:off x="-888982" y="1516960"/>
                  <a:ext cx="130426" cy="73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5" h="888" extrusionOk="0">
                      <a:moveTo>
                        <a:pt x="540" y="0"/>
                      </a:moveTo>
                      <a:cubicBezTo>
                        <a:pt x="493" y="0"/>
                        <a:pt x="446" y="9"/>
                        <a:pt x="410" y="28"/>
                      </a:cubicBezTo>
                      <a:lnTo>
                        <a:pt x="73" y="221"/>
                      </a:lnTo>
                      <a:cubicBezTo>
                        <a:pt x="1" y="264"/>
                        <a:pt x="1" y="336"/>
                        <a:pt x="73" y="379"/>
                      </a:cubicBezTo>
                      <a:lnTo>
                        <a:pt x="907" y="861"/>
                      </a:lnTo>
                      <a:cubicBezTo>
                        <a:pt x="943" y="879"/>
                        <a:pt x="991" y="888"/>
                        <a:pt x="1039" y="888"/>
                      </a:cubicBezTo>
                      <a:cubicBezTo>
                        <a:pt x="1088" y="888"/>
                        <a:pt x="1136" y="879"/>
                        <a:pt x="1172" y="861"/>
                      </a:cubicBezTo>
                      <a:lnTo>
                        <a:pt x="1503" y="668"/>
                      </a:lnTo>
                      <a:cubicBezTo>
                        <a:pt x="1574" y="624"/>
                        <a:pt x="1574" y="552"/>
                        <a:pt x="1503" y="509"/>
                      </a:cubicBezTo>
                      <a:lnTo>
                        <a:pt x="668" y="28"/>
                      </a:lnTo>
                      <a:cubicBezTo>
                        <a:pt x="633" y="9"/>
                        <a:pt x="587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4"/>
                <p:cNvSpPr/>
                <p:nvPr/>
              </p:nvSpPr>
              <p:spPr>
                <a:xfrm>
                  <a:off x="-947281" y="1483256"/>
                  <a:ext cx="88690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97" extrusionOk="0">
                      <a:moveTo>
                        <a:pt x="539" y="0"/>
                      </a:moveTo>
                      <a:cubicBezTo>
                        <a:pt x="493" y="0"/>
                        <a:pt x="446" y="11"/>
                        <a:pt x="410" y="33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8"/>
                      </a:cubicBezTo>
                      <a:lnTo>
                        <a:pt x="396" y="564"/>
                      </a:lnTo>
                      <a:cubicBezTo>
                        <a:pt x="431" y="585"/>
                        <a:pt x="480" y="596"/>
                        <a:pt x="528" y="596"/>
                      </a:cubicBezTo>
                      <a:cubicBezTo>
                        <a:pt x="577" y="596"/>
                        <a:pt x="625" y="585"/>
                        <a:pt x="662" y="564"/>
                      </a:cubicBezTo>
                      <a:lnTo>
                        <a:pt x="993" y="369"/>
                      </a:lnTo>
                      <a:cubicBezTo>
                        <a:pt x="1071" y="326"/>
                        <a:pt x="1064" y="262"/>
                        <a:pt x="993" y="219"/>
                      </a:cubicBezTo>
                      <a:lnTo>
                        <a:pt x="669" y="33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4"/>
                <p:cNvSpPr/>
                <p:nvPr/>
              </p:nvSpPr>
              <p:spPr>
                <a:xfrm>
                  <a:off x="-982972" y="1528968"/>
                  <a:ext cx="165537" cy="9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137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71" y="357"/>
                      </a:cubicBezTo>
                      <a:lnTo>
                        <a:pt x="1365" y="1104"/>
                      </a:lnTo>
                      <a:cubicBezTo>
                        <a:pt x="1405" y="1125"/>
                        <a:pt x="1454" y="1136"/>
                        <a:pt x="1501" y="1136"/>
                      </a:cubicBezTo>
                      <a:cubicBezTo>
                        <a:pt x="1549" y="1136"/>
                        <a:pt x="1596" y="1125"/>
                        <a:pt x="1631" y="1104"/>
                      </a:cubicBezTo>
                      <a:lnTo>
                        <a:pt x="1926" y="931"/>
                      </a:lnTo>
                      <a:cubicBezTo>
                        <a:pt x="1998" y="888"/>
                        <a:pt x="1998" y="824"/>
                        <a:pt x="1926" y="781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4"/>
                <p:cNvSpPr/>
                <p:nvPr/>
              </p:nvSpPr>
              <p:spPr>
                <a:xfrm>
                  <a:off x="-1040112" y="1495677"/>
                  <a:ext cx="83969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9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21"/>
                        <a:pt x="71" y="357"/>
                      </a:cubicBezTo>
                      <a:lnTo>
                        <a:pt x="380" y="536"/>
                      </a:lnTo>
                      <a:cubicBezTo>
                        <a:pt x="416" y="558"/>
                        <a:pt x="465" y="569"/>
                        <a:pt x="514" y="569"/>
                      </a:cubicBezTo>
                      <a:cubicBezTo>
                        <a:pt x="563" y="569"/>
                        <a:pt x="611" y="558"/>
                        <a:pt x="648" y="536"/>
                      </a:cubicBezTo>
                      <a:lnTo>
                        <a:pt x="941" y="364"/>
                      </a:lnTo>
                      <a:cubicBezTo>
                        <a:pt x="1013" y="328"/>
                        <a:pt x="1013" y="255"/>
                        <a:pt x="941" y="212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4"/>
                <p:cNvSpPr/>
                <p:nvPr/>
              </p:nvSpPr>
              <p:spPr>
                <a:xfrm>
                  <a:off x="-1496070" y="1233083"/>
                  <a:ext cx="84632" cy="4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4" extrusionOk="0">
                      <a:moveTo>
                        <a:pt x="503" y="0"/>
                      </a:moveTo>
                      <a:cubicBezTo>
                        <a:pt x="456" y="0"/>
                        <a:pt x="410" y="9"/>
                        <a:pt x="374" y="26"/>
                      </a:cubicBezTo>
                      <a:lnTo>
                        <a:pt x="79" y="198"/>
                      </a:lnTo>
                      <a:cubicBezTo>
                        <a:pt x="0" y="242"/>
                        <a:pt x="7" y="314"/>
                        <a:pt x="79" y="357"/>
                      </a:cubicBezTo>
                      <a:lnTo>
                        <a:pt x="388" y="537"/>
                      </a:lnTo>
                      <a:cubicBezTo>
                        <a:pt x="424" y="555"/>
                        <a:pt x="471" y="564"/>
                        <a:pt x="518" y="564"/>
                      </a:cubicBezTo>
                      <a:cubicBezTo>
                        <a:pt x="566" y="564"/>
                        <a:pt x="614" y="555"/>
                        <a:pt x="654" y="537"/>
                      </a:cubicBezTo>
                      <a:lnTo>
                        <a:pt x="949" y="364"/>
                      </a:lnTo>
                      <a:cubicBezTo>
                        <a:pt x="1021" y="321"/>
                        <a:pt x="1021" y="250"/>
                        <a:pt x="949" y="207"/>
                      </a:cubicBezTo>
                      <a:lnTo>
                        <a:pt x="633" y="26"/>
                      </a:lnTo>
                      <a:cubicBezTo>
                        <a:pt x="597" y="9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4"/>
                <p:cNvSpPr/>
                <p:nvPr/>
              </p:nvSpPr>
              <p:spPr>
                <a:xfrm>
                  <a:off x="-729405" y="1542052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03" y="1"/>
                      </a:moveTo>
                      <a:cubicBezTo>
                        <a:pt x="457" y="1"/>
                        <a:pt x="410" y="12"/>
                        <a:pt x="373" y="33"/>
                      </a:cubicBezTo>
                      <a:lnTo>
                        <a:pt x="72" y="206"/>
                      </a:lnTo>
                      <a:cubicBezTo>
                        <a:pt x="1" y="249"/>
                        <a:pt x="1" y="321"/>
                        <a:pt x="72" y="365"/>
                      </a:cubicBezTo>
                      <a:lnTo>
                        <a:pt x="446" y="573"/>
                      </a:lnTo>
                      <a:cubicBezTo>
                        <a:pt x="482" y="595"/>
                        <a:pt x="529" y="606"/>
                        <a:pt x="575" y="606"/>
                      </a:cubicBezTo>
                      <a:cubicBezTo>
                        <a:pt x="622" y="606"/>
                        <a:pt x="668" y="595"/>
                        <a:pt x="705" y="573"/>
                      </a:cubicBezTo>
                      <a:lnTo>
                        <a:pt x="1007" y="401"/>
                      </a:lnTo>
                      <a:cubicBezTo>
                        <a:pt x="1079" y="358"/>
                        <a:pt x="1079" y="292"/>
                        <a:pt x="1007" y="249"/>
                      </a:cubicBezTo>
                      <a:lnTo>
                        <a:pt x="632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4"/>
                <p:cNvSpPr/>
                <p:nvPr/>
              </p:nvSpPr>
              <p:spPr>
                <a:xfrm>
                  <a:off x="-788366" y="1574845"/>
                  <a:ext cx="92333" cy="51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626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2"/>
                      </a:cubicBezTo>
                      <a:lnTo>
                        <a:pt x="73" y="227"/>
                      </a:lnTo>
                      <a:cubicBezTo>
                        <a:pt x="0" y="270"/>
                        <a:pt x="0" y="334"/>
                        <a:pt x="73" y="377"/>
                      </a:cubicBezTo>
                      <a:lnTo>
                        <a:pt x="438" y="593"/>
                      </a:lnTo>
                      <a:cubicBezTo>
                        <a:pt x="478" y="615"/>
                        <a:pt x="527" y="625"/>
                        <a:pt x="575" y="625"/>
                      </a:cubicBezTo>
                      <a:cubicBezTo>
                        <a:pt x="622" y="625"/>
                        <a:pt x="669" y="615"/>
                        <a:pt x="704" y="593"/>
                      </a:cubicBezTo>
                      <a:lnTo>
                        <a:pt x="1042" y="400"/>
                      </a:lnTo>
                      <a:cubicBezTo>
                        <a:pt x="1115" y="357"/>
                        <a:pt x="1115" y="284"/>
                        <a:pt x="1042" y="248"/>
                      </a:cubicBezTo>
                      <a:lnTo>
                        <a:pt x="670" y="32"/>
                      </a:lnTo>
                      <a:cubicBezTo>
                        <a:pt x="633" y="11"/>
                        <a:pt x="586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4"/>
                <p:cNvSpPr/>
                <p:nvPr/>
              </p:nvSpPr>
              <p:spPr>
                <a:xfrm>
                  <a:off x="-1128803" y="1311836"/>
                  <a:ext cx="79746" cy="4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540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2"/>
                      </a:cubicBezTo>
                      <a:lnTo>
                        <a:pt x="71" y="205"/>
                      </a:lnTo>
                      <a:cubicBezTo>
                        <a:pt x="0" y="239"/>
                        <a:pt x="0" y="312"/>
                        <a:pt x="71" y="355"/>
                      </a:cubicBezTo>
                      <a:lnTo>
                        <a:pt x="330" y="507"/>
                      </a:lnTo>
                      <a:cubicBezTo>
                        <a:pt x="366" y="528"/>
                        <a:pt x="415" y="539"/>
                        <a:pt x="464" y="539"/>
                      </a:cubicBezTo>
                      <a:cubicBezTo>
                        <a:pt x="512" y="539"/>
                        <a:pt x="561" y="528"/>
                        <a:pt x="597" y="507"/>
                      </a:cubicBezTo>
                      <a:lnTo>
                        <a:pt x="891" y="334"/>
                      </a:lnTo>
                      <a:cubicBezTo>
                        <a:pt x="963" y="291"/>
                        <a:pt x="963" y="219"/>
                        <a:pt x="891" y="176"/>
                      </a:cubicBezTo>
                      <a:lnTo>
                        <a:pt x="632" y="32"/>
                      </a:lnTo>
                      <a:cubicBezTo>
                        <a:pt x="596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4"/>
                <p:cNvSpPr/>
                <p:nvPr/>
              </p:nvSpPr>
              <p:spPr>
                <a:xfrm>
                  <a:off x="-672927" y="1521266"/>
                  <a:ext cx="68649" cy="38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460" extrusionOk="0">
                      <a:moveTo>
                        <a:pt x="254" y="0"/>
                      </a:moveTo>
                      <a:cubicBezTo>
                        <a:pt x="206" y="0"/>
                        <a:pt x="159" y="11"/>
                        <a:pt x="123" y="32"/>
                      </a:cubicBezTo>
                      <a:lnTo>
                        <a:pt x="73" y="62"/>
                      </a:lnTo>
                      <a:cubicBezTo>
                        <a:pt x="0" y="105"/>
                        <a:pt x="0" y="177"/>
                        <a:pt x="73" y="212"/>
                      </a:cubicBezTo>
                      <a:lnTo>
                        <a:pt x="447" y="427"/>
                      </a:lnTo>
                      <a:cubicBezTo>
                        <a:pt x="482" y="449"/>
                        <a:pt x="529" y="460"/>
                        <a:pt x="576" y="460"/>
                      </a:cubicBezTo>
                      <a:cubicBezTo>
                        <a:pt x="623" y="460"/>
                        <a:pt x="670" y="449"/>
                        <a:pt x="706" y="427"/>
                      </a:cubicBezTo>
                      <a:lnTo>
                        <a:pt x="756" y="400"/>
                      </a:lnTo>
                      <a:cubicBezTo>
                        <a:pt x="828" y="357"/>
                        <a:pt x="828" y="291"/>
                        <a:pt x="756" y="248"/>
                      </a:cubicBezTo>
                      <a:lnTo>
                        <a:pt x="388" y="32"/>
                      </a:lnTo>
                      <a:cubicBezTo>
                        <a:pt x="350" y="11"/>
                        <a:pt x="301" y="0"/>
                        <a:pt x="25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4"/>
                <p:cNvSpPr/>
                <p:nvPr/>
              </p:nvSpPr>
              <p:spPr>
                <a:xfrm>
                  <a:off x="-788366" y="1454686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52" y="0"/>
                      </a:moveTo>
                      <a:cubicBezTo>
                        <a:pt x="206" y="0"/>
                        <a:pt x="159" y="11"/>
                        <a:pt x="123" y="33"/>
                      </a:cubicBezTo>
                      <a:lnTo>
                        <a:pt x="73" y="60"/>
                      </a:lnTo>
                      <a:cubicBezTo>
                        <a:pt x="0" y="103"/>
                        <a:pt x="0" y="169"/>
                        <a:pt x="73" y="212"/>
                      </a:cubicBezTo>
                      <a:lnTo>
                        <a:pt x="411" y="405"/>
                      </a:lnTo>
                      <a:cubicBezTo>
                        <a:pt x="446" y="427"/>
                        <a:pt x="493" y="438"/>
                        <a:pt x="540" y="438"/>
                      </a:cubicBezTo>
                      <a:cubicBezTo>
                        <a:pt x="588" y="438"/>
                        <a:pt x="637" y="427"/>
                        <a:pt x="677" y="405"/>
                      </a:cubicBezTo>
                      <a:lnTo>
                        <a:pt x="720" y="378"/>
                      </a:lnTo>
                      <a:cubicBezTo>
                        <a:pt x="790" y="341"/>
                        <a:pt x="790" y="269"/>
                        <a:pt x="720" y="226"/>
                      </a:cubicBezTo>
                      <a:lnTo>
                        <a:pt x="382" y="33"/>
                      </a:lnTo>
                      <a:cubicBezTo>
                        <a:pt x="345" y="11"/>
                        <a:pt x="299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4"/>
                <p:cNvSpPr/>
                <p:nvPr/>
              </p:nvSpPr>
              <p:spPr>
                <a:xfrm>
                  <a:off x="-728825" y="1489053"/>
                  <a:ext cx="62522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8" extrusionOk="0">
                      <a:moveTo>
                        <a:pt x="252" y="1"/>
                      </a:moveTo>
                      <a:cubicBezTo>
                        <a:pt x="205" y="1"/>
                        <a:pt x="159" y="12"/>
                        <a:pt x="123" y="33"/>
                      </a:cubicBezTo>
                      <a:lnTo>
                        <a:pt x="71" y="63"/>
                      </a:lnTo>
                      <a:cubicBezTo>
                        <a:pt x="1" y="106"/>
                        <a:pt x="1" y="170"/>
                        <a:pt x="71" y="213"/>
                      </a:cubicBezTo>
                      <a:lnTo>
                        <a:pt x="366" y="385"/>
                      </a:lnTo>
                      <a:cubicBezTo>
                        <a:pt x="403" y="407"/>
                        <a:pt x="451" y="418"/>
                        <a:pt x="500" y="418"/>
                      </a:cubicBezTo>
                      <a:cubicBezTo>
                        <a:pt x="548" y="418"/>
                        <a:pt x="597" y="407"/>
                        <a:pt x="632" y="385"/>
                      </a:cubicBezTo>
                      <a:lnTo>
                        <a:pt x="684" y="358"/>
                      </a:lnTo>
                      <a:cubicBezTo>
                        <a:pt x="755" y="314"/>
                        <a:pt x="755" y="242"/>
                        <a:pt x="684" y="206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4"/>
                <p:cNvSpPr/>
                <p:nvPr/>
              </p:nvSpPr>
              <p:spPr>
                <a:xfrm>
                  <a:off x="-844926" y="1475389"/>
                  <a:ext cx="142930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980" extrusionOk="0">
                      <a:moveTo>
                        <a:pt x="504" y="0"/>
                      </a:moveTo>
                      <a:cubicBezTo>
                        <a:pt x="457" y="0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21"/>
                        <a:pt x="73" y="357"/>
                      </a:cubicBezTo>
                      <a:lnTo>
                        <a:pt x="1085" y="947"/>
                      </a:lnTo>
                      <a:cubicBezTo>
                        <a:pt x="1121" y="969"/>
                        <a:pt x="1170" y="979"/>
                        <a:pt x="1219" y="979"/>
                      </a:cubicBezTo>
                      <a:cubicBezTo>
                        <a:pt x="1268" y="979"/>
                        <a:pt x="1316" y="969"/>
                        <a:pt x="1353" y="947"/>
                      </a:cubicBezTo>
                      <a:lnTo>
                        <a:pt x="1646" y="774"/>
                      </a:lnTo>
                      <a:cubicBezTo>
                        <a:pt x="1725" y="731"/>
                        <a:pt x="1718" y="666"/>
                        <a:pt x="1646" y="623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4"/>
                <p:cNvSpPr/>
                <p:nvPr/>
              </p:nvSpPr>
              <p:spPr>
                <a:xfrm>
                  <a:off x="-846665" y="1421230"/>
                  <a:ext cx="64923" cy="3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433" extrusionOk="0">
                      <a:moveTo>
                        <a:pt x="253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98"/>
                        <a:pt x="0" y="169"/>
                        <a:pt x="71" y="212"/>
                      </a:cubicBezTo>
                      <a:lnTo>
                        <a:pt x="396" y="400"/>
                      </a:lnTo>
                      <a:cubicBezTo>
                        <a:pt x="432" y="422"/>
                        <a:pt x="480" y="433"/>
                        <a:pt x="528" y="433"/>
                      </a:cubicBezTo>
                      <a:cubicBezTo>
                        <a:pt x="577" y="433"/>
                        <a:pt x="625" y="422"/>
                        <a:pt x="661" y="400"/>
                      </a:cubicBezTo>
                      <a:lnTo>
                        <a:pt x="711" y="371"/>
                      </a:lnTo>
                      <a:cubicBezTo>
                        <a:pt x="784" y="328"/>
                        <a:pt x="784" y="255"/>
                        <a:pt x="704" y="221"/>
                      </a:cubicBezTo>
                      <a:lnTo>
                        <a:pt x="389" y="33"/>
                      </a:lnTo>
                      <a:cubicBezTo>
                        <a:pt x="349" y="11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4"/>
                <p:cNvSpPr/>
                <p:nvPr/>
              </p:nvSpPr>
              <p:spPr>
                <a:xfrm>
                  <a:off x="-903805" y="1387940"/>
                  <a:ext cx="63764" cy="3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425" extrusionOk="0">
                      <a:moveTo>
                        <a:pt x="252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105"/>
                        <a:pt x="0" y="169"/>
                        <a:pt x="71" y="212"/>
                      </a:cubicBezTo>
                      <a:lnTo>
                        <a:pt x="382" y="392"/>
                      </a:lnTo>
                      <a:cubicBezTo>
                        <a:pt x="417" y="413"/>
                        <a:pt x="465" y="424"/>
                        <a:pt x="514" y="424"/>
                      </a:cubicBezTo>
                      <a:cubicBezTo>
                        <a:pt x="562" y="424"/>
                        <a:pt x="611" y="413"/>
                        <a:pt x="647" y="392"/>
                      </a:cubicBezTo>
                      <a:lnTo>
                        <a:pt x="697" y="364"/>
                      </a:lnTo>
                      <a:cubicBezTo>
                        <a:pt x="770" y="321"/>
                        <a:pt x="770" y="255"/>
                        <a:pt x="697" y="212"/>
                      </a:cubicBezTo>
                      <a:lnTo>
                        <a:pt x="382" y="33"/>
                      </a:lnTo>
                      <a:cubicBezTo>
                        <a:pt x="345" y="11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4"/>
                <p:cNvSpPr/>
                <p:nvPr/>
              </p:nvSpPr>
              <p:spPr>
                <a:xfrm>
                  <a:off x="-959785" y="1355809"/>
                  <a:ext cx="62604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418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6" y="33"/>
                      </a:cubicBezTo>
                      <a:lnTo>
                        <a:pt x="73" y="62"/>
                      </a:lnTo>
                      <a:cubicBezTo>
                        <a:pt x="0" y="97"/>
                        <a:pt x="0" y="169"/>
                        <a:pt x="73" y="212"/>
                      </a:cubicBezTo>
                      <a:lnTo>
                        <a:pt x="368" y="385"/>
                      </a:lnTo>
                      <a:cubicBezTo>
                        <a:pt x="403" y="406"/>
                        <a:pt x="451" y="417"/>
                        <a:pt x="500" y="417"/>
                      </a:cubicBezTo>
                      <a:cubicBezTo>
                        <a:pt x="548" y="417"/>
                        <a:pt x="597" y="406"/>
                        <a:pt x="633" y="385"/>
                      </a:cubicBezTo>
                      <a:lnTo>
                        <a:pt x="683" y="355"/>
                      </a:lnTo>
                      <a:cubicBezTo>
                        <a:pt x="756" y="312"/>
                        <a:pt x="756" y="241"/>
                        <a:pt x="676" y="205"/>
                      </a:cubicBezTo>
                      <a:lnTo>
                        <a:pt x="381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4"/>
                <p:cNvSpPr/>
                <p:nvPr/>
              </p:nvSpPr>
              <p:spPr>
                <a:xfrm>
                  <a:off x="-1016345" y="1376678"/>
                  <a:ext cx="82727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67" y="528"/>
                      </a:lnTo>
                      <a:cubicBezTo>
                        <a:pt x="403" y="549"/>
                        <a:pt x="451" y="560"/>
                        <a:pt x="500" y="560"/>
                      </a:cubicBezTo>
                      <a:cubicBezTo>
                        <a:pt x="548" y="560"/>
                        <a:pt x="597" y="549"/>
                        <a:pt x="633" y="528"/>
                      </a:cubicBezTo>
                      <a:lnTo>
                        <a:pt x="928" y="355"/>
                      </a:lnTo>
                      <a:cubicBezTo>
                        <a:pt x="999" y="312"/>
                        <a:pt x="999" y="241"/>
                        <a:pt x="928" y="205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4"/>
                <p:cNvSpPr/>
                <p:nvPr/>
              </p:nvSpPr>
              <p:spPr>
                <a:xfrm>
                  <a:off x="-960365" y="1408808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2" y="0"/>
                      </a:moveTo>
                      <a:cubicBezTo>
                        <a:pt x="454" y="0"/>
                        <a:pt x="406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9"/>
                        <a:pt x="73" y="355"/>
                      </a:cubicBezTo>
                      <a:lnTo>
                        <a:pt x="382" y="535"/>
                      </a:lnTo>
                      <a:cubicBezTo>
                        <a:pt x="421" y="556"/>
                        <a:pt x="470" y="567"/>
                        <a:pt x="517" y="567"/>
                      </a:cubicBezTo>
                      <a:cubicBezTo>
                        <a:pt x="564" y="567"/>
                        <a:pt x="611" y="556"/>
                        <a:pt x="647" y="535"/>
                      </a:cubicBezTo>
                      <a:lnTo>
                        <a:pt x="942" y="362"/>
                      </a:lnTo>
                      <a:cubicBezTo>
                        <a:pt x="1022" y="319"/>
                        <a:pt x="1013" y="255"/>
                        <a:pt x="942" y="212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4"/>
                <p:cNvSpPr/>
                <p:nvPr/>
              </p:nvSpPr>
              <p:spPr>
                <a:xfrm>
                  <a:off x="-903225" y="1442099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03" y="0"/>
                      </a:moveTo>
                      <a:cubicBezTo>
                        <a:pt x="457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95" y="543"/>
                      </a:lnTo>
                      <a:cubicBezTo>
                        <a:pt x="432" y="565"/>
                        <a:pt x="480" y="576"/>
                        <a:pt x="529" y="576"/>
                      </a:cubicBezTo>
                      <a:cubicBezTo>
                        <a:pt x="577" y="576"/>
                        <a:pt x="626" y="565"/>
                        <a:pt x="661" y="543"/>
                      </a:cubicBezTo>
                      <a:lnTo>
                        <a:pt x="956" y="371"/>
                      </a:lnTo>
                      <a:cubicBezTo>
                        <a:pt x="1028" y="328"/>
                        <a:pt x="1028" y="255"/>
                        <a:pt x="956" y="219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4"/>
                <p:cNvSpPr/>
                <p:nvPr/>
              </p:nvSpPr>
              <p:spPr>
                <a:xfrm>
                  <a:off x="-1130128" y="1257512"/>
                  <a:ext cx="63847" cy="3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6" extrusionOk="0">
                      <a:moveTo>
                        <a:pt x="257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2"/>
                      </a:lnTo>
                      <a:cubicBezTo>
                        <a:pt x="1" y="105"/>
                        <a:pt x="9" y="171"/>
                        <a:pt x="80" y="214"/>
                      </a:cubicBezTo>
                      <a:lnTo>
                        <a:pt x="389" y="393"/>
                      </a:lnTo>
                      <a:cubicBezTo>
                        <a:pt x="425" y="415"/>
                        <a:pt x="472" y="426"/>
                        <a:pt x="519" y="426"/>
                      </a:cubicBezTo>
                      <a:cubicBezTo>
                        <a:pt x="566" y="426"/>
                        <a:pt x="612" y="415"/>
                        <a:pt x="648" y="393"/>
                      </a:cubicBezTo>
                      <a:lnTo>
                        <a:pt x="700" y="364"/>
                      </a:lnTo>
                      <a:cubicBezTo>
                        <a:pt x="770" y="321"/>
                        <a:pt x="770" y="257"/>
                        <a:pt x="700" y="214"/>
                      </a:cubicBezTo>
                      <a:lnTo>
                        <a:pt x="389" y="33"/>
                      </a:lnTo>
                      <a:cubicBezTo>
                        <a:pt x="354" y="11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4"/>
                <p:cNvSpPr/>
                <p:nvPr/>
              </p:nvSpPr>
              <p:spPr>
                <a:xfrm>
                  <a:off x="-957963" y="1674633"/>
                  <a:ext cx="89932" cy="50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8" extrusionOk="0">
                      <a:moveTo>
                        <a:pt x="514" y="1"/>
                      </a:moveTo>
                      <a:cubicBezTo>
                        <a:pt x="465" y="1"/>
                        <a:pt x="416" y="10"/>
                        <a:pt x="380" y="28"/>
                      </a:cubicBezTo>
                      <a:lnTo>
                        <a:pt x="71" y="207"/>
                      </a:lnTo>
                      <a:cubicBezTo>
                        <a:pt x="1" y="251"/>
                        <a:pt x="1" y="323"/>
                        <a:pt x="78" y="366"/>
                      </a:cubicBezTo>
                      <a:lnTo>
                        <a:pt x="446" y="575"/>
                      </a:lnTo>
                      <a:cubicBezTo>
                        <a:pt x="482" y="596"/>
                        <a:pt x="530" y="607"/>
                        <a:pt x="579" y="607"/>
                      </a:cubicBezTo>
                      <a:cubicBezTo>
                        <a:pt x="627" y="607"/>
                        <a:pt x="675" y="596"/>
                        <a:pt x="711" y="575"/>
                      </a:cubicBezTo>
                      <a:lnTo>
                        <a:pt x="1013" y="395"/>
                      </a:lnTo>
                      <a:cubicBezTo>
                        <a:pt x="1086" y="359"/>
                        <a:pt x="1086" y="287"/>
                        <a:pt x="1013" y="244"/>
                      </a:cubicBezTo>
                      <a:lnTo>
                        <a:pt x="648" y="28"/>
                      </a:lnTo>
                      <a:cubicBezTo>
                        <a:pt x="611" y="10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44"/>
                <p:cNvSpPr/>
                <p:nvPr/>
              </p:nvSpPr>
              <p:spPr>
                <a:xfrm>
                  <a:off x="-1942505" y="1547517"/>
                  <a:ext cx="51756" cy="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723" extrusionOk="0">
                      <a:moveTo>
                        <a:pt x="294" y="0"/>
                      </a:moveTo>
                      <a:cubicBezTo>
                        <a:pt x="285" y="0"/>
                        <a:pt x="276" y="1"/>
                        <a:pt x="266" y="4"/>
                      </a:cubicBezTo>
                      <a:cubicBezTo>
                        <a:pt x="245" y="10"/>
                        <a:pt x="223" y="17"/>
                        <a:pt x="193" y="33"/>
                      </a:cubicBezTo>
                      <a:lnTo>
                        <a:pt x="0" y="147"/>
                      </a:lnTo>
                      <a:lnTo>
                        <a:pt x="223" y="276"/>
                      </a:lnTo>
                      <a:lnTo>
                        <a:pt x="338" y="571"/>
                      </a:lnTo>
                      <a:lnTo>
                        <a:pt x="230" y="723"/>
                      </a:lnTo>
                      <a:cubicBezTo>
                        <a:pt x="323" y="664"/>
                        <a:pt x="424" y="607"/>
                        <a:pt x="504" y="564"/>
                      </a:cubicBezTo>
                      <a:cubicBezTo>
                        <a:pt x="511" y="557"/>
                        <a:pt x="525" y="550"/>
                        <a:pt x="531" y="542"/>
                      </a:cubicBezTo>
                      <a:cubicBezTo>
                        <a:pt x="538" y="535"/>
                        <a:pt x="547" y="528"/>
                        <a:pt x="554" y="521"/>
                      </a:cubicBezTo>
                      <a:cubicBezTo>
                        <a:pt x="568" y="507"/>
                        <a:pt x="581" y="485"/>
                        <a:pt x="590" y="471"/>
                      </a:cubicBezTo>
                      <a:cubicBezTo>
                        <a:pt x="597" y="471"/>
                        <a:pt x="597" y="471"/>
                        <a:pt x="597" y="464"/>
                      </a:cubicBezTo>
                      <a:cubicBezTo>
                        <a:pt x="597" y="464"/>
                        <a:pt x="604" y="456"/>
                        <a:pt x="604" y="449"/>
                      </a:cubicBezTo>
                      <a:cubicBezTo>
                        <a:pt x="604" y="449"/>
                        <a:pt x="604" y="442"/>
                        <a:pt x="611" y="442"/>
                      </a:cubicBezTo>
                      <a:lnTo>
                        <a:pt x="611" y="428"/>
                      </a:lnTo>
                      <a:cubicBezTo>
                        <a:pt x="611" y="421"/>
                        <a:pt x="618" y="421"/>
                        <a:pt x="618" y="412"/>
                      </a:cubicBezTo>
                      <a:lnTo>
                        <a:pt x="618" y="405"/>
                      </a:lnTo>
                      <a:cubicBezTo>
                        <a:pt x="618" y="399"/>
                        <a:pt x="625" y="392"/>
                        <a:pt x="625" y="385"/>
                      </a:cubicBezTo>
                      <a:lnTo>
                        <a:pt x="625" y="355"/>
                      </a:lnTo>
                      <a:lnTo>
                        <a:pt x="625" y="349"/>
                      </a:lnTo>
                      <a:lnTo>
                        <a:pt x="625" y="335"/>
                      </a:lnTo>
                      <a:cubicBezTo>
                        <a:pt x="625" y="305"/>
                        <a:pt x="625" y="283"/>
                        <a:pt x="611" y="240"/>
                      </a:cubicBezTo>
                      <a:cubicBezTo>
                        <a:pt x="611" y="233"/>
                        <a:pt x="604" y="212"/>
                        <a:pt x="597" y="205"/>
                      </a:cubicBezTo>
                      <a:cubicBezTo>
                        <a:pt x="590" y="190"/>
                        <a:pt x="590" y="190"/>
                        <a:pt x="575" y="162"/>
                      </a:cubicBezTo>
                      <a:cubicBezTo>
                        <a:pt x="575" y="154"/>
                        <a:pt x="561" y="126"/>
                        <a:pt x="525" y="97"/>
                      </a:cubicBezTo>
                      <a:cubicBezTo>
                        <a:pt x="504" y="76"/>
                        <a:pt x="481" y="54"/>
                        <a:pt x="468" y="47"/>
                      </a:cubicBezTo>
                      <a:cubicBezTo>
                        <a:pt x="431" y="24"/>
                        <a:pt x="381" y="4"/>
                        <a:pt x="338" y="4"/>
                      </a:cubicBezTo>
                      <a:cubicBezTo>
                        <a:pt x="328" y="4"/>
                        <a:pt x="312" y="0"/>
                        <a:pt x="294" y="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4"/>
                <p:cNvSpPr/>
                <p:nvPr/>
              </p:nvSpPr>
              <p:spPr>
                <a:xfrm>
                  <a:off x="-1945569" y="1594803"/>
                  <a:ext cx="31137" cy="2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16" extrusionOk="0">
                      <a:moveTo>
                        <a:pt x="375" y="0"/>
                      </a:moveTo>
                      <a:lnTo>
                        <a:pt x="116" y="152"/>
                      </a:lnTo>
                      <a:lnTo>
                        <a:pt x="73" y="216"/>
                      </a:lnTo>
                      <a:lnTo>
                        <a:pt x="1" y="316"/>
                      </a:lnTo>
                      <a:lnTo>
                        <a:pt x="260" y="166"/>
                      </a:lnTo>
                      <a:lnTo>
                        <a:pt x="267" y="152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4"/>
                <p:cNvSpPr/>
                <p:nvPr/>
              </p:nvSpPr>
              <p:spPr>
                <a:xfrm>
                  <a:off x="-2344388" y="1571616"/>
                  <a:ext cx="398896" cy="2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7" h="2789" extrusionOk="0">
                      <a:moveTo>
                        <a:pt x="4594" y="1"/>
                      </a:moveTo>
                      <a:lnTo>
                        <a:pt x="0" y="2659"/>
                      </a:lnTo>
                      <a:lnTo>
                        <a:pt x="232" y="2788"/>
                      </a:lnTo>
                      <a:lnTo>
                        <a:pt x="4644" y="237"/>
                      </a:lnTo>
                      <a:lnTo>
                        <a:pt x="4817" y="137"/>
                      </a:lnTo>
                      <a:lnTo>
                        <a:pt x="4631" y="21"/>
                      </a:lnTo>
                      <a:lnTo>
                        <a:pt x="459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4"/>
                <p:cNvSpPr/>
                <p:nvPr/>
              </p:nvSpPr>
              <p:spPr>
                <a:xfrm>
                  <a:off x="-2325259" y="1582878"/>
                  <a:ext cx="389373" cy="24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955" extrusionOk="0">
                      <a:moveTo>
                        <a:pt x="4586" y="1"/>
                      </a:moveTo>
                      <a:lnTo>
                        <a:pt x="4413" y="101"/>
                      </a:lnTo>
                      <a:lnTo>
                        <a:pt x="1" y="2652"/>
                      </a:lnTo>
                      <a:lnTo>
                        <a:pt x="114" y="2954"/>
                      </a:lnTo>
                      <a:lnTo>
                        <a:pt x="4622" y="346"/>
                      </a:lnTo>
                      <a:lnTo>
                        <a:pt x="4701" y="296"/>
                      </a:lnTo>
                      <a:lnTo>
                        <a:pt x="458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4"/>
                <p:cNvSpPr/>
                <p:nvPr/>
              </p:nvSpPr>
              <p:spPr>
                <a:xfrm>
                  <a:off x="-1945569" y="1570373"/>
                  <a:ext cx="31137" cy="37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447" extrusionOk="0">
                      <a:moveTo>
                        <a:pt x="260" y="0"/>
                      </a:moveTo>
                      <a:lnTo>
                        <a:pt x="1" y="152"/>
                      </a:lnTo>
                      <a:lnTo>
                        <a:pt x="116" y="447"/>
                      </a:lnTo>
                      <a:lnTo>
                        <a:pt x="375" y="295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44"/>
                <p:cNvSpPr/>
                <p:nvPr/>
              </p:nvSpPr>
              <p:spPr>
                <a:xfrm>
                  <a:off x="-1963953" y="1559608"/>
                  <a:ext cx="39914" cy="2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282" extrusionOk="0">
                      <a:moveTo>
                        <a:pt x="252" y="1"/>
                      </a:moveTo>
                      <a:lnTo>
                        <a:pt x="0" y="146"/>
                      </a:lnTo>
                      <a:lnTo>
                        <a:pt x="37" y="166"/>
                      </a:lnTo>
                      <a:lnTo>
                        <a:pt x="223" y="282"/>
                      </a:lnTo>
                      <a:lnTo>
                        <a:pt x="482" y="13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4"/>
                <p:cNvSpPr/>
                <p:nvPr/>
              </p:nvSpPr>
              <p:spPr>
                <a:xfrm>
                  <a:off x="-2377678" y="1791811"/>
                  <a:ext cx="61942" cy="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91" extrusionOk="0">
                      <a:moveTo>
                        <a:pt x="402" y="0"/>
                      </a:moveTo>
                      <a:cubicBezTo>
                        <a:pt x="402" y="0"/>
                        <a:pt x="180" y="223"/>
                        <a:pt x="0" y="404"/>
                      </a:cubicBezTo>
                      <a:lnTo>
                        <a:pt x="0" y="411"/>
                      </a:lnTo>
                      <a:cubicBezTo>
                        <a:pt x="0" y="411"/>
                        <a:pt x="173" y="490"/>
                        <a:pt x="152" y="690"/>
                      </a:cubicBezTo>
                      <a:cubicBezTo>
                        <a:pt x="375" y="647"/>
                        <a:pt x="634" y="590"/>
                        <a:pt x="634" y="590"/>
                      </a:cubicBezTo>
                      <a:lnTo>
                        <a:pt x="747" y="431"/>
                      </a:lnTo>
                      <a:lnTo>
                        <a:pt x="634" y="129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4"/>
                <p:cNvSpPr/>
                <p:nvPr/>
              </p:nvSpPr>
              <p:spPr>
                <a:xfrm>
                  <a:off x="-2400037" y="1825184"/>
                  <a:ext cx="36685" cy="28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47" extrusionOk="0">
                      <a:moveTo>
                        <a:pt x="270" y="1"/>
                      </a:moveTo>
                      <a:cubicBezTo>
                        <a:pt x="170" y="101"/>
                        <a:pt x="91" y="194"/>
                        <a:pt x="55" y="230"/>
                      </a:cubicBezTo>
                      <a:cubicBezTo>
                        <a:pt x="1" y="284"/>
                        <a:pt x="23" y="346"/>
                        <a:pt x="99" y="346"/>
                      </a:cubicBezTo>
                      <a:cubicBezTo>
                        <a:pt x="103" y="346"/>
                        <a:pt x="107" y="346"/>
                        <a:pt x="112" y="346"/>
                      </a:cubicBezTo>
                      <a:cubicBezTo>
                        <a:pt x="148" y="337"/>
                        <a:pt x="277" y="316"/>
                        <a:pt x="422" y="287"/>
                      </a:cubicBezTo>
                      <a:cubicBezTo>
                        <a:pt x="443" y="87"/>
                        <a:pt x="270" y="8"/>
                        <a:pt x="270" y="8"/>
                      </a:cubicBezTo>
                      <a:lnTo>
                        <a:pt x="27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44"/>
                <p:cNvSpPr/>
                <p:nvPr/>
              </p:nvSpPr>
              <p:spPr>
                <a:xfrm>
                  <a:off x="-2325259" y="1607307"/>
                  <a:ext cx="389373" cy="23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818" extrusionOk="0">
                      <a:moveTo>
                        <a:pt x="4701" y="1"/>
                      </a:moveTo>
                      <a:lnTo>
                        <a:pt x="4622" y="51"/>
                      </a:lnTo>
                      <a:lnTo>
                        <a:pt x="114" y="2659"/>
                      </a:lnTo>
                      <a:lnTo>
                        <a:pt x="1" y="2818"/>
                      </a:lnTo>
                      <a:lnTo>
                        <a:pt x="4586" y="165"/>
                      </a:lnTo>
                      <a:lnTo>
                        <a:pt x="4658" y="65"/>
                      </a:lnTo>
                      <a:lnTo>
                        <a:pt x="470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4"/>
                <p:cNvSpPr/>
                <p:nvPr/>
              </p:nvSpPr>
              <p:spPr>
                <a:xfrm>
                  <a:off x="-2271100" y="1785931"/>
                  <a:ext cx="781064" cy="3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2" h="3711" extrusionOk="0">
                      <a:moveTo>
                        <a:pt x="9432" y="0"/>
                      </a:moveTo>
                      <a:cubicBezTo>
                        <a:pt x="9432" y="35"/>
                        <a:pt x="9409" y="71"/>
                        <a:pt x="9366" y="93"/>
                      </a:cubicBezTo>
                      <a:lnTo>
                        <a:pt x="3875" y="3285"/>
                      </a:lnTo>
                      <a:cubicBezTo>
                        <a:pt x="3828" y="3310"/>
                        <a:pt x="3769" y="3322"/>
                        <a:pt x="3709" y="3322"/>
                      </a:cubicBezTo>
                      <a:cubicBezTo>
                        <a:pt x="3650" y="3322"/>
                        <a:pt x="3590" y="3310"/>
                        <a:pt x="3544" y="3285"/>
                      </a:cubicBezTo>
                      <a:lnTo>
                        <a:pt x="7" y="1242"/>
                      </a:lnTo>
                      <a:lnTo>
                        <a:pt x="7" y="1624"/>
                      </a:lnTo>
                      <a:lnTo>
                        <a:pt x="0" y="1631"/>
                      </a:lnTo>
                      <a:lnTo>
                        <a:pt x="107" y="1689"/>
                      </a:lnTo>
                      <a:lnTo>
                        <a:pt x="116" y="1380"/>
                      </a:lnTo>
                      <a:lnTo>
                        <a:pt x="332" y="1510"/>
                      </a:lnTo>
                      <a:lnTo>
                        <a:pt x="332" y="1819"/>
                      </a:lnTo>
                      <a:lnTo>
                        <a:pt x="3544" y="3673"/>
                      </a:lnTo>
                      <a:cubicBezTo>
                        <a:pt x="3590" y="3698"/>
                        <a:pt x="3650" y="3711"/>
                        <a:pt x="3709" y="3711"/>
                      </a:cubicBezTo>
                      <a:cubicBezTo>
                        <a:pt x="3769" y="3711"/>
                        <a:pt x="3828" y="3698"/>
                        <a:pt x="3875" y="3673"/>
                      </a:cubicBezTo>
                      <a:lnTo>
                        <a:pt x="9366" y="482"/>
                      </a:lnTo>
                      <a:cubicBezTo>
                        <a:pt x="9409" y="459"/>
                        <a:pt x="9432" y="423"/>
                        <a:pt x="9432" y="388"/>
                      </a:cubicBezTo>
                      <a:lnTo>
                        <a:pt x="943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4"/>
                <p:cNvSpPr/>
                <p:nvPr/>
              </p:nvSpPr>
              <p:spPr>
                <a:xfrm>
                  <a:off x="-2279381" y="1879922"/>
                  <a:ext cx="8943" cy="4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96" extrusionOk="0">
                      <a:moveTo>
                        <a:pt x="0" y="0"/>
                      </a:moveTo>
                      <a:lnTo>
                        <a:pt x="0" y="382"/>
                      </a:lnTo>
                      <a:cubicBezTo>
                        <a:pt x="0" y="409"/>
                        <a:pt x="21" y="445"/>
                        <a:pt x="64" y="468"/>
                      </a:cubicBezTo>
                      <a:lnTo>
                        <a:pt x="100" y="496"/>
                      </a:lnTo>
                      <a:lnTo>
                        <a:pt x="107" y="489"/>
                      </a:lnTo>
                      <a:lnTo>
                        <a:pt x="107" y="107"/>
                      </a:lnTo>
                      <a:lnTo>
                        <a:pt x="64" y="87"/>
                      </a:lnTo>
                      <a:cubicBezTo>
                        <a:pt x="28" y="57"/>
                        <a:pt x="7" y="30"/>
                        <a:pt x="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extrusionOk="0">
                      <a:moveTo>
                        <a:pt x="0" y="14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fill="none" extrusionOk="0">
                      <a:moveTo>
                        <a:pt x="0" y="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4"/>
                <p:cNvSpPr/>
                <p:nvPr/>
              </p:nvSpPr>
              <p:spPr>
                <a:xfrm>
                  <a:off x="-2279381" y="1598820"/>
                  <a:ext cx="789345" cy="45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" h="5529" extrusionOk="0">
                      <a:moveTo>
                        <a:pt x="5860" y="667"/>
                      </a:moveTo>
                      <a:cubicBezTo>
                        <a:pt x="5910" y="667"/>
                        <a:pt x="5959" y="678"/>
                        <a:pt x="5995" y="699"/>
                      </a:cubicBezTo>
                      <a:lnTo>
                        <a:pt x="8143" y="1936"/>
                      </a:lnTo>
                      <a:cubicBezTo>
                        <a:pt x="8222" y="1979"/>
                        <a:pt x="8222" y="2050"/>
                        <a:pt x="8143" y="2093"/>
                      </a:cubicBezTo>
                      <a:lnTo>
                        <a:pt x="7108" y="2697"/>
                      </a:lnTo>
                      <a:cubicBezTo>
                        <a:pt x="7069" y="2718"/>
                        <a:pt x="7019" y="2729"/>
                        <a:pt x="6970" y="2729"/>
                      </a:cubicBezTo>
                      <a:cubicBezTo>
                        <a:pt x="6920" y="2729"/>
                        <a:pt x="6871" y="2718"/>
                        <a:pt x="6835" y="2697"/>
                      </a:cubicBezTo>
                      <a:lnTo>
                        <a:pt x="4686" y="1462"/>
                      </a:lnTo>
                      <a:cubicBezTo>
                        <a:pt x="4606" y="1418"/>
                        <a:pt x="4606" y="1346"/>
                        <a:pt x="4686" y="1303"/>
                      </a:cubicBezTo>
                      <a:lnTo>
                        <a:pt x="5721" y="699"/>
                      </a:lnTo>
                      <a:cubicBezTo>
                        <a:pt x="5760" y="678"/>
                        <a:pt x="5811" y="667"/>
                        <a:pt x="5860" y="667"/>
                      </a:cubicBezTo>
                      <a:close/>
                      <a:moveTo>
                        <a:pt x="5721" y="1"/>
                      </a:moveTo>
                      <a:cubicBezTo>
                        <a:pt x="5662" y="1"/>
                        <a:pt x="5603" y="13"/>
                        <a:pt x="5555" y="38"/>
                      </a:cubicBezTo>
                      <a:lnTo>
                        <a:pt x="64" y="3230"/>
                      </a:lnTo>
                      <a:cubicBezTo>
                        <a:pt x="21" y="3257"/>
                        <a:pt x="0" y="3294"/>
                        <a:pt x="0" y="3323"/>
                      </a:cubicBezTo>
                      <a:cubicBezTo>
                        <a:pt x="0" y="3359"/>
                        <a:pt x="21" y="3395"/>
                        <a:pt x="64" y="3423"/>
                      </a:cubicBezTo>
                      <a:lnTo>
                        <a:pt x="3651" y="5486"/>
                      </a:lnTo>
                      <a:cubicBezTo>
                        <a:pt x="3694" y="5515"/>
                        <a:pt x="3752" y="5529"/>
                        <a:pt x="3810" y="5529"/>
                      </a:cubicBezTo>
                      <a:cubicBezTo>
                        <a:pt x="3869" y="5529"/>
                        <a:pt x="3928" y="5515"/>
                        <a:pt x="3975" y="5486"/>
                      </a:cubicBezTo>
                      <a:lnTo>
                        <a:pt x="9466" y="2295"/>
                      </a:lnTo>
                      <a:cubicBezTo>
                        <a:pt x="9509" y="2274"/>
                        <a:pt x="9532" y="2238"/>
                        <a:pt x="9532" y="2202"/>
                      </a:cubicBezTo>
                      <a:cubicBezTo>
                        <a:pt x="9532" y="2172"/>
                        <a:pt x="9509" y="2136"/>
                        <a:pt x="9466" y="2109"/>
                      </a:cubicBezTo>
                      <a:lnTo>
                        <a:pt x="5886" y="38"/>
                      </a:lnTo>
                      <a:cubicBezTo>
                        <a:pt x="5840" y="13"/>
                        <a:pt x="5781" y="1"/>
                        <a:pt x="572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4"/>
                <p:cNvSpPr/>
                <p:nvPr/>
              </p:nvSpPr>
              <p:spPr>
                <a:xfrm>
                  <a:off x="-2262239" y="1900211"/>
                  <a:ext cx="1863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539" extrusionOk="0">
                      <a:moveTo>
                        <a:pt x="9" y="0"/>
                      </a:moveTo>
                      <a:lnTo>
                        <a:pt x="0" y="309"/>
                      </a:lnTo>
                      <a:lnTo>
                        <a:pt x="0" y="409"/>
                      </a:lnTo>
                      <a:lnTo>
                        <a:pt x="116" y="395"/>
                      </a:lnTo>
                      <a:lnTo>
                        <a:pt x="225" y="539"/>
                      </a:lnTo>
                      <a:lnTo>
                        <a:pt x="225" y="439"/>
                      </a:lnTo>
                      <a:lnTo>
                        <a:pt x="225" y="13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66" name="Google Shape;1666;p44"/>
                <p:cNvGrpSpPr/>
                <p:nvPr/>
              </p:nvGrpSpPr>
              <p:grpSpPr>
                <a:xfrm>
                  <a:off x="-1841973" y="1685233"/>
                  <a:ext cx="179782" cy="101940"/>
                  <a:chOff x="-1841973" y="1685233"/>
                  <a:chExt cx="179782" cy="101940"/>
                </a:xfrm>
              </p:grpSpPr>
              <p:sp>
                <p:nvSpPr>
                  <p:cNvPr id="1667" name="Google Shape;1667;p44"/>
                  <p:cNvSpPr/>
                  <p:nvPr/>
                </p:nvSpPr>
                <p:spPr>
                  <a:xfrm>
                    <a:off x="-1716928" y="1759597"/>
                    <a:ext cx="54737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1" h="333" extrusionOk="0">
                        <a:moveTo>
                          <a:pt x="370" y="1"/>
                        </a:moveTo>
                        <a:cubicBezTo>
                          <a:pt x="332" y="1"/>
                          <a:pt x="294" y="10"/>
                          <a:pt x="259" y="30"/>
                        </a:cubicBezTo>
                        <a:cubicBezTo>
                          <a:pt x="173" y="80"/>
                          <a:pt x="195" y="116"/>
                          <a:pt x="266" y="173"/>
                        </a:cubicBezTo>
                        <a:cubicBezTo>
                          <a:pt x="324" y="223"/>
                          <a:pt x="324" y="232"/>
                          <a:pt x="309" y="239"/>
                        </a:cubicBezTo>
                        <a:cubicBezTo>
                          <a:pt x="300" y="245"/>
                          <a:pt x="292" y="248"/>
                          <a:pt x="281" y="248"/>
                        </a:cubicBezTo>
                        <a:cubicBezTo>
                          <a:pt x="265" y="248"/>
                          <a:pt x="245" y="241"/>
                          <a:pt x="216" y="223"/>
                        </a:cubicBezTo>
                        <a:cubicBezTo>
                          <a:pt x="173" y="203"/>
                          <a:pt x="93" y="137"/>
                          <a:pt x="93" y="137"/>
                        </a:cubicBezTo>
                        <a:lnTo>
                          <a:pt x="0" y="189"/>
                        </a:lnTo>
                        <a:cubicBezTo>
                          <a:pt x="7" y="189"/>
                          <a:pt x="79" y="246"/>
                          <a:pt x="129" y="282"/>
                        </a:cubicBezTo>
                        <a:cubicBezTo>
                          <a:pt x="185" y="314"/>
                          <a:pt x="240" y="332"/>
                          <a:pt x="292" y="332"/>
                        </a:cubicBezTo>
                        <a:cubicBezTo>
                          <a:pt x="333" y="332"/>
                          <a:pt x="373" y="321"/>
                          <a:pt x="411" y="296"/>
                        </a:cubicBezTo>
                        <a:cubicBezTo>
                          <a:pt x="488" y="253"/>
                          <a:pt x="481" y="223"/>
                          <a:pt x="411" y="160"/>
                        </a:cubicBezTo>
                        <a:cubicBezTo>
                          <a:pt x="352" y="110"/>
                          <a:pt x="345" y="103"/>
                          <a:pt x="359" y="87"/>
                        </a:cubicBezTo>
                        <a:cubicBezTo>
                          <a:pt x="367" y="85"/>
                          <a:pt x="375" y="83"/>
                          <a:pt x="383" y="83"/>
                        </a:cubicBezTo>
                        <a:cubicBezTo>
                          <a:pt x="399" y="83"/>
                          <a:pt x="417" y="88"/>
                          <a:pt x="445" y="103"/>
                        </a:cubicBezTo>
                        <a:cubicBezTo>
                          <a:pt x="488" y="130"/>
                          <a:pt x="568" y="189"/>
                          <a:pt x="575" y="189"/>
                        </a:cubicBezTo>
                        <a:lnTo>
                          <a:pt x="661" y="146"/>
                        </a:lnTo>
                        <a:cubicBezTo>
                          <a:pt x="654" y="137"/>
                          <a:pt x="583" y="80"/>
                          <a:pt x="531" y="44"/>
                        </a:cubicBezTo>
                        <a:cubicBezTo>
                          <a:pt x="481" y="19"/>
                          <a:pt x="425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44"/>
                  <p:cNvSpPr/>
                  <p:nvPr/>
                </p:nvSpPr>
                <p:spPr>
                  <a:xfrm>
                    <a:off x="-1747237" y="1741793"/>
                    <a:ext cx="52916" cy="29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361" extrusionOk="0">
                        <a:moveTo>
                          <a:pt x="378" y="76"/>
                        </a:moveTo>
                        <a:cubicBezTo>
                          <a:pt x="398" y="76"/>
                          <a:pt x="417" y="81"/>
                          <a:pt x="439" y="93"/>
                        </a:cubicBezTo>
                        <a:cubicBezTo>
                          <a:pt x="489" y="123"/>
                          <a:pt x="489" y="145"/>
                          <a:pt x="423" y="180"/>
                        </a:cubicBezTo>
                        <a:lnTo>
                          <a:pt x="287" y="102"/>
                        </a:lnTo>
                        <a:cubicBezTo>
                          <a:pt x="324" y="85"/>
                          <a:pt x="352" y="76"/>
                          <a:pt x="378" y="76"/>
                        </a:cubicBezTo>
                        <a:close/>
                        <a:moveTo>
                          <a:pt x="361" y="0"/>
                        </a:moveTo>
                        <a:cubicBezTo>
                          <a:pt x="292" y="0"/>
                          <a:pt x="219" y="22"/>
                          <a:pt x="144" y="66"/>
                        </a:cubicBezTo>
                        <a:cubicBezTo>
                          <a:pt x="7" y="145"/>
                          <a:pt x="0" y="209"/>
                          <a:pt x="114" y="275"/>
                        </a:cubicBezTo>
                        <a:cubicBezTo>
                          <a:pt x="187" y="318"/>
                          <a:pt x="294" y="352"/>
                          <a:pt x="302" y="361"/>
                        </a:cubicBezTo>
                        <a:lnTo>
                          <a:pt x="373" y="309"/>
                        </a:lnTo>
                        <a:cubicBezTo>
                          <a:pt x="366" y="309"/>
                          <a:pt x="287" y="266"/>
                          <a:pt x="223" y="231"/>
                        </a:cubicBezTo>
                        <a:cubicBezTo>
                          <a:pt x="173" y="202"/>
                          <a:pt x="164" y="173"/>
                          <a:pt x="216" y="152"/>
                        </a:cubicBezTo>
                        <a:lnTo>
                          <a:pt x="216" y="152"/>
                        </a:lnTo>
                        <a:lnTo>
                          <a:pt x="439" y="281"/>
                        </a:lnTo>
                        <a:lnTo>
                          <a:pt x="518" y="245"/>
                        </a:lnTo>
                        <a:cubicBezTo>
                          <a:pt x="632" y="173"/>
                          <a:pt x="639" y="109"/>
                          <a:pt x="525" y="43"/>
                        </a:cubicBezTo>
                        <a:cubicBezTo>
                          <a:pt x="473" y="15"/>
                          <a:pt x="418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44"/>
                  <p:cNvSpPr/>
                  <p:nvPr/>
                </p:nvSpPr>
                <p:spPr>
                  <a:xfrm>
                    <a:off x="-1769430" y="1720924"/>
                    <a:ext cx="47864" cy="32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398" extrusionOk="0">
                        <a:moveTo>
                          <a:pt x="475" y="0"/>
                        </a:moveTo>
                        <a:lnTo>
                          <a:pt x="368" y="59"/>
                        </a:lnTo>
                        <a:lnTo>
                          <a:pt x="318" y="37"/>
                        </a:lnTo>
                        <a:lnTo>
                          <a:pt x="232" y="87"/>
                        </a:lnTo>
                        <a:lnTo>
                          <a:pt x="275" y="109"/>
                        </a:lnTo>
                        <a:lnTo>
                          <a:pt x="117" y="202"/>
                        </a:lnTo>
                        <a:cubicBezTo>
                          <a:pt x="10" y="268"/>
                          <a:pt x="1" y="302"/>
                          <a:pt x="96" y="361"/>
                        </a:cubicBezTo>
                        <a:cubicBezTo>
                          <a:pt x="117" y="375"/>
                          <a:pt x="182" y="397"/>
                          <a:pt x="182" y="397"/>
                        </a:cubicBezTo>
                        <a:lnTo>
                          <a:pt x="260" y="345"/>
                        </a:lnTo>
                        <a:cubicBezTo>
                          <a:pt x="260" y="345"/>
                          <a:pt x="225" y="325"/>
                          <a:pt x="203" y="318"/>
                        </a:cubicBezTo>
                        <a:cubicBezTo>
                          <a:pt x="167" y="295"/>
                          <a:pt x="189" y="288"/>
                          <a:pt x="225" y="268"/>
                        </a:cubicBezTo>
                        <a:lnTo>
                          <a:pt x="382" y="173"/>
                        </a:lnTo>
                        <a:lnTo>
                          <a:pt x="475" y="225"/>
                        </a:lnTo>
                        <a:lnTo>
                          <a:pt x="562" y="173"/>
                        </a:lnTo>
                        <a:lnTo>
                          <a:pt x="468" y="123"/>
                        </a:lnTo>
                        <a:lnTo>
                          <a:pt x="577" y="5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44"/>
                  <p:cNvSpPr/>
                  <p:nvPr/>
                </p:nvSpPr>
                <p:spPr>
                  <a:xfrm>
                    <a:off x="-1805122" y="1708503"/>
                    <a:ext cx="55566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333" extrusionOk="0">
                        <a:moveTo>
                          <a:pt x="381" y="80"/>
                        </a:moveTo>
                        <a:cubicBezTo>
                          <a:pt x="404" y="80"/>
                          <a:pt x="425" y="86"/>
                          <a:pt x="447" y="100"/>
                        </a:cubicBezTo>
                        <a:cubicBezTo>
                          <a:pt x="504" y="137"/>
                          <a:pt x="484" y="166"/>
                          <a:pt x="411" y="209"/>
                        </a:cubicBezTo>
                        <a:cubicBezTo>
                          <a:pt x="363" y="235"/>
                          <a:pt x="326" y="250"/>
                          <a:pt x="291" y="250"/>
                        </a:cubicBezTo>
                        <a:cubicBezTo>
                          <a:pt x="269" y="250"/>
                          <a:pt x="247" y="244"/>
                          <a:pt x="225" y="230"/>
                        </a:cubicBezTo>
                        <a:cubicBezTo>
                          <a:pt x="166" y="202"/>
                          <a:pt x="189" y="166"/>
                          <a:pt x="259" y="123"/>
                        </a:cubicBezTo>
                        <a:cubicBezTo>
                          <a:pt x="308" y="96"/>
                          <a:pt x="346" y="80"/>
                          <a:pt x="381" y="80"/>
                        </a:cubicBezTo>
                        <a:close/>
                        <a:moveTo>
                          <a:pt x="364" y="0"/>
                        </a:moveTo>
                        <a:cubicBezTo>
                          <a:pt x="293" y="0"/>
                          <a:pt x="224" y="25"/>
                          <a:pt x="159" y="64"/>
                        </a:cubicBezTo>
                        <a:cubicBezTo>
                          <a:pt x="37" y="130"/>
                          <a:pt x="1" y="209"/>
                          <a:pt x="130" y="288"/>
                        </a:cubicBezTo>
                        <a:cubicBezTo>
                          <a:pt x="189" y="319"/>
                          <a:pt x="246" y="332"/>
                          <a:pt x="301" y="332"/>
                        </a:cubicBezTo>
                        <a:cubicBezTo>
                          <a:pt x="376" y="332"/>
                          <a:pt x="446" y="308"/>
                          <a:pt x="511" y="266"/>
                        </a:cubicBezTo>
                        <a:cubicBezTo>
                          <a:pt x="634" y="202"/>
                          <a:pt x="670" y="130"/>
                          <a:pt x="534" y="50"/>
                        </a:cubicBezTo>
                        <a:cubicBezTo>
                          <a:pt x="477" y="15"/>
                          <a:pt x="420" y="0"/>
                          <a:pt x="3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44"/>
                  <p:cNvSpPr/>
                  <p:nvPr/>
                </p:nvSpPr>
                <p:spPr>
                  <a:xfrm>
                    <a:off x="-1841973" y="1685233"/>
                    <a:ext cx="58381" cy="34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" h="418" extrusionOk="0">
                        <a:moveTo>
                          <a:pt x="389" y="0"/>
                        </a:moveTo>
                        <a:lnTo>
                          <a:pt x="1" y="224"/>
                        </a:lnTo>
                        <a:lnTo>
                          <a:pt x="109" y="281"/>
                        </a:lnTo>
                        <a:lnTo>
                          <a:pt x="396" y="116"/>
                        </a:lnTo>
                        <a:cubicBezTo>
                          <a:pt x="396" y="116"/>
                          <a:pt x="439" y="123"/>
                          <a:pt x="475" y="145"/>
                        </a:cubicBezTo>
                        <a:cubicBezTo>
                          <a:pt x="525" y="173"/>
                          <a:pt x="497" y="202"/>
                          <a:pt x="439" y="238"/>
                        </a:cubicBezTo>
                        <a:lnTo>
                          <a:pt x="230" y="354"/>
                        </a:lnTo>
                        <a:lnTo>
                          <a:pt x="339" y="418"/>
                        </a:lnTo>
                        <a:lnTo>
                          <a:pt x="547" y="295"/>
                        </a:lnTo>
                        <a:cubicBezTo>
                          <a:pt x="661" y="224"/>
                          <a:pt x="704" y="173"/>
                          <a:pt x="597" y="109"/>
                        </a:cubicBezTo>
                        <a:cubicBezTo>
                          <a:pt x="554" y="79"/>
                          <a:pt x="475" y="73"/>
                          <a:pt x="468" y="73"/>
                        </a:cubicBezTo>
                        <a:lnTo>
                          <a:pt x="489" y="59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72" name="Google Shape;1672;p44"/>
                <p:cNvSpPr/>
                <p:nvPr/>
              </p:nvSpPr>
              <p:spPr>
                <a:xfrm>
                  <a:off x="-1091952" y="697624"/>
                  <a:ext cx="301925" cy="29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3580" extrusionOk="0">
                      <a:moveTo>
                        <a:pt x="1576" y="957"/>
                      </a:moveTo>
                      <a:cubicBezTo>
                        <a:pt x="1594" y="957"/>
                        <a:pt x="1613" y="962"/>
                        <a:pt x="1632" y="972"/>
                      </a:cubicBezTo>
                      <a:cubicBezTo>
                        <a:pt x="1669" y="994"/>
                        <a:pt x="1705" y="1030"/>
                        <a:pt x="1739" y="1087"/>
                      </a:cubicBezTo>
                      <a:lnTo>
                        <a:pt x="2272" y="1877"/>
                      </a:lnTo>
                      <a:cubicBezTo>
                        <a:pt x="2402" y="2058"/>
                        <a:pt x="2372" y="2222"/>
                        <a:pt x="2214" y="2245"/>
                      </a:cubicBezTo>
                      <a:lnTo>
                        <a:pt x="1524" y="2331"/>
                      </a:lnTo>
                      <a:cubicBezTo>
                        <a:pt x="1513" y="2333"/>
                        <a:pt x="1502" y="2334"/>
                        <a:pt x="1492" y="2334"/>
                      </a:cubicBezTo>
                      <a:cubicBezTo>
                        <a:pt x="1460" y="2334"/>
                        <a:pt x="1429" y="2326"/>
                        <a:pt x="1403" y="2309"/>
                      </a:cubicBezTo>
                      <a:cubicBezTo>
                        <a:pt x="1324" y="2259"/>
                        <a:pt x="1280" y="2145"/>
                        <a:pt x="1301" y="2000"/>
                      </a:cubicBezTo>
                      <a:lnTo>
                        <a:pt x="1453" y="1123"/>
                      </a:lnTo>
                      <a:cubicBezTo>
                        <a:pt x="1469" y="1013"/>
                        <a:pt x="1516" y="957"/>
                        <a:pt x="1576" y="957"/>
                      </a:cubicBezTo>
                      <a:close/>
                      <a:moveTo>
                        <a:pt x="814" y="1"/>
                      </a:moveTo>
                      <a:cubicBezTo>
                        <a:pt x="487" y="1"/>
                        <a:pt x="218" y="255"/>
                        <a:pt x="144" y="685"/>
                      </a:cubicBezTo>
                      <a:lnTo>
                        <a:pt x="101" y="929"/>
                      </a:lnTo>
                      <a:cubicBezTo>
                        <a:pt x="0" y="1525"/>
                        <a:pt x="309" y="2231"/>
                        <a:pt x="784" y="2504"/>
                      </a:cubicBezTo>
                      <a:lnTo>
                        <a:pt x="2452" y="3466"/>
                      </a:lnTo>
                      <a:cubicBezTo>
                        <a:pt x="2584" y="3543"/>
                        <a:pt x="2715" y="3580"/>
                        <a:pt x="2838" y="3580"/>
                      </a:cubicBezTo>
                      <a:cubicBezTo>
                        <a:pt x="3162" y="3580"/>
                        <a:pt x="3428" y="3325"/>
                        <a:pt x="3501" y="2892"/>
                      </a:cubicBezTo>
                      <a:lnTo>
                        <a:pt x="3544" y="2654"/>
                      </a:lnTo>
                      <a:cubicBezTo>
                        <a:pt x="3646" y="2058"/>
                        <a:pt x="3335" y="1346"/>
                        <a:pt x="2861" y="1073"/>
                      </a:cubicBezTo>
                      <a:lnTo>
                        <a:pt x="1194" y="109"/>
                      </a:lnTo>
                      <a:cubicBezTo>
                        <a:pt x="1064" y="35"/>
                        <a:pt x="935" y="1"/>
                        <a:pt x="8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D492F-22ED-C539-80F3-1807C162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1967"/>
            <a:ext cx="7704000" cy="572700"/>
          </a:xfrm>
        </p:spPr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B2A4A-B53E-102D-6FDC-D478E6FF90A3}"/>
              </a:ext>
            </a:extLst>
          </p:cNvPr>
          <p:cNvSpPr txBox="1"/>
          <p:nvPr/>
        </p:nvSpPr>
        <p:spPr>
          <a:xfrm>
            <a:off x="720000" y="1180921"/>
            <a:ext cx="4641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hne"/>
              </a:rPr>
              <a:t>1. </a:t>
            </a:r>
            <a:r>
              <a:rPr lang="en-US" dirty="0" err="1">
                <a:latin typeface="Sohne"/>
              </a:rPr>
              <a:t>Arsitektur</a:t>
            </a:r>
            <a:r>
              <a:rPr lang="en-US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mekanisme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integrasi</a:t>
            </a:r>
            <a:r>
              <a:rPr lang="en-ID" dirty="0">
                <a:latin typeface="Sohne"/>
              </a:rPr>
              <a:t> </a:t>
            </a:r>
            <a:r>
              <a:rPr lang="en-ID" dirty="0" err="1">
                <a:latin typeface="Sohne"/>
              </a:rPr>
              <a:t>aplikasi</a:t>
            </a:r>
            <a:endParaRPr lang="en-ID" dirty="0">
              <a:latin typeface="So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55256-F99B-D7E6-9214-A820FC09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94953"/>
            <a:ext cx="592537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9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D492F-22ED-C539-80F3-1807C162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1967"/>
            <a:ext cx="7704000" cy="572700"/>
          </a:xfrm>
        </p:spPr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B2A4A-B53E-102D-6FDC-D478E6FF90A3}"/>
              </a:ext>
            </a:extLst>
          </p:cNvPr>
          <p:cNvSpPr txBox="1"/>
          <p:nvPr/>
        </p:nvSpPr>
        <p:spPr>
          <a:xfrm>
            <a:off x="720000" y="1180921"/>
            <a:ext cx="4641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hne"/>
              </a:rPr>
              <a:t>2. </a:t>
            </a:r>
            <a:r>
              <a:rPr lang="en-US" dirty="0" err="1">
                <a:latin typeface="Sohne"/>
              </a:rPr>
              <a:t>Permodelan</a:t>
            </a:r>
            <a:r>
              <a:rPr lang="en-US" dirty="0">
                <a:latin typeface="Sohne"/>
              </a:rPr>
              <a:t> </a:t>
            </a:r>
            <a:r>
              <a:rPr lang="en-US" dirty="0" err="1">
                <a:latin typeface="Sohne"/>
              </a:rPr>
              <a:t>Sistem</a:t>
            </a:r>
            <a:endParaRPr lang="en-ID" dirty="0">
              <a:latin typeface="So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98CEA-3458-FEB7-914E-4E265FF5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94952"/>
            <a:ext cx="3153215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53921-E32D-9431-D362-E924E19A8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597965"/>
            <a:ext cx="3304978" cy="2044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30A3F6-6E18-87D6-8A5F-36A2C0A74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051" y="2925363"/>
            <a:ext cx="4249949" cy="1716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51175B-B920-C188-9366-DC544CAD77C6}"/>
              </a:ext>
            </a:extLst>
          </p:cNvPr>
          <p:cNvSpPr txBox="1"/>
          <p:nvPr/>
        </p:nvSpPr>
        <p:spPr>
          <a:xfrm>
            <a:off x="720000" y="2183934"/>
            <a:ext cx="4641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>
                <a:latin typeface="Sohne"/>
              </a:rPr>
              <a:t>Gambar: Use case diagram </a:t>
            </a:r>
            <a:r>
              <a:rPr lang="en-ID" sz="1050" dirty="0" err="1">
                <a:latin typeface="Sohne"/>
              </a:rPr>
              <a:t>untuk</a:t>
            </a:r>
            <a:r>
              <a:rPr lang="en-ID" sz="1050" dirty="0">
                <a:latin typeface="Sohne"/>
              </a:rPr>
              <a:t> login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B07E0-439E-3ABC-C9F2-2F1CBADB778E}"/>
              </a:ext>
            </a:extLst>
          </p:cNvPr>
          <p:cNvSpPr txBox="1"/>
          <p:nvPr/>
        </p:nvSpPr>
        <p:spPr>
          <a:xfrm>
            <a:off x="720000" y="4561305"/>
            <a:ext cx="4641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>
                <a:latin typeface="Sohne"/>
              </a:rPr>
              <a:t>Gambar: Sequence diagram </a:t>
            </a:r>
            <a:r>
              <a:rPr lang="en-ID" sz="1050" dirty="0" err="1">
                <a:latin typeface="Sohne"/>
              </a:rPr>
              <a:t>untuk</a:t>
            </a:r>
            <a:r>
              <a:rPr lang="en-ID" sz="1050" dirty="0">
                <a:latin typeface="Sohne"/>
              </a:rPr>
              <a:t> use case 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923E5-8726-B53E-17A2-EC8436DE15D8}"/>
              </a:ext>
            </a:extLst>
          </p:cNvPr>
          <p:cNvSpPr txBox="1"/>
          <p:nvPr/>
        </p:nvSpPr>
        <p:spPr>
          <a:xfrm>
            <a:off x="4288735" y="4387617"/>
            <a:ext cx="46415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>
                <a:latin typeface="Sohne"/>
              </a:rPr>
              <a:t>Gambar: Sequence diagram </a:t>
            </a:r>
            <a:r>
              <a:rPr lang="en-ID" sz="1050" dirty="0" err="1">
                <a:latin typeface="Sohne"/>
              </a:rPr>
              <a:t>untuk</a:t>
            </a:r>
            <a:r>
              <a:rPr lang="en-ID" sz="1050" dirty="0">
                <a:latin typeface="Sohne"/>
              </a:rPr>
              <a:t> use case login</a:t>
            </a:r>
          </a:p>
        </p:txBody>
      </p:sp>
    </p:spTree>
    <p:extLst>
      <p:ext uri="{BB962C8B-B14F-4D97-AF65-F5344CB8AC3E}">
        <p14:creationId xmlns:p14="http://schemas.microsoft.com/office/powerpoint/2010/main" val="68718980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Albert Sans</vt:lpstr>
      <vt:lpstr>DM Sans</vt:lpstr>
      <vt:lpstr>Sohne</vt:lpstr>
      <vt:lpstr>Arial</vt:lpstr>
      <vt:lpstr>Nunito Light</vt:lpstr>
      <vt:lpstr>Anaheim</vt:lpstr>
      <vt:lpstr>Digitization in the Classroom by Slidesgo</vt:lpstr>
      <vt:lpstr>PERANCANGAN SISTEM INTEGRASI APLIKASI TERDISTRIBUSI PADA TRANSAKSI DATA PESANAN MENGGUNAKAN WEB SERVICE</vt:lpstr>
      <vt:lpstr>Pendahuluan</vt:lpstr>
      <vt:lpstr>Tujuan Penelitian</vt:lpstr>
      <vt:lpstr>PowerPoint Presentation</vt:lpstr>
      <vt:lpstr>Identifikasi Masalah</vt:lpstr>
      <vt:lpstr>Rumusan Masalah</vt:lpstr>
      <vt:lpstr>Metode Penelitian</vt:lpstr>
      <vt:lpstr>Desain Penelitian</vt:lpstr>
      <vt:lpstr>Desain Penelitian</vt:lpstr>
      <vt:lpstr>Desain Penelitian</vt:lpstr>
      <vt:lpstr>Perancangan Implementasi Web Service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INTEGRASI APLIKASI TERDISTRIBUSI PADA TRANSAKSI DATA PESANAN MENGGUNAKAN WEB SERVICE</dc:title>
  <dc:creator>Akmal Deaztianto</dc:creator>
  <cp:lastModifiedBy>Akmal Deaztianto</cp:lastModifiedBy>
  <cp:revision>1</cp:revision>
  <dcterms:modified xsi:type="dcterms:W3CDTF">2023-12-14T07:34:13Z</dcterms:modified>
</cp:coreProperties>
</file>