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1402" autoAdjust="0"/>
  </p:normalViewPr>
  <p:slideViewPr>
    <p:cSldViewPr>
      <p:cViewPr varScale="1">
        <p:scale>
          <a:sx n="86" d="100"/>
          <a:sy n="86" d="100"/>
        </p:scale>
        <p:origin x="9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7225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7225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88008" y="630935"/>
            <a:ext cx="259079" cy="299085"/>
          </a:xfrm>
          <a:custGeom>
            <a:avLst/>
            <a:gdLst/>
            <a:ahLst/>
            <a:cxnLst/>
            <a:rect l="l" t="t" r="r" b="b"/>
            <a:pathLst>
              <a:path w="259080" h="299084">
                <a:moveTo>
                  <a:pt x="129031" y="0"/>
                </a:moveTo>
                <a:lnTo>
                  <a:pt x="0" y="74167"/>
                </a:lnTo>
                <a:lnTo>
                  <a:pt x="0" y="223520"/>
                </a:lnTo>
                <a:lnTo>
                  <a:pt x="129031" y="298703"/>
                </a:lnTo>
                <a:lnTo>
                  <a:pt x="259079" y="223520"/>
                </a:lnTo>
                <a:lnTo>
                  <a:pt x="259079" y="74167"/>
                </a:lnTo>
                <a:lnTo>
                  <a:pt x="129031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0872" y="1365503"/>
            <a:ext cx="259079" cy="299085"/>
          </a:xfrm>
          <a:custGeom>
            <a:avLst/>
            <a:gdLst/>
            <a:ahLst/>
            <a:cxnLst/>
            <a:rect l="l" t="t" r="r" b="b"/>
            <a:pathLst>
              <a:path w="259080" h="299085">
                <a:moveTo>
                  <a:pt x="129527" y="0"/>
                </a:moveTo>
                <a:lnTo>
                  <a:pt x="0" y="75184"/>
                </a:lnTo>
                <a:lnTo>
                  <a:pt x="0" y="224536"/>
                </a:lnTo>
                <a:lnTo>
                  <a:pt x="129527" y="298704"/>
                </a:lnTo>
                <a:lnTo>
                  <a:pt x="259080" y="224536"/>
                </a:lnTo>
                <a:lnTo>
                  <a:pt x="259080" y="75184"/>
                </a:lnTo>
                <a:lnTo>
                  <a:pt x="129527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40676" y="630935"/>
            <a:ext cx="259079" cy="299085"/>
          </a:xfrm>
          <a:custGeom>
            <a:avLst/>
            <a:gdLst/>
            <a:ahLst/>
            <a:cxnLst/>
            <a:rect l="l" t="t" r="r" b="b"/>
            <a:pathLst>
              <a:path w="259080" h="299084">
                <a:moveTo>
                  <a:pt x="129540" y="0"/>
                </a:moveTo>
                <a:lnTo>
                  <a:pt x="0" y="74167"/>
                </a:lnTo>
                <a:lnTo>
                  <a:pt x="0" y="223520"/>
                </a:lnTo>
                <a:lnTo>
                  <a:pt x="129540" y="298703"/>
                </a:lnTo>
                <a:lnTo>
                  <a:pt x="259067" y="223520"/>
                </a:lnTo>
                <a:lnTo>
                  <a:pt x="259067" y="74167"/>
                </a:lnTo>
                <a:lnTo>
                  <a:pt x="12954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17004" y="1365503"/>
            <a:ext cx="259079" cy="299085"/>
          </a:xfrm>
          <a:custGeom>
            <a:avLst/>
            <a:gdLst/>
            <a:ahLst/>
            <a:cxnLst/>
            <a:rect l="l" t="t" r="r" b="b"/>
            <a:pathLst>
              <a:path w="259079" h="299085">
                <a:moveTo>
                  <a:pt x="130048" y="0"/>
                </a:moveTo>
                <a:lnTo>
                  <a:pt x="0" y="75184"/>
                </a:lnTo>
                <a:lnTo>
                  <a:pt x="0" y="224536"/>
                </a:lnTo>
                <a:lnTo>
                  <a:pt x="130048" y="298704"/>
                </a:lnTo>
                <a:lnTo>
                  <a:pt x="259067" y="224536"/>
                </a:lnTo>
                <a:lnTo>
                  <a:pt x="259067" y="75184"/>
                </a:lnTo>
                <a:lnTo>
                  <a:pt x="130048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630935"/>
            <a:ext cx="152400" cy="299085"/>
          </a:xfrm>
          <a:custGeom>
            <a:avLst/>
            <a:gdLst/>
            <a:ahLst/>
            <a:cxnLst/>
            <a:rect l="l" t="t" r="r" b="b"/>
            <a:pathLst>
              <a:path w="152400" h="299084">
                <a:moveTo>
                  <a:pt x="22358" y="0"/>
                </a:moveTo>
                <a:lnTo>
                  <a:pt x="0" y="12851"/>
                </a:lnTo>
                <a:lnTo>
                  <a:pt x="0" y="285676"/>
                </a:lnTo>
                <a:lnTo>
                  <a:pt x="22358" y="298703"/>
                </a:lnTo>
                <a:lnTo>
                  <a:pt x="152400" y="223520"/>
                </a:lnTo>
                <a:lnTo>
                  <a:pt x="152400" y="74167"/>
                </a:lnTo>
                <a:lnTo>
                  <a:pt x="22358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40207"/>
            <a:ext cx="152400" cy="299085"/>
          </a:xfrm>
          <a:custGeom>
            <a:avLst/>
            <a:gdLst/>
            <a:ahLst/>
            <a:cxnLst/>
            <a:rect l="l" t="t" r="r" b="b"/>
            <a:pathLst>
              <a:path w="152400" h="299084">
                <a:moveTo>
                  <a:pt x="22358" y="0"/>
                </a:moveTo>
                <a:lnTo>
                  <a:pt x="0" y="12851"/>
                </a:lnTo>
                <a:lnTo>
                  <a:pt x="0" y="285676"/>
                </a:lnTo>
                <a:lnTo>
                  <a:pt x="22358" y="298703"/>
                </a:lnTo>
                <a:lnTo>
                  <a:pt x="152400" y="223519"/>
                </a:lnTo>
                <a:lnTo>
                  <a:pt x="152400" y="74167"/>
                </a:lnTo>
                <a:lnTo>
                  <a:pt x="22358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1" y="1694688"/>
            <a:ext cx="158495" cy="18288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444752" y="874775"/>
            <a:ext cx="262255" cy="299085"/>
          </a:xfrm>
          <a:custGeom>
            <a:avLst/>
            <a:gdLst/>
            <a:ahLst/>
            <a:cxnLst/>
            <a:rect l="l" t="t" r="r" b="b"/>
            <a:pathLst>
              <a:path w="262255" h="299084">
                <a:moveTo>
                  <a:pt x="130556" y="0"/>
                </a:moveTo>
                <a:lnTo>
                  <a:pt x="0" y="75184"/>
                </a:lnTo>
                <a:lnTo>
                  <a:pt x="0" y="223520"/>
                </a:lnTo>
                <a:lnTo>
                  <a:pt x="130556" y="298703"/>
                </a:lnTo>
                <a:lnTo>
                  <a:pt x="262128" y="223520"/>
                </a:lnTo>
                <a:lnTo>
                  <a:pt x="262128" y="75184"/>
                </a:lnTo>
                <a:lnTo>
                  <a:pt x="130556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88008" y="140207"/>
            <a:ext cx="259079" cy="299085"/>
          </a:xfrm>
          <a:custGeom>
            <a:avLst/>
            <a:gdLst/>
            <a:ahLst/>
            <a:cxnLst/>
            <a:rect l="l" t="t" r="r" b="b"/>
            <a:pathLst>
              <a:path w="259080" h="299084">
                <a:moveTo>
                  <a:pt x="129031" y="0"/>
                </a:moveTo>
                <a:lnTo>
                  <a:pt x="0" y="74167"/>
                </a:lnTo>
                <a:lnTo>
                  <a:pt x="0" y="223519"/>
                </a:lnTo>
                <a:lnTo>
                  <a:pt x="129031" y="298703"/>
                </a:lnTo>
                <a:lnTo>
                  <a:pt x="259079" y="223519"/>
                </a:lnTo>
                <a:lnTo>
                  <a:pt x="259079" y="74167"/>
                </a:lnTo>
                <a:lnTo>
                  <a:pt x="129031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64348" y="384047"/>
            <a:ext cx="259079" cy="302260"/>
          </a:xfrm>
          <a:custGeom>
            <a:avLst/>
            <a:gdLst/>
            <a:ahLst/>
            <a:cxnLst/>
            <a:rect l="l" t="t" r="r" b="b"/>
            <a:pathLst>
              <a:path w="259080" h="302259">
                <a:moveTo>
                  <a:pt x="129527" y="0"/>
                </a:moveTo>
                <a:lnTo>
                  <a:pt x="0" y="74929"/>
                </a:lnTo>
                <a:lnTo>
                  <a:pt x="0" y="225805"/>
                </a:lnTo>
                <a:lnTo>
                  <a:pt x="129527" y="301751"/>
                </a:lnTo>
                <a:lnTo>
                  <a:pt x="259067" y="225805"/>
                </a:lnTo>
                <a:lnTo>
                  <a:pt x="259067" y="74929"/>
                </a:lnTo>
                <a:lnTo>
                  <a:pt x="129527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80872" y="874775"/>
            <a:ext cx="259079" cy="299085"/>
          </a:xfrm>
          <a:custGeom>
            <a:avLst/>
            <a:gdLst/>
            <a:ahLst/>
            <a:cxnLst/>
            <a:rect l="l" t="t" r="r" b="b"/>
            <a:pathLst>
              <a:path w="259080" h="299084">
                <a:moveTo>
                  <a:pt x="129527" y="0"/>
                </a:moveTo>
                <a:lnTo>
                  <a:pt x="0" y="75184"/>
                </a:lnTo>
                <a:lnTo>
                  <a:pt x="0" y="223520"/>
                </a:lnTo>
                <a:lnTo>
                  <a:pt x="129527" y="298703"/>
                </a:lnTo>
                <a:lnTo>
                  <a:pt x="259080" y="223520"/>
                </a:lnTo>
                <a:lnTo>
                  <a:pt x="259080" y="75184"/>
                </a:lnTo>
                <a:lnTo>
                  <a:pt x="129527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24140" y="140207"/>
            <a:ext cx="256540" cy="299085"/>
          </a:xfrm>
          <a:custGeom>
            <a:avLst/>
            <a:gdLst/>
            <a:ahLst/>
            <a:cxnLst/>
            <a:rect l="l" t="t" r="r" b="b"/>
            <a:pathLst>
              <a:path w="256540" h="299084">
                <a:moveTo>
                  <a:pt x="128003" y="0"/>
                </a:moveTo>
                <a:lnTo>
                  <a:pt x="0" y="74167"/>
                </a:lnTo>
                <a:lnTo>
                  <a:pt x="0" y="223519"/>
                </a:lnTo>
                <a:lnTo>
                  <a:pt x="128003" y="298703"/>
                </a:lnTo>
                <a:lnTo>
                  <a:pt x="256019" y="223519"/>
                </a:lnTo>
                <a:lnTo>
                  <a:pt x="256019" y="74167"/>
                </a:lnTo>
                <a:lnTo>
                  <a:pt x="12800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40676" y="1609343"/>
            <a:ext cx="259079" cy="302260"/>
          </a:xfrm>
          <a:custGeom>
            <a:avLst/>
            <a:gdLst/>
            <a:ahLst/>
            <a:cxnLst/>
            <a:rect l="l" t="t" r="r" b="b"/>
            <a:pathLst>
              <a:path w="259080" h="302260">
                <a:moveTo>
                  <a:pt x="129540" y="0"/>
                </a:moveTo>
                <a:lnTo>
                  <a:pt x="0" y="75945"/>
                </a:lnTo>
                <a:lnTo>
                  <a:pt x="0" y="226821"/>
                </a:lnTo>
                <a:lnTo>
                  <a:pt x="129540" y="301751"/>
                </a:lnTo>
                <a:lnTo>
                  <a:pt x="259067" y="226821"/>
                </a:lnTo>
                <a:lnTo>
                  <a:pt x="259067" y="75945"/>
                </a:lnTo>
                <a:lnTo>
                  <a:pt x="129540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97420" y="874775"/>
            <a:ext cx="262255" cy="299085"/>
          </a:xfrm>
          <a:custGeom>
            <a:avLst/>
            <a:gdLst/>
            <a:ahLst/>
            <a:cxnLst/>
            <a:rect l="l" t="t" r="r" b="b"/>
            <a:pathLst>
              <a:path w="262255" h="299084">
                <a:moveTo>
                  <a:pt x="131572" y="0"/>
                </a:moveTo>
                <a:lnTo>
                  <a:pt x="0" y="75184"/>
                </a:lnTo>
                <a:lnTo>
                  <a:pt x="0" y="223520"/>
                </a:lnTo>
                <a:lnTo>
                  <a:pt x="131572" y="298703"/>
                </a:lnTo>
                <a:lnTo>
                  <a:pt x="262102" y="223520"/>
                </a:lnTo>
                <a:lnTo>
                  <a:pt x="262102" y="75184"/>
                </a:lnTo>
                <a:lnTo>
                  <a:pt x="13157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97420" y="12"/>
            <a:ext cx="402590" cy="685800"/>
          </a:xfrm>
          <a:custGeom>
            <a:avLst/>
            <a:gdLst/>
            <a:ahLst/>
            <a:cxnLst/>
            <a:rect l="l" t="t" r="r" b="b"/>
            <a:pathLst>
              <a:path w="402590" h="685800">
                <a:moveTo>
                  <a:pt x="262102" y="458965"/>
                </a:moveTo>
                <a:lnTo>
                  <a:pt x="131572" y="384035"/>
                </a:lnTo>
                <a:lnTo>
                  <a:pt x="0" y="458965"/>
                </a:lnTo>
                <a:lnTo>
                  <a:pt x="0" y="609841"/>
                </a:lnTo>
                <a:lnTo>
                  <a:pt x="131572" y="685787"/>
                </a:lnTo>
                <a:lnTo>
                  <a:pt x="262102" y="609841"/>
                </a:lnTo>
                <a:lnTo>
                  <a:pt x="262102" y="458965"/>
                </a:lnTo>
                <a:close/>
              </a:path>
              <a:path w="402590" h="685800">
                <a:moveTo>
                  <a:pt x="262102" y="0"/>
                </a:moveTo>
                <a:lnTo>
                  <a:pt x="0" y="0"/>
                </a:lnTo>
                <a:lnTo>
                  <a:pt x="0" y="119875"/>
                </a:lnTo>
                <a:lnTo>
                  <a:pt x="131572" y="195059"/>
                </a:lnTo>
                <a:lnTo>
                  <a:pt x="262102" y="119875"/>
                </a:lnTo>
                <a:lnTo>
                  <a:pt x="262102" y="0"/>
                </a:lnTo>
                <a:close/>
              </a:path>
              <a:path w="402590" h="685800">
                <a:moveTo>
                  <a:pt x="402323" y="214363"/>
                </a:moveTo>
                <a:lnTo>
                  <a:pt x="272796" y="140195"/>
                </a:lnTo>
                <a:lnTo>
                  <a:pt x="143256" y="214363"/>
                </a:lnTo>
                <a:lnTo>
                  <a:pt x="143256" y="363715"/>
                </a:lnTo>
                <a:lnTo>
                  <a:pt x="272796" y="438899"/>
                </a:lnTo>
                <a:lnTo>
                  <a:pt x="402323" y="363715"/>
                </a:lnTo>
                <a:lnTo>
                  <a:pt x="402323" y="214363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40207"/>
            <a:ext cx="716280" cy="1457325"/>
          </a:xfrm>
          <a:custGeom>
            <a:avLst/>
            <a:gdLst/>
            <a:ahLst/>
            <a:cxnLst/>
            <a:rect l="l" t="t" r="r" b="b"/>
            <a:pathLst>
              <a:path w="716280" h="1457325">
                <a:moveTo>
                  <a:pt x="12192" y="1300480"/>
                </a:moveTo>
                <a:lnTo>
                  <a:pt x="0" y="1293520"/>
                </a:lnTo>
                <a:lnTo>
                  <a:pt x="0" y="1456715"/>
                </a:lnTo>
                <a:lnTo>
                  <a:pt x="12192" y="1449832"/>
                </a:lnTo>
                <a:lnTo>
                  <a:pt x="12192" y="1300480"/>
                </a:lnTo>
                <a:close/>
              </a:path>
              <a:path w="716280" h="1457325">
                <a:moveTo>
                  <a:pt x="292595" y="809752"/>
                </a:moveTo>
                <a:lnTo>
                  <a:pt x="162547" y="734568"/>
                </a:lnTo>
                <a:lnTo>
                  <a:pt x="33528" y="809752"/>
                </a:lnTo>
                <a:lnTo>
                  <a:pt x="33528" y="958088"/>
                </a:lnTo>
                <a:lnTo>
                  <a:pt x="162547" y="1033272"/>
                </a:lnTo>
                <a:lnTo>
                  <a:pt x="292595" y="958088"/>
                </a:lnTo>
                <a:lnTo>
                  <a:pt x="292595" y="809752"/>
                </a:lnTo>
                <a:close/>
              </a:path>
              <a:path w="716280" h="1457325">
                <a:moveTo>
                  <a:pt x="292595" y="318770"/>
                </a:moveTo>
                <a:lnTo>
                  <a:pt x="162547" y="243840"/>
                </a:lnTo>
                <a:lnTo>
                  <a:pt x="33528" y="318770"/>
                </a:lnTo>
                <a:lnTo>
                  <a:pt x="33528" y="469646"/>
                </a:lnTo>
                <a:lnTo>
                  <a:pt x="162547" y="545592"/>
                </a:lnTo>
                <a:lnTo>
                  <a:pt x="292595" y="469646"/>
                </a:lnTo>
                <a:lnTo>
                  <a:pt x="292595" y="318770"/>
                </a:lnTo>
                <a:close/>
              </a:path>
              <a:path w="716280" h="1457325">
                <a:moveTo>
                  <a:pt x="435851" y="74168"/>
                </a:moveTo>
                <a:lnTo>
                  <a:pt x="305320" y="0"/>
                </a:lnTo>
                <a:lnTo>
                  <a:pt x="173748" y="74168"/>
                </a:lnTo>
                <a:lnTo>
                  <a:pt x="173748" y="223520"/>
                </a:lnTo>
                <a:lnTo>
                  <a:pt x="305320" y="298704"/>
                </a:lnTo>
                <a:lnTo>
                  <a:pt x="435851" y="223520"/>
                </a:lnTo>
                <a:lnTo>
                  <a:pt x="435851" y="74168"/>
                </a:lnTo>
                <a:close/>
              </a:path>
              <a:path w="716280" h="1457325">
                <a:moveTo>
                  <a:pt x="576072" y="809752"/>
                </a:moveTo>
                <a:lnTo>
                  <a:pt x="447052" y="734568"/>
                </a:lnTo>
                <a:lnTo>
                  <a:pt x="317004" y="809752"/>
                </a:lnTo>
                <a:lnTo>
                  <a:pt x="317004" y="958088"/>
                </a:lnTo>
                <a:lnTo>
                  <a:pt x="447052" y="1033272"/>
                </a:lnTo>
                <a:lnTo>
                  <a:pt x="576072" y="958088"/>
                </a:lnTo>
                <a:lnTo>
                  <a:pt x="576072" y="809752"/>
                </a:lnTo>
                <a:close/>
              </a:path>
              <a:path w="716280" h="1457325">
                <a:moveTo>
                  <a:pt x="716267" y="1054354"/>
                </a:moveTo>
                <a:lnTo>
                  <a:pt x="587235" y="978408"/>
                </a:lnTo>
                <a:lnTo>
                  <a:pt x="457200" y="1054354"/>
                </a:lnTo>
                <a:lnTo>
                  <a:pt x="457200" y="1204214"/>
                </a:lnTo>
                <a:lnTo>
                  <a:pt x="587235" y="1280160"/>
                </a:lnTo>
                <a:lnTo>
                  <a:pt x="716267" y="1204214"/>
                </a:lnTo>
                <a:lnTo>
                  <a:pt x="716267" y="1054354"/>
                </a:lnTo>
                <a:close/>
              </a:path>
              <a:path w="716280" h="1457325">
                <a:moveTo>
                  <a:pt x="716267" y="564896"/>
                </a:moveTo>
                <a:lnTo>
                  <a:pt x="587235" y="490728"/>
                </a:lnTo>
                <a:lnTo>
                  <a:pt x="457200" y="564896"/>
                </a:lnTo>
                <a:lnTo>
                  <a:pt x="457200" y="714248"/>
                </a:lnTo>
                <a:lnTo>
                  <a:pt x="587235" y="789432"/>
                </a:lnTo>
                <a:lnTo>
                  <a:pt x="716267" y="714248"/>
                </a:lnTo>
                <a:lnTo>
                  <a:pt x="716267" y="564896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9128759" y="0"/>
            <a:ext cx="15240" cy="108585"/>
          </a:xfrm>
          <a:custGeom>
            <a:avLst/>
            <a:gdLst/>
            <a:ahLst/>
            <a:cxnLst/>
            <a:rect l="l" t="t" r="r" b="b"/>
            <a:pathLst>
              <a:path w="15240" h="108585">
                <a:moveTo>
                  <a:pt x="0" y="0"/>
                </a:moveTo>
                <a:lnTo>
                  <a:pt x="0" y="99567"/>
                </a:lnTo>
                <a:lnTo>
                  <a:pt x="15240" y="1082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281416" y="0"/>
            <a:ext cx="259079" cy="173990"/>
          </a:xfrm>
          <a:custGeom>
            <a:avLst/>
            <a:gdLst/>
            <a:ahLst/>
            <a:cxnLst/>
            <a:rect l="l" t="t" r="r" b="b"/>
            <a:pathLst>
              <a:path w="259079" h="173990">
                <a:moveTo>
                  <a:pt x="259079" y="0"/>
                </a:moveTo>
                <a:lnTo>
                  <a:pt x="0" y="0"/>
                </a:lnTo>
                <a:lnTo>
                  <a:pt x="0" y="99567"/>
                </a:lnTo>
                <a:lnTo>
                  <a:pt x="129031" y="173735"/>
                </a:lnTo>
                <a:lnTo>
                  <a:pt x="259079" y="99567"/>
                </a:lnTo>
                <a:lnTo>
                  <a:pt x="25907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281416" y="362711"/>
            <a:ext cx="259079" cy="302260"/>
          </a:xfrm>
          <a:custGeom>
            <a:avLst/>
            <a:gdLst/>
            <a:ahLst/>
            <a:cxnLst/>
            <a:rect l="l" t="t" r="r" b="b"/>
            <a:pathLst>
              <a:path w="259079" h="302259">
                <a:moveTo>
                  <a:pt x="129031" y="0"/>
                </a:moveTo>
                <a:lnTo>
                  <a:pt x="0" y="75946"/>
                </a:lnTo>
                <a:lnTo>
                  <a:pt x="0" y="226822"/>
                </a:lnTo>
                <a:lnTo>
                  <a:pt x="129031" y="301751"/>
                </a:lnTo>
                <a:lnTo>
                  <a:pt x="259079" y="226822"/>
                </a:lnTo>
                <a:lnTo>
                  <a:pt x="259079" y="75946"/>
                </a:lnTo>
                <a:lnTo>
                  <a:pt x="129031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0976" y="868679"/>
            <a:ext cx="161544" cy="18288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7847" y="280415"/>
            <a:ext cx="158496" cy="18288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07223" y="155447"/>
            <a:ext cx="106679" cy="12192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83880" y="780287"/>
            <a:ext cx="161544" cy="185927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28176" y="1139951"/>
            <a:ext cx="115824" cy="185927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8845296" y="12"/>
            <a:ext cx="299085" cy="908685"/>
          </a:xfrm>
          <a:custGeom>
            <a:avLst/>
            <a:gdLst/>
            <a:ahLst/>
            <a:cxnLst/>
            <a:rect l="l" t="t" r="r" b="b"/>
            <a:pathLst>
              <a:path w="299084" h="908685">
                <a:moveTo>
                  <a:pt x="259080" y="0"/>
                </a:moveTo>
                <a:lnTo>
                  <a:pt x="0" y="0"/>
                </a:lnTo>
                <a:lnTo>
                  <a:pt x="0" y="99555"/>
                </a:lnTo>
                <a:lnTo>
                  <a:pt x="130048" y="173723"/>
                </a:lnTo>
                <a:lnTo>
                  <a:pt x="259080" y="99555"/>
                </a:lnTo>
                <a:lnTo>
                  <a:pt x="259080" y="0"/>
                </a:lnTo>
                <a:close/>
              </a:path>
              <a:path w="299084" h="908685">
                <a:moveTo>
                  <a:pt x="298704" y="625995"/>
                </a:moveTo>
                <a:lnTo>
                  <a:pt x="270256" y="609587"/>
                </a:lnTo>
                <a:lnTo>
                  <a:pt x="140208" y="684009"/>
                </a:lnTo>
                <a:lnTo>
                  <a:pt x="140208" y="833869"/>
                </a:lnTo>
                <a:lnTo>
                  <a:pt x="270256" y="908291"/>
                </a:lnTo>
                <a:lnTo>
                  <a:pt x="298704" y="891895"/>
                </a:lnTo>
                <a:lnTo>
                  <a:pt x="298704" y="625995"/>
                </a:lnTo>
                <a:close/>
              </a:path>
              <a:path w="299084" h="908685">
                <a:moveTo>
                  <a:pt x="298704" y="429717"/>
                </a:moveTo>
                <a:lnTo>
                  <a:pt x="283464" y="438645"/>
                </a:lnTo>
                <a:lnTo>
                  <a:pt x="283464" y="589521"/>
                </a:lnTo>
                <a:lnTo>
                  <a:pt x="298704" y="598347"/>
                </a:lnTo>
                <a:lnTo>
                  <a:pt x="298704" y="429717"/>
                </a:lnTo>
                <a:close/>
              </a:path>
              <a:path w="299084" h="908685">
                <a:moveTo>
                  <a:pt x="298704" y="135445"/>
                </a:moveTo>
                <a:lnTo>
                  <a:pt x="270256" y="118859"/>
                </a:lnTo>
                <a:lnTo>
                  <a:pt x="140208" y="194043"/>
                </a:lnTo>
                <a:lnTo>
                  <a:pt x="140208" y="343395"/>
                </a:lnTo>
                <a:lnTo>
                  <a:pt x="270256" y="417563"/>
                </a:lnTo>
                <a:lnTo>
                  <a:pt x="298704" y="401218"/>
                </a:lnTo>
                <a:lnTo>
                  <a:pt x="298704" y="135445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421624" y="118871"/>
            <a:ext cx="399415" cy="546100"/>
          </a:xfrm>
          <a:custGeom>
            <a:avLst/>
            <a:gdLst/>
            <a:ahLst/>
            <a:cxnLst/>
            <a:rect l="l" t="t" r="r" b="b"/>
            <a:pathLst>
              <a:path w="399415" h="546100">
                <a:moveTo>
                  <a:pt x="259080" y="75184"/>
                </a:moveTo>
                <a:lnTo>
                  <a:pt x="129032" y="0"/>
                </a:lnTo>
                <a:lnTo>
                  <a:pt x="0" y="75184"/>
                </a:lnTo>
                <a:lnTo>
                  <a:pt x="0" y="224536"/>
                </a:lnTo>
                <a:lnTo>
                  <a:pt x="129032" y="298704"/>
                </a:lnTo>
                <a:lnTo>
                  <a:pt x="259080" y="224536"/>
                </a:lnTo>
                <a:lnTo>
                  <a:pt x="259080" y="75184"/>
                </a:lnTo>
                <a:close/>
              </a:path>
              <a:path w="399415" h="546100">
                <a:moveTo>
                  <a:pt x="399288" y="319786"/>
                </a:moveTo>
                <a:lnTo>
                  <a:pt x="270256" y="243840"/>
                </a:lnTo>
                <a:lnTo>
                  <a:pt x="140208" y="319786"/>
                </a:lnTo>
                <a:lnTo>
                  <a:pt x="140208" y="470662"/>
                </a:lnTo>
                <a:lnTo>
                  <a:pt x="270256" y="545592"/>
                </a:lnTo>
                <a:lnTo>
                  <a:pt x="399288" y="470662"/>
                </a:lnTo>
                <a:lnTo>
                  <a:pt x="399288" y="319786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97876" y="4623815"/>
            <a:ext cx="314325" cy="271780"/>
          </a:xfrm>
          <a:custGeom>
            <a:avLst/>
            <a:gdLst/>
            <a:ahLst/>
            <a:cxnLst/>
            <a:rect l="l" t="t" r="r" b="b"/>
            <a:pathLst>
              <a:path w="314325" h="271779">
                <a:moveTo>
                  <a:pt x="234937" y="0"/>
                </a:moveTo>
                <a:lnTo>
                  <a:pt x="77965" y="0"/>
                </a:lnTo>
                <a:lnTo>
                  <a:pt x="0" y="136156"/>
                </a:lnTo>
                <a:lnTo>
                  <a:pt x="77965" y="271272"/>
                </a:lnTo>
                <a:lnTo>
                  <a:pt x="234937" y="271272"/>
                </a:lnTo>
                <a:lnTo>
                  <a:pt x="313931" y="136156"/>
                </a:lnTo>
                <a:lnTo>
                  <a:pt x="234937" y="0"/>
                </a:lnTo>
                <a:close/>
              </a:path>
            </a:pathLst>
          </a:custGeom>
          <a:solidFill>
            <a:srgbClr val="FFFF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688860" y="4623815"/>
            <a:ext cx="311150" cy="271780"/>
          </a:xfrm>
          <a:custGeom>
            <a:avLst/>
            <a:gdLst/>
            <a:ahLst/>
            <a:cxnLst/>
            <a:rect l="l" t="t" r="r" b="b"/>
            <a:pathLst>
              <a:path w="311150" h="271779">
                <a:moveTo>
                  <a:pt x="232676" y="0"/>
                </a:moveTo>
                <a:lnTo>
                  <a:pt x="77215" y="0"/>
                </a:lnTo>
                <a:lnTo>
                  <a:pt x="0" y="136156"/>
                </a:lnTo>
                <a:lnTo>
                  <a:pt x="77215" y="271272"/>
                </a:lnTo>
                <a:lnTo>
                  <a:pt x="232676" y="271272"/>
                </a:lnTo>
                <a:lnTo>
                  <a:pt x="310870" y="136156"/>
                </a:lnTo>
                <a:lnTo>
                  <a:pt x="232676" y="0"/>
                </a:lnTo>
                <a:close/>
              </a:path>
            </a:pathLst>
          </a:custGeom>
          <a:solidFill>
            <a:srgbClr val="FFFF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bg 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63951" y="4779264"/>
            <a:ext cx="124968" cy="109715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3463" y="4422660"/>
            <a:ext cx="192023" cy="167614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0520" y="4779264"/>
            <a:ext cx="128015" cy="109715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916390" y="5096272"/>
            <a:ext cx="151765" cy="48895"/>
          </a:xfrm>
          <a:custGeom>
            <a:avLst/>
            <a:gdLst/>
            <a:ahLst/>
            <a:cxnLst/>
            <a:rect l="l" t="t" r="r" b="b"/>
            <a:pathLst>
              <a:path w="151765" h="48895">
                <a:moveTo>
                  <a:pt x="123778" y="0"/>
                </a:moveTo>
                <a:lnTo>
                  <a:pt x="27778" y="0"/>
                </a:lnTo>
                <a:lnTo>
                  <a:pt x="0" y="48751"/>
                </a:lnTo>
                <a:lnTo>
                  <a:pt x="151505" y="48751"/>
                </a:lnTo>
                <a:lnTo>
                  <a:pt x="123778" y="0"/>
                </a:lnTo>
                <a:close/>
              </a:path>
            </a:pathLst>
          </a:custGeom>
          <a:solidFill>
            <a:srgbClr val="FFFF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994598" y="5074936"/>
            <a:ext cx="177165" cy="70485"/>
          </a:xfrm>
          <a:custGeom>
            <a:avLst/>
            <a:gdLst/>
            <a:ahLst/>
            <a:cxnLst/>
            <a:rect l="l" t="t" r="r" b="b"/>
            <a:pathLst>
              <a:path w="177164" h="70485">
                <a:moveTo>
                  <a:pt x="135697" y="0"/>
                </a:moveTo>
                <a:lnTo>
                  <a:pt x="40193" y="0"/>
                </a:lnTo>
                <a:lnTo>
                  <a:pt x="0" y="70087"/>
                </a:lnTo>
                <a:lnTo>
                  <a:pt x="176746" y="70087"/>
                </a:lnTo>
                <a:lnTo>
                  <a:pt x="135697" y="0"/>
                </a:lnTo>
                <a:close/>
              </a:path>
            </a:pathLst>
          </a:custGeom>
          <a:solidFill>
            <a:srgbClr val="FFFF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bg object 5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1868" y="4828032"/>
            <a:ext cx="195046" cy="167640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46703" y="4788408"/>
            <a:ext cx="192024" cy="167639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2510723" y="5065776"/>
            <a:ext cx="246379" cy="79375"/>
          </a:xfrm>
          <a:custGeom>
            <a:avLst/>
            <a:gdLst/>
            <a:ahLst/>
            <a:cxnLst/>
            <a:rect l="l" t="t" r="r" b="b"/>
            <a:pathLst>
              <a:path w="246380" h="79375">
                <a:moveTo>
                  <a:pt x="200980" y="0"/>
                </a:moveTo>
                <a:lnTo>
                  <a:pt x="45532" y="0"/>
                </a:lnTo>
                <a:lnTo>
                  <a:pt x="0" y="79248"/>
                </a:lnTo>
                <a:lnTo>
                  <a:pt x="245921" y="79248"/>
                </a:lnTo>
                <a:lnTo>
                  <a:pt x="200980" y="0"/>
                </a:lnTo>
                <a:close/>
              </a:path>
            </a:pathLst>
          </a:custGeom>
          <a:solidFill>
            <a:srgbClr val="FFFF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35876" y="4151388"/>
            <a:ext cx="311150" cy="271780"/>
          </a:xfrm>
          <a:custGeom>
            <a:avLst/>
            <a:gdLst/>
            <a:ahLst/>
            <a:cxnLst/>
            <a:rect l="l" t="t" r="r" b="b"/>
            <a:pathLst>
              <a:path w="311150" h="271779">
                <a:moveTo>
                  <a:pt x="232689" y="0"/>
                </a:moveTo>
                <a:lnTo>
                  <a:pt x="78257" y="0"/>
                </a:lnTo>
                <a:lnTo>
                  <a:pt x="0" y="135089"/>
                </a:lnTo>
                <a:lnTo>
                  <a:pt x="78257" y="271246"/>
                </a:lnTo>
                <a:lnTo>
                  <a:pt x="232689" y="271246"/>
                </a:lnTo>
                <a:lnTo>
                  <a:pt x="310883" y="135089"/>
                </a:lnTo>
                <a:lnTo>
                  <a:pt x="2326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453896" y="4770120"/>
            <a:ext cx="314325" cy="271780"/>
          </a:xfrm>
          <a:custGeom>
            <a:avLst/>
            <a:gdLst/>
            <a:ahLst/>
            <a:cxnLst/>
            <a:rect l="l" t="t" r="r" b="b"/>
            <a:pathLst>
              <a:path w="314325" h="271779">
                <a:moveTo>
                  <a:pt x="234949" y="0"/>
                </a:moveTo>
                <a:lnTo>
                  <a:pt x="78993" y="0"/>
                </a:lnTo>
                <a:lnTo>
                  <a:pt x="0" y="136156"/>
                </a:lnTo>
                <a:lnTo>
                  <a:pt x="78993" y="271255"/>
                </a:lnTo>
                <a:lnTo>
                  <a:pt x="234949" y="271255"/>
                </a:lnTo>
                <a:lnTo>
                  <a:pt x="313943" y="136156"/>
                </a:lnTo>
                <a:lnTo>
                  <a:pt x="234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998977" y="5065776"/>
            <a:ext cx="248920" cy="79375"/>
          </a:xfrm>
          <a:custGeom>
            <a:avLst/>
            <a:gdLst/>
            <a:ahLst/>
            <a:cxnLst/>
            <a:rect l="l" t="t" r="r" b="b"/>
            <a:pathLst>
              <a:path w="248919" h="79375">
                <a:moveTo>
                  <a:pt x="202948" y="0"/>
                </a:moveTo>
                <a:lnTo>
                  <a:pt x="45976" y="0"/>
                </a:lnTo>
                <a:lnTo>
                  <a:pt x="0" y="79248"/>
                </a:lnTo>
                <a:lnTo>
                  <a:pt x="248332" y="79248"/>
                </a:lnTo>
                <a:lnTo>
                  <a:pt x="202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197876" y="4919484"/>
            <a:ext cx="314325" cy="226060"/>
          </a:xfrm>
          <a:custGeom>
            <a:avLst/>
            <a:gdLst/>
            <a:ahLst/>
            <a:cxnLst/>
            <a:rect l="l" t="t" r="r" b="b"/>
            <a:pathLst>
              <a:path w="314325" h="226060">
                <a:moveTo>
                  <a:pt x="234937" y="0"/>
                </a:moveTo>
                <a:lnTo>
                  <a:pt x="77965" y="0"/>
                </a:lnTo>
                <a:lnTo>
                  <a:pt x="0" y="136164"/>
                </a:lnTo>
                <a:lnTo>
                  <a:pt x="51579" y="225539"/>
                </a:lnTo>
                <a:lnTo>
                  <a:pt x="261671" y="225539"/>
                </a:lnTo>
                <a:lnTo>
                  <a:pt x="313931" y="136164"/>
                </a:lnTo>
                <a:lnTo>
                  <a:pt x="234937" y="0"/>
                </a:lnTo>
                <a:close/>
              </a:path>
            </a:pathLst>
          </a:custGeom>
          <a:solidFill>
            <a:srgbClr val="FFFF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453896" y="4477524"/>
            <a:ext cx="314325" cy="271780"/>
          </a:xfrm>
          <a:custGeom>
            <a:avLst/>
            <a:gdLst/>
            <a:ahLst/>
            <a:cxnLst/>
            <a:rect l="l" t="t" r="r" b="b"/>
            <a:pathLst>
              <a:path w="314325" h="271779">
                <a:moveTo>
                  <a:pt x="234949" y="0"/>
                </a:moveTo>
                <a:lnTo>
                  <a:pt x="78993" y="0"/>
                </a:lnTo>
                <a:lnTo>
                  <a:pt x="0" y="136169"/>
                </a:lnTo>
                <a:lnTo>
                  <a:pt x="78993" y="271259"/>
                </a:lnTo>
                <a:lnTo>
                  <a:pt x="234949" y="271259"/>
                </a:lnTo>
                <a:lnTo>
                  <a:pt x="313943" y="136169"/>
                </a:lnTo>
                <a:lnTo>
                  <a:pt x="234949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88860" y="4331233"/>
            <a:ext cx="567055" cy="417830"/>
          </a:xfrm>
          <a:custGeom>
            <a:avLst/>
            <a:gdLst/>
            <a:ahLst/>
            <a:cxnLst/>
            <a:rect l="l" t="t" r="r" b="b"/>
            <a:pathLst>
              <a:path w="567055" h="417829">
                <a:moveTo>
                  <a:pt x="310870" y="133553"/>
                </a:moveTo>
                <a:lnTo>
                  <a:pt x="232676" y="0"/>
                </a:lnTo>
                <a:lnTo>
                  <a:pt x="77216" y="0"/>
                </a:lnTo>
                <a:lnTo>
                  <a:pt x="0" y="133553"/>
                </a:lnTo>
                <a:lnTo>
                  <a:pt x="77216" y="268185"/>
                </a:lnTo>
                <a:lnTo>
                  <a:pt x="232676" y="268185"/>
                </a:lnTo>
                <a:lnTo>
                  <a:pt x="310870" y="133553"/>
                </a:lnTo>
                <a:close/>
              </a:path>
              <a:path w="567055" h="417829">
                <a:moveTo>
                  <a:pt x="566902" y="282460"/>
                </a:moveTo>
                <a:lnTo>
                  <a:pt x="487946" y="146291"/>
                </a:lnTo>
                <a:lnTo>
                  <a:pt x="330962" y="146291"/>
                </a:lnTo>
                <a:lnTo>
                  <a:pt x="252984" y="282460"/>
                </a:lnTo>
                <a:lnTo>
                  <a:pt x="330962" y="417550"/>
                </a:lnTo>
                <a:lnTo>
                  <a:pt x="487946" y="417550"/>
                </a:lnTo>
                <a:lnTo>
                  <a:pt x="566902" y="28246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709927" y="4770120"/>
            <a:ext cx="826135" cy="375285"/>
          </a:xfrm>
          <a:custGeom>
            <a:avLst/>
            <a:gdLst/>
            <a:ahLst/>
            <a:cxnLst/>
            <a:rect l="l" t="t" r="r" b="b"/>
            <a:pathLst>
              <a:path w="826135" h="375285">
                <a:moveTo>
                  <a:pt x="313944" y="285534"/>
                </a:moveTo>
                <a:lnTo>
                  <a:pt x="234950" y="149364"/>
                </a:lnTo>
                <a:lnTo>
                  <a:pt x="78994" y="149364"/>
                </a:lnTo>
                <a:lnTo>
                  <a:pt x="0" y="285534"/>
                </a:lnTo>
                <a:lnTo>
                  <a:pt x="52247" y="374904"/>
                </a:lnTo>
                <a:lnTo>
                  <a:pt x="261683" y="374904"/>
                </a:lnTo>
                <a:lnTo>
                  <a:pt x="313944" y="285534"/>
                </a:lnTo>
                <a:close/>
              </a:path>
              <a:path w="826135" h="375285">
                <a:moveTo>
                  <a:pt x="569976" y="136156"/>
                </a:moveTo>
                <a:lnTo>
                  <a:pt x="491998" y="0"/>
                </a:lnTo>
                <a:lnTo>
                  <a:pt x="335026" y="0"/>
                </a:lnTo>
                <a:lnTo>
                  <a:pt x="256032" y="136156"/>
                </a:lnTo>
                <a:lnTo>
                  <a:pt x="335026" y="271259"/>
                </a:lnTo>
                <a:lnTo>
                  <a:pt x="491998" y="271259"/>
                </a:lnTo>
                <a:lnTo>
                  <a:pt x="569976" y="136156"/>
                </a:lnTo>
                <a:close/>
              </a:path>
              <a:path w="826135" h="375285">
                <a:moveTo>
                  <a:pt x="826008" y="285534"/>
                </a:moveTo>
                <a:lnTo>
                  <a:pt x="748030" y="149364"/>
                </a:lnTo>
                <a:lnTo>
                  <a:pt x="591058" y="149364"/>
                </a:lnTo>
                <a:lnTo>
                  <a:pt x="512064" y="285534"/>
                </a:lnTo>
                <a:lnTo>
                  <a:pt x="564311" y="374904"/>
                </a:lnTo>
                <a:lnTo>
                  <a:pt x="774407" y="374904"/>
                </a:lnTo>
                <a:lnTo>
                  <a:pt x="826008" y="285534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bg object 6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577924" cy="3409822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44853" y="81660"/>
            <a:ext cx="1399146" cy="18707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7225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41388" y="4416552"/>
            <a:ext cx="302260" cy="259079"/>
          </a:xfrm>
          <a:custGeom>
            <a:avLst/>
            <a:gdLst/>
            <a:ahLst/>
            <a:cxnLst/>
            <a:rect l="l" t="t" r="r" b="b"/>
            <a:pathLst>
              <a:path w="302259" h="259079">
                <a:moveTo>
                  <a:pt x="225844" y="0"/>
                </a:moveTo>
                <a:lnTo>
                  <a:pt x="74942" y="0"/>
                </a:lnTo>
                <a:lnTo>
                  <a:pt x="0" y="130035"/>
                </a:lnTo>
                <a:lnTo>
                  <a:pt x="74942" y="259080"/>
                </a:lnTo>
                <a:lnTo>
                  <a:pt x="225844" y="259080"/>
                </a:lnTo>
                <a:lnTo>
                  <a:pt x="301739" y="130035"/>
                </a:lnTo>
                <a:lnTo>
                  <a:pt x="225844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416552"/>
            <a:ext cx="152400" cy="259079"/>
          </a:xfrm>
          <a:custGeom>
            <a:avLst/>
            <a:gdLst/>
            <a:ahLst/>
            <a:cxnLst/>
            <a:rect l="l" t="t" r="r" b="b"/>
            <a:pathLst>
              <a:path w="152400" h="259079">
                <a:moveTo>
                  <a:pt x="77262" y="0"/>
                </a:moveTo>
                <a:lnTo>
                  <a:pt x="0" y="0"/>
                </a:lnTo>
                <a:lnTo>
                  <a:pt x="0" y="259080"/>
                </a:lnTo>
                <a:lnTo>
                  <a:pt x="77262" y="259080"/>
                </a:lnTo>
                <a:lnTo>
                  <a:pt x="152387" y="130035"/>
                </a:lnTo>
                <a:lnTo>
                  <a:pt x="7726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60" y="5056647"/>
            <a:ext cx="121894" cy="8837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5" y="4840236"/>
            <a:ext cx="182879" cy="15847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5983" y="5001780"/>
            <a:ext cx="182879" cy="143243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50948" y="5123703"/>
            <a:ext cx="173990" cy="21590"/>
          </a:xfrm>
          <a:custGeom>
            <a:avLst/>
            <a:gdLst/>
            <a:ahLst/>
            <a:cxnLst/>
            <a:rect l="l" t="t" r="r" b="b"/>
            <a:pathLst>
              <a:path w="173990" h="21589">
                <a:moveTo>
                  <a:pt x="160898" y="0"/>
                </a:moveTo>
                <a:lnTo>
                  <a:pt x="12524" y="0"/>
                </a:lnTo>
                <a:lnTo>
                  <a:pt x="0" y="21320"/>
                </a:lnTo>
                <a:lnTo>
                  <a:pt x="173410" y="21320"/>
                </a:lnTo>
                <a:lnTo>
                  <a:pt x="160898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7551" y="3992879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5" h="259079">
                <a:moveTo>
                  <a:pt x="223555" y="0"/>
                </a:moveTo>
                <a:lnTo>
                  <a:pt x="74178" y="0"/>
                </a:lnTo>
                <a:lnTo>
                  <a:pt x="0" y="129019"/>
                </a:lnTo>
                <a:lnTo>
                  <a:pt x="74178" y="259067"/>
                </a:lnTo>
                <a:lnTo>
                  <a:pt x="223555" y="259067"/>
                </a:lnTo>
                <a:lnTo>
                  <a:pt x="298676" y="129019"/>
                </a:lnTo>
                <a:lnTo>
                  <a:pt x="223555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88276" y="4556759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4" h="259079">
                <a:moveTo>
                  <a:pt x="223570" y="0"/>
                </a:moveTo>
                <a:lnTo>
                  <a:pt x="75196" y="0"/>
                </a:lnTo>
                <a:lnTo>
                  <a:pt x="0" y="130035"/>
                </a:lnTo>
                <a:lnTo>
                  <a:pt x="75196" y="259067"/>
                </a:lnTo>
                <a:lnTo>
                  <a:pt x="223570" y="259067"/>
                </a:lnTo>
                <a:lnTo>
                  <a:pt x="298691" y="130035"/>
                </a:lnTo>
                <a:lnTo>
                  <a:pt x="223570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79004" y="4840223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4" h="259079">
                <a:moveTo>
                  <a:pt x="224523" y="0"/>
                </a:moveTo>
                <a:lnTo>
                  <a:pt x="75196" y="0"/>
                </a:lnTo>
                <a:lnTo>
                  <a:pt x="0" y="130035"/>
                </a:lnTo>
                <a:lnTo>
                  <a:pt x="75196" y="259079"/>
                </a:lnTo>
                <a:lnTo>
                  <a:pt x="224523" y="259079"/>
                </a:lnTo>
                <a:lnTo>
                  <a:pt x="298691" y="130035"/>
                </a:lnTo>
                <a:lnTo>
                  <a:pt x="224523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41388" y="4696980"/>
            <a:ext cx="302260" cy="262255"/>
          </a:xfrm>
          <a:custGeom>
            <a:avLst/>
            <a:gdLst/>
            <a:ahLst/>
            <a:cxnLst/>
            <a:rect l="l" t="t" r="r" b="b"/>
            <a:pathLst>
              <a:path w="302259" h="262254">
                <a:moveTo>
                  <a:pt x="225844" y="0"/>
                </a:moveTo>
                <a:lnTo>
                  <a:pt x="74942" y="0"/>
                </a:lnTo>
                <a:lnTo>
                  <a:pt x="0" y="131571"/>
                </a:lnTo>
                <a:lnTo>
                  <a:pt x="74942" y="262115"/>
                </a:lnTo>
                <a:lnTo>
                  <a:pt x="225844" y="262115"/>
                </a:lnTo>
                <a:lnTo>
                  <a:pt x="301739" y="131571"/>
                </a:lnTo>
                <a:lnTo>
                  <a:pt x="22584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32116" y="4980432"/>
            <a:ext cx="302260" cy="165100"/>
          </a:xfrm>
          <a:custGeom>
            <a:avLst/>
            <a:gdLst/>
            <a:ahLst/>
            <a:cxnLst/>
            <a:rect l="l" t="t" r="r" b="b"/>
            <a:pathLst>
              <a:path w="302259" h="165100">
                <a:moveTo>
                  <a:pt x="225844" y="0"/>
                </a:moveTo>
                <a:lnTo>
                  <a:pt x="75958" y="0"/>
                </a:lnTo>
                <a:lnTo>
                  <a:pt x="0" y="129531"/>
                </a:lnTo>
                <a:lnTo>
                  <a:pt x="20559" y="164591"/>
                </a:lnTo>
                <a:lnTo>
                  <a:pt x="281196" y="164591"/>
                </a:lnTo>
                <a:lnTo>
                  <a:pt x="301739" y="129531"/>
                </a:lnTo>
                <a:lnTo>
                  <a:pt x="22584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7551" y="3709415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5" h="259079">
                <a:moveTo>
                  <a:pt x="223555" y="0"/>
                </a:moveTo>
                <a:lnTo>
                  <a:pt x="74178" y="0"/>
                </a:lnTo>
                <a:lnTo>
                  <a:pt x="0" y="129032"/>
                </a:lnTo>
                <a:lnTo>
                  <a:pt x="74178" y="259067"/>
                </a:lnTo>
                <a:lnTo>
                  <a:pt x="223555" y="259067"/>
                </a:lnTo>
                <a:lnTo>
                  <a:pt x="298676" y="129032"/>
                </a:lnTo>
                <a:lnTo>
                  <a:pt x="22355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41388" y="3852671"/>
            <a:ext cx="302260" cy="259079"/>
          </a:xfrm>
          <a:custGeom>
            <a:avLst/>
            <a:gdLst/>
            <a:ahLst/>
            <a:cxnLst/>
            <a:rect l="l" t="t" r="r" b="b"/>
            <a:pathLst>
              <a:path w="302259" h="259079">
                <a:moveTo>
                  <a:pt x="225844" y="0"/>
                </a:moveTo>
                <a:lnTo>
                  <a:pt x="74942" y="0"/>
                </a:lnTo>
                <a:lnTo>
                  <a:pt x="0" y="129044"/>
                </a:lnTo>
                <a:lnTo>
                  <a:pt x="74942" y="259079"/>
                </a:lnTo>
                <a:lnTo>
                  <a:pt x="225844" y="259079"/>
                </a:lnTo>
                <a:lnTo>
                  <a:pt x="301739" y="129044"/>
                </a:lnTo>
                <a:lnTo>
                  <a:pt x="22584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4133100"/>
            <a:ext cx="396240" cy="402590"/>
          </a:xfrm>
          <a:custGeom>
            <a:avLst/>
            <a:gdLst/>
            <a:ahLst/>
            <a:cxnLst/>
            <a:rect l="l" t="t" r="r" b="b"/>
            <a:pathLst>
              <a:path w="396240" h="402589">
                <a:moveTo>
                  <a:pt x="152387" y="129019"/>
                </a:moveTo>
                <a:lnTo>
                  <a:pt x="77254" y="0"/>
                </a:lnTo>
                <a:lnTo>
                  <a:pt x="0" y="0"/>
                </a:lnTo>
                <a:lnTo>
                  <a:pt x="0" y="259054"/>
                </a:lnTo>
                <a:lnTo>
                  <a:pt x="77254" y="259054"/>
                </a:lnTo>
                <a:lnTo>
                  <a:pt x="152387" y="129019"/>
                </a:lnTo>
                <a:close/>
              </a:path>
              <a:path w="396240" h="402589">
                <a:moveTo>
                  <a:pt x="396227" y="271780"/>
                </a:moveTo>
                <a:lnTo>
                  <a:pt x="321106" y="140208"/>
                </a:lnTo>
                <a:lnTo>
                  <a:pt x="171729" y="140208"/>
                </a:lnTo>
                <a:lnTo>
                  <a:pt x="97548" y="271780"/>
                </a:lnTo>
                <a:lnTo>
                  <a:pt x="171729" y="402323"/>
                </a:lnTo>
                <a:lnTo>
                  <a:pt x="321106" y="402323"/>
                </a:lnTo>
                <a:lnTo>
                  <a:pt x="396227" y="27178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322832" y="4696980"/>
            <a:ext cx="299085" cy="262255"/>
          </a:xfrm>
          <a:custGeom>
            <a:avLst/>
            <a:gdLst/>
            <a:ahLst/>
            <a:cxnLst/>
            <a:rect l="l" t="t" r="r" b="b"/>
            <a:pathLst>
              <a:path w="299084" h="262254">
                <a:moveTo>
                  <a:pt x="224536" y="0"/>
                </a:moveTo>
                <a:lnTo>
                  <a:pt x="75184" y="0"/>
                </a:lnTo>
                <a:lnTo>
                  <a:pt x="0" y="131571"/>
                </a:lnTo>
                <a:lnTo>
                  <a:pt x="75184" y="262115"/>
                </a:lnTo>
                <a:lnTo>
                  <a:pt x="224536" y="262115"/>
                </a:lnTo>
                <a:lnTo>
                  <a:pt x="298704" y="131571"/>
                </a:lnTo>
                <a:lnTo>
                  <a:pt x="224536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32116" y="4696980"/>
            <a:ext cx="302260" cy="262255"/>
          </a:xfrm>
          <a:custGeom>
            <a:avLst/>
            <a:gdLst/>
            <a:ahLst/>
            <a:cxnLst/>
            <a:rect l="l" t="t" r="r" b="b"/>
            <a:pathLst>
              <a:path w="302259" h="262254">
                <a:moveTo>
                  <a:pt x="225844" y="0"/>
                </a:moveTo>
                <a:lnTo>
                  <a:pt x="75958" y="0"/>
                </a:lnTo>
                <a:lnTo>
                  <a:pt x="0" y="131571"/>
                </a:lnTo>
                <a:lnTo>
                  <a:pt x="75958" y="262115"/>
                </a:lnTo>
                <a:lnTo>
                  <a:pt x="225844" y="262115"/>
                </a:lnTo>
                <a:lnTo>
                  <a:pt x="301739" y="131571"/>
                </a:lnTo>
                <a:lnTo>
                  <a:pt x="225844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41676" y="5123703"/>
            <a:ext cx="174625" cy="21590"/>
          </a:xfrm>
          <a:custGeom>
            <a:avLst/>
            <a:gdLst/>
            <a:ahLst/>
            <a:cxnLst/>
            <a:rect l="l" t="t" r="r" b="b"/>
            <a:pathLst>
              <a:path w="174625" h="21589">
                <a:moveTo>
                  <a:pt x="161851" y="0"/>
                </a:moveTo>
                <a:lnTo>
                  <a:pt x="12524" y="0"/>
                </a:lnTo>
                <a:lnTo>
                  <a:pt x="0" y="21320"/>
                </a:lnTo>
                <a:lnTo>
                  <a:pt x="174204" y="21320"/>
                </a:lnTo>
                <a:lnTo>
                  <a:pt x="161851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586216" y="0"/>
            <a:ext cx="289560" cy="189230"/>
          </a:xfrm>
          <a:custGeom>
            <a:avLst/>
            <a:gdLst/>
            <a:ahLst/>
            <a:cxnLst/>
            <a:rect l="l" t="t" r="r" b="b"/>
            <a:pathLst>
              <a:path w="289559" h="189230">
                <a:moveTo>
                  <a:pt x="252742" y="0"/>
                </a:moveTo>
                <a:lnTo>
                  <a:pt x="37272" y="0"/>
                </a:lnTo>
                <a:lnTo>
                  <a:pt x="0" y="64007"/>
                </a:lnTo>
                <a:lnTo>
                  <a:pt x="72770" y="188975"/>
                </a:lnTo>
                <a:lnTo>
                  <a:pt x="217677" y="188975"/>
                </a:lnTo>
                <a:lnTo>
                  <a:pt x="289559" y="64007"/>
                </a:lnTo>
                <a:lnTo>
                  <a:pt x="252742" y="0"/>
                </a:lnTo>
                <a:close/>
              </a:path>
            </a:pathLst>
          </a:custGeom>
          <a:solidFill>
            <a:srgbClr val="FFFFFF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03792" y="832103"/>
            <a:ext cx="140207" cy="15544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30768" y="131063"/>
            <a:ext cx="155448" cy="134112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8586216" y="76199"/>
            <a:ext cx="524510" cy="381000"/>
          </a:xfrm>
          <a:custGeom>
            <a:avLst/>
            <a:gdLst/>
            <a:ahLst/>
            <a:cxnLst/>
            <a:rect l="l" t="t" r="r" b="b"/>
            <a:pathLst>
              <a:path w="524509" h="381000">
                <a:moveTo>
                  <a:pt x="289560" y="257556"/>
                </a:moveTo>
                <a:lnTo>
                  <a:pt x="217678" y="134112"/>
                </a:lnTo>
                <a:lnTo>
                  <a:pt x="72771" y="134112"/>
                </a:lnTo>
                <a:lnTo>
                  <a:pt x="0" y="257556"/>
                </a:lnTo>
                <a:lnTo>
                  <a:pt x="72771" y="381000"/>
                </a:lnTo>
                <a:lnTo>
                  <a:pt x="217678" y="381000"/>
                </a:lnTo>
                <a:lnTo>
                  <a:pt x="289560" y="257556"/>
                </a:lnTo>
                <a:close/>
              </a:path>
              <a:path w="524509" h="381000">
                <a:moveTo>
                  <a:pt x="524256" y="123444"/>
                </a:moveTo>
                <a:lnTo>
                  <a:pt x="452374" y="0"/>
                </a:lnTo>
                <a:lnTo>
                  <a:pt x="307594" y="0"/>
                </a:lnTo>
                <a:lnTo>
                  <a:pt x="234696" y="123444"/>
                </a:lnTo>
                <a:lnTo>
                  <a:pt x="307594" y="246888"/>
                </a:lnTo>
                <a:lnTo>
                  <a:pt x="452374" y="246888"/>
                </a:lnTo>
                <a:lnTo>
                  <a:pt x="524256" y="123444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820912" y="344423"/>
            <a:ext cx="289560" cy="250190"/>
          </a:xfrm>
          <a:custGeom>
            <a:avLst/>
            <a:gdLst/>
            <a:ahLst/>
            <a:cxnLst/>
            <a:rect l="l" t="t" r="r" b="b"/>
            <a:pathLst>
              <a:path w="289559" h="250190">
                <a:moveTo>
                  <a:pt x="217678" y="0"/>
                </a:moveTo>
                <a:lnTo>
                  <a:pt x="72898" y="0"/>
                </a:lnTo>
                <a:lnTo>
                  <a:pt x="0" y="124967"/>
                </a:lnTo>
                <a:lnTo>
                  <a:pt x="72898" y="249936"/>
                </a:lnTo>
                <a:lnTo>
                  <a:pt x="217678" y="249936"/>
                </a:lnTo>
                <a:lnTo>
                  <a:pt x="289560" y="124967"/>
                </a:lnTo>
                <a:lnTo>
                  <a:pt x="217678" y="0"/>
                </a:lnTo>
                <a:close/>
              </a:path>
            </a:pathLst>
          </a:custGeom>
          <a:solidFill>
            <a:srgbClr val="FFFFFF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14359" y="268223"/>
            <a:ext cx="155448" cy="134112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68842" y="127317"/>
            <a:ext cx="875156" cy="10500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6496" y="324434"/>
            <a:ext cx="1191006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7225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702" y="1462277"/>
            <a:ext cx="7800594" cy="3198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39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38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6.png"/><Relationship Id="rId10" Type="http://schemas.openxmlformats.org/officeDocument/2006/relationships/image" Target="../media/image29.png"/><Relationship Id="rId19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73.jpg"/><Relationship Id="rId4" Type="http://schemas.openxmlformats.org/officeDocument/2006/relationships/image" Target="../media/image42.png"/><Relationship Id="rId9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83.jpg"/><Relationship Id="rId5" Type="http://schemas.openxmlformats.org/officeDocument/2006/relationships/image" Target="../media/image17.png"/><Relationship Id="rId10" Type="http://schemas.openxmlformats.org/officeDocument/2006/relationships/image" Target="../media/image82.jpg"/><Relationship Id="rId4" Type="http://schemas.openxmlformats.org/officeDocument/2006/relationships/image" Target="../media/image16.png"/><Relationship Id="rId9" Type="http://schemas.openxmlformats.org/officeDocument/2006/relationships/image" Target="../media/image8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3639" y="329183"/>
            <a:ext cx="121920" cy="1066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1492" y="1694687"/>
            <a:ext cx="299085" cy="539750"/>
          </a:xfrm>
          <a:custGeom>
            <a:avLst/>
            <a:gdLst/>
            <a:ahLst/>
            <a:cxnLst/>
            <a:rect l="l" t="t" r="r" b="b"/>
            <a:pathLst>
              <a:path w="299084" h="539750">
                <a:moveTo>
                  <a:pt x="298691" y="411480"/>
                </a:moveTo>
                <a:lnTo>
                  <a:pt x="224497" y="283464"/>
                </a:lnTo>
                <a:lnTo>
                  <a:pt x="75196" y="283464"/>
                </a:lnTo>
                <a:lnTo>
                  <a:pt x="0" y="411480"/>
                </a:lnTo>
                <a:lnTo>
                  <a:pt x="75196" y="539496"/>
                </a:lnTo>
                <a:lnTo>
                  <a:pt x="224497" y="539496"/>
                </a:lnTo>
                <a:lnTo>
                  <a:pt x="298691" y="411480"/>
                </a:lnTo>
                <a:close/>
              </a:path>
              <a:path w="299084" h="539750">
                <a:moveTo>
                  <a:pt x="298691" y="129540"/>
                </a:moveTo>
                <a:lnTo>
                  <a:pt x="224497" y="0"/>
                </a:lnTo>
                <a:lnTo>
                  <a:pt x="75196" y="0"/>
                </a:lnTo>
                <a:lnTo>
                  <a:pt x="0" y="129540"/>
                </a:lnTo>
                <a:lnTo>
                  <a:pt x="75196" y="259080"/>
                </a:lnTo>
                <a:lnTo>
                  <a:pt x="224497" y="259080"/>
                </a:lnTo>
                <a:lnTo>
                  <a:pt x="298691" y="12954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92" y="1127759"/>
            <a:ext cx="299085" cy="262255"/>
          </a:xfrm>
          <a:custGeom>
            <a:avLst/>
            <a:gdLst/>
            <a:ahLst/>
            <a:cxnLst/>
            <a:rect l="l" t="t" r="r" b="b"/>
            <a:pathLst>
              <a:path w="299084" h="262255">
                <a:moveTo>
                  <a:pt x="224497" y="0"/>
                </a:moveTo>
                <a:lnTo>
                  <a:pt x="75196" y="0"/>
                </a:lnTo>
                <a:lnTo>
                  <a:pt x="0" y="131572"/>
                </a:lnTo>
                <a:lnTo>
                  <a:pt x="75196" y="262127"/>
                </a:lnTo>
                <a:lnTo>
                  <a:pt x="224497" y="262127"/>
                </a:lnTo>
                <a:lnTo>
                  <a:pt x="298691" y="131572"/>
                </a:lnTo>
                <a:lnTo>
                  <a:pt x="224497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872" y="2874263"/>
            <a:ext cx="121920" cy="1066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5" y="3197351"/>
            <a:ext cx="121907" cy="1036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7863" y="88391"/>
            <a:ext cx="121920" cy="1036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33016" y="131063"/>
            <a:ext cx="121919" cy="1066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124" y="2667000"/>
            <a:ext cx="182854" cy="1584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0663" y="871727"/>
            <a:ext cx="182879" cy="1584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28927" y="219455"/>
            <a:ext cx="185928" cy="16154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3088" y="2307335"/>
            <a:ext cx="185927" cy="1615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2932" y="2481072"/>
            <a:ext cx="408940" cy="271780"/>
            <a:chOff x="502932" y="2481072"/>
            <a:chExt cx="408940" cy="27178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5424" y="2481072"/>
              <a:ext cx="185915" cy="1615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932" y="2590800"/>
              <a:ext cx="185915" cy="16154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76400" y="496823"/>
            <a:ext cx="182880" cy="158496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899172" y="283463"/>
            <a:ext cx="302260" cy="259079"/>
          </a:xfrm>
          <a:custGeom>
            <a:avLst/>
            <a:gdLst/>
            <a:ahLst/>
            <a:cxnLst/>
            <a:rect l="l" t="t" r="r" b="b"/>
            <a:pathLst>
              <a:path w="302259" h="259079">
                <a:moveTo>
                  <a:pt x="226796" y="0"/>
                </a:moveTo>
                <a:lnTo>
                  <a:pt x="75958" y="0"/>
                </a:lnTo>
                <a:lnTo>
                  <a:pt x="0" y="129032"/>
                </a:lnTo>
                <a:lnTo>
                  <a:pt x="75958" y="259080"/>
                </a:lnTo>
                <a:lnTo>
                  <a:pt x="226796" y="259080"/>
                </a:lnTo>
                <a:lnTo>
                  <a:pt x="301739" y="129032"/>
                </a:lnTo>
                <a:lnTo>
                  <a:pt x="226796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219710" cy="259079"/>
          </a:xfrm>
          <a:custGeom>
            <a:avLst/>
            <a:gdLst/>
            <a:ahLst/>
            <a:cxnLst/>
            <a:rect l="l" t="t" r="r" b="b"/>
            <a:pathLst>
              <a:path w="219710" h="259079">
                <a:moveTo>
                  <a:pt x="144335" y="0"/>
                </a:moveTo>
                <a:lnTo>
                  <a:pt x="0" y="0"/>
                </a:lnTo>
                <a:lnTo>
                  <a:pt x="0" y="259079"/>
                </a:lnTo>
                <a:lnTo>
                  <a:pt x="144335" y="259079"/>
                </a:lnTo>
                <a:lnTo>
                  <a:pt x="219456" y="129539"/>
                </a:lnTo>
                <a:lnTo>
                  <a:pt x="144335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978151"/>
            <a:ext cx="219710" cy="256540"/>
          </a:xfrm>
          <a:custGeom>
            <a:avLst/>
            <a:gdLst/>
            <a:ahLst/>
            <a:cxnLst/>
            <a:rect l="l" t="t" r="r" b="b"/>
            <a:pathLst>
              <a:path w="219710" h="256539">
                <a:moveTo>
                  <a:pt x="144335" y="0"/>
                </a:moveTo>
                <a:lnTo>
                  <a:pt x="0" y="0"/>
                </a:lnTo>
                <a:lnTo>
                  <a:pt x="0" y="256032"/>
                </a:lnTo>
                <a:lnTo>
                  <a:pt x="144335" y="256032"/>
                </a:lnTo>
                <a:lnTo>
                  <a:pt x="219456" y="128016"/>
                </a:lnTo>
                <a:lnTo>
                  <a:pt x="144335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4604" y="1554479"/>
            <a:ext cx="302260" cy="256540"/>
          </a:xfrm>
          <a:custGeom>
            <a:avLst/>
            <a:gdLst/>
            <a:ahLst/>
            <a:cxnLst/>
            <a:rect l="l" t="t" r="r" b="b"/>
            <a:pathLst>
              <a:path w="302259" h="256539">
                <a:moveTo>
                  <a:pt x="225844" y="0"/>
                </a:moveTo>
                <a:lnTo>
                  <a:pt x="75958" y="0"/>
                </a:lnTo>
                <a:lnTo>
                  <a:pt x="0" y="128016"/>
                </a:lnTo>
                <a:lnTo>
                  <a:pt x="75958" y="256032"/>
                </a:lnTo>
                <a:lnTo>
                  <a:pt x="225844" y="256032"/>
                </a:lnTo>
                <a:lnTo>
                  <a:pt x="301739" y="128016"/>
                </a:lnTo>
                <a:lnTo>
                  <a:pt x="225844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4604" y="987551"/>
            <a:ext cx="302260" cy="259079"/>
          </a:xfrm>
          <a:custGeom>
            <a:avLst/>
            <a:gdLst/>
            <a:ahLst/>
            <a:cxnLst/>
            <a:rect l="l" t="t" r="r" b="b"/>
            <a:pathLst>
              <a:path w="302259" h="259080">
                <a:moveTo>
                  <a:pt x="225844" y="0"/>
                </a:moveTo>
                <a:lnTo>
                  <a:pt x="75958" y="0"/>
                </a:lnTo>
                <a:lnTo>
                  <a:pt x="0" y="130048"/>
                </a:lnTo>
                <a:lnTo>
                  <a:pt x="75958" y="259080"/>
                </a:lnTo>
                <a:lnTo>
                  <a:pt x="225844" y="259080"/>
                </a:lnTo>
                <a:lnTo>
                  <a:pt x="301739" y="130048"/>
                </a:lnTo>
                <a:lnTo>
                  <a:pt x="225844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63879"/>
            <a:ext cx="219710" cy="259079"/>
          </a:xfrm>
          <a:custGeom>
            <a:avLst/>
            <a:gdLst/>
            <a:ahLst/>
            <a:cxnLst/>
            <a:rect l="l" t="t" r="r" b="b"/>
            <a:pathLst>
              <a:path w="219710" h="259080">
                <a:moveTo>
                  <a:pt x="144335" y="0"/>
                </a:moveTo>
                <a:lnTo>
                  <a:pt x="0" y="0"/>
                </a:lnTo>
                <a:lnTo>
                  <a:pt x="0" y="259080"/>
                </a:lnTo>
                <a:lnTo>
                  <a:pt x="144335" y="259080"/>
                </a:lnTo>
                <a:lnTo>
                  <a:pt x="219456" y="129032"/>
                </a:lnTo>
                <a:lnTo>
                  <a:pt x="144335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1492" y="283463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4" h="259079">
                <a:moveTo>
                  <a:pt x="224497" y="0"/>
                </a:moveTo>
                <a:lnTo>
                  <a:pt x="75196" y="0"/>
                </a:lnTo>
                <a:lnTo>
                  <a:pt x="0" y="129032"/>
                </a:lnTo>
                <a:lnTo>
                  <a:pt x="75196" y="259080"/>
                </a:lnTo>
                <a:lnTo>
                  <a:pt x="224497" y="259080"/>
                </a:lnTo>
                <a:lnTo>
                  <a:pt x="298691" y="129032"/>
                </a:lnTo>
                <a:lnTo>
                  <a:pt x="224497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2258567"/>
            <a:ext cx="219710" cy="259079"/>
          </a:xfrm>
          <a:custGeom>
            <a:avLst/>
            <a:gdLst/>
            <a:ahLst/>
            <a:cxnLst/>
            <a:rect l="l" t="t" r="r" b="b"/>
            <a:pathLst>
              <a:path w="219710" h="259080">
                <a:moveTo>
                  <a:pt x="144335" y="0"/>
                </a:moveTo>
                <a:lnTo>
                  <a:pt x="0" y="0"/>
                </a:lnTo>
                <a:lnTo>
                  <a:pt x="0" y="259080"/>
                </a:lnTo>
                <a:lnTo>
                  <a:pt x="144335" y="259080"/>
                </a:lnTo>
                <a:lnTo>
                  <a:pt x="219456" y="129031"/>
                </a:lnTo>
                <a:lnTo>
                  <a:pt x="14433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694687"/>
            <a:ext cx="466725" cy="399415"/>
          </a:xfrm>
          <a:custGeom>
            <a:avLst/>
            <a:gdLst/>
            <a:ahLst/>
            <a:cxnLst/>
            <a:rect l="l" t="t" r="r" b="b"/>
            <a:pathLst>
              <a:path w="466725" h="399414">
                <a:moveTo>
                  <a:pt x="219456" y="129540"/>
                </a:moveTo>
                <a:lnTo>
                  <a:pt x="144335" y="0"/>
                </a:lnTo>
                <a:lnTo>
                  <a:pt x="0" y="0"/>
                </a:lnTo>
                <a:lnTo>
                  <a:pt x="0" y="259080"/>
                </a:lnTo>
                <a:lnTo>
                  <a:pt x="144335" y="259080"/>
                </a:lnTo>
                <a:lnTo>
                  <a:pt x="219456" y="129540"/>
                </a:lnTo>
                <a:close/>
              </a:path>
              <a:path w="466725" h="399414">
                <a:moveTo>
                  <a:pt x="466344" y="269748"/>
                </a:moveTo>
                <a:lnTo>
                  <a:pt x="390448" y="140208"/>
                </a:lnTo>
                <a:lnTo>
                  <a:pt x="240563" y="140208"/>
                </a:lnTo>
                <a:lnTo>
                  <a:pt x="164604" y="269748"/>
                </a:lnTo>
                <a:lnTo>
                  <a:pt x="240563" y="399288"/>
                </a:lnTo>
                <a:lnTo>
                  <a:pt x="390448" y="399288"/>
                </a:lnTo>
                <a:lnTo>
                  <a:pt x="466344" y="269748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32" y="1554479"/>
            <a:ext cx="299085" cy="256540"/>
          </a:xfrm>
          <a:custGeom>
            <a:avLst/>
            <a:gdLst/>
            <a:ahLst/>
            <a:cxnLst/>
            <a:rect l="l" t="t" r="r" b="b"/>
            <a:pathLst>
              <a:path w="299084" h="256539">
                <a:moveTo>
                  <a:pt x="224510" y="0"/>
                </a:moveTo>
                <a:lnTo>
                  <a:pt x="75196" y="0"/>
                </a:lnTo>
                <a:lnTo>
                  <a:pt x="0" y="128016"/>
                </a:lnTo>
                <a:lnTo>
                  <a:pt x="75196" y="256032"/>
                </a:lnTo>
                <a:lnTo>
                  <a:pt x="224510" y="256032"/>
                </a:lnTo>
                <a:lnTo>
                  <a:pt x="298691" y="128016"/>
                </a:lnTo>
                <a:lnTo>
                  <a:pt x="224510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1411223"/>
            <a:ext cx="219710" cy="259079"/>
          </a:xfrm>
          <a:custGeom>
            <a:avLst/>
            <a:gdLst/>
            <a:ahLst/>
            <a:cxnLst/>
            <a:rect l="l" t="t" r="r" b="b"/>
            <a:pathLst>
              <a:path w="219710" h="259080">
                <a:moveTo>
                  <a:pt x="144335" y="0"/>
                </a:moveTo>
                <a:lnTo>
                  <a:pt x="0" y="0"/>
                </a:lnTo>
                <a:lnTo>
                  <a:pt x="0" y="259079"/>
                </a:lnTo>
                <a:lnTo>
                  <a:pt x="144335" y="259079"/>
                </a:lnTo>
                <a:lnTo>
                  <a:pt x="219456" y="130048"/>
                </a:lnTo>
                <a:lnTo>
                  <a:pt x="14433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604" y="140207"/>
            <a:ext cx="302260" cy="259079"/>
          </a:xfrm>
          <a:custGeom>
            <a:avLst/>
            <a:gdLst/>
            <a:ahLst/>
            <a:cxnLst/>
            <a:rect l="l" t="t" r="r" b="b"/>
            <a:pathLst>
              <a:path w="302259" h="259079">
                <a:moveTo>
                  <a:pt x="225844" y="0"/>
                </a:moveTo>
                <a:lnTo>
                  <a:pt x="75958" y="0"/>
                </a:lnTo>
                <a:lnTo>
                  <a:pt x="0" y="129539"/>
                </a:lnTo>
                <a:lnTo>
                  <a:pt x="75958" y="259079"/>
                </a:lnTo>
                <a:lnTo>
                  <a:pt x="225844" y="259079"/>
                </a:lnTo>
                <a:lnTo>
                  <a:pt x="301739" y="129539"/>
                </a:lnTo>
                <a:lnTo>
                  <a:pt x="22584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423671"/>
            <a:ext cx="954405" cy="1106805"/>
          </a:xfrm>
          <a:custGeom>
            <a:avLst/>
            <a:gdLst/>
            <a:ahLst/>
            <a:cxnLst/>
            <a:rect l="l" t="t" r="r" b="b"/>
            <a:pathLst>
              <a:path w="954405" h="1106805">
                <a:moveTo>
                  <a:pt x="219456" y="835660"/>
                </a:moveTo>
                <a:lnTo>
                  <a:pt x="144335" y="704088"/>
                </a:lnTo>
                <a:lnTo>
                  <a:pt x="0" y="704088"/>
                </a:lnTo>
                <a:lnTo>
                  <a:pt x="0" y="966216"/>
                </a:lnTo>
                <a:lnTo>
                  <a:pt x="144335" y="966216"/>
                </a:lnTo>
                <a:lnTo>
                  <a:pt x="219456" y="835660"/>
                </a:lnTo>
                <a:close/>
              </a:path>
              <a:path w="954405" h="1106805">
                <a:moveTo>
                  <a:pt x="219456" y="552704"/>
                </a:moveTo>
                <a:lnTo>
                  <a:pt x="144335" y="423672"/>
                </a:lnTo>
                <a:lnTo>
                  <a:pt x="0" y="423672"/>
                </a:lnTo>
                <a:lnTo>
                  <a:pt x="0" y="682752"/>
                </a:lnTo>
                <a:lnTo>
                  <a:pt x="144335" y="682752"/>
                </a:lnTo>
                <a:lnTo>
                  <a:pt x="219456" y="552704"/>
                </a:lnTo>
                <a:close/>
              </a:path>
              <a:path w="954405" h="1106805">
                <a:moveTo>
                  <a:pt x="466344" y="977392"/>
                </a:moveTo>
                <a:lnTo>
                  <a:pt x="390448" y="847344"/>
                </a:lnTo>
                <a:lnTo>
                  <a:pt x="240563" y="847344"/>
                </a:lnTo>
                <a:lnTo>
                  <a:pt x="164604" y="977392"/>
                </a:lnTo>
                <a:lnTo>
                  <a:pt x="240563" y="1106424"/>
                </a:lnTo>
                <a:lnTo>
                  <a:pt x="390448" y="1106424"/>
                </a:lnTo>
                <a:lnTo>
                  <a:pt x="466344" y="977392"/>
                </a:lnTo>
                <a:close/>
              </a:path>
              <a:path w="954405" h="1106805">
                <a:moveTo>
                  <a:pt x="466344" y="129032"/>
                </a:moveTo>
                <a:lnTo>
                  <a:pt x="390448" y="0"/>
                </a:lnTo>
                <a:lnTo>
                  <a:pt x="240563" y="0"/>
                </a:lnTo>
                <a:lnTo>
                  <a:pt x="164604" y="129032"/>
                </a:lnTo>
                <a:lnTo>
                  <a:pt x="240563" y="259080"/>
                </a:lnTo>
                <a:lnTo>
                  <a:pt x="390448" y="259080"/>
                </a:lnTo>
                <a:lnTo>
                  <a:pt x="466344" y="129032"/>
                </a:lnTo>
                <a:close/>
              </a:path>
              <a:path w="954405" h="1106805">
                <a:moveTo>
                  <a:pt x="710184" y="269240"/>
                </a:moveTo>
                <a:lnTo>
                  <a:pt x="635990" y="140208"/>
                </a:lnTo>
                <a:lnTo>
                  <a:pt x="486689" y="140208"/>
                </a:lnTo>
                <a:lnTo>
                  <a:pt x="411492" y="269240"/>
                </a:lnTo>
                <a:lnTo>
                  <a:pt x="486689" y="399288"/>
                </a:lnTo>
                <a:lnTo>
                  <a:pt x="635990" y="399288"/>
                </a:lnTo>
                <a:lnTo>
                  <a:pt x="710184" y="269240"/>
                </a:lnTo>
                <a:close/>
              </a:path>
              <a:path w="954405" h="1106805">
                <a:moveTo>
                  <a:pt x="954024" y="129032"/>
                </a:moveTo>
                <a:lnTo>
                  <a:pt x="879843" y="0"/>
                </a:lnTo>
                <a:lnTo>
                  <a:pt x="730529" y="0"/>
                </a:lnTo>
                <a:lnTo>
                  <a:pt x="655332" y="129032"/>
                </a:lnTo>
                <a:lnTo>
                  <a:pt x="730529" y="259080"/>
                </a:lnTo>
                <a:lnTo>
                  <a:pt x="879843" y="259080"/>
                </a:lnTo>
                <a:lnTo>
                  <a:pt x="954024" y="129032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1492" y="0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4" h="259079">
                <a:moveTo>
                  <a:pt x="224497" y="0"/>
                </a:moveTo>
                <a:lnTo>
                  <a:pt x="75196" y="0"/>
                </a:lnTo>
                <a:lnTo>
                  <a:pt x="0" y="129539"/>
                </a:lnTo>
                <a:lnTo>
                  <a:pt x="75196" y="259079"/>
                </a:lnTo>
                <a:lnTo>
                  <a:pt x="224497" y="259079"/>
                </a:lnTo>
                <a:lnTo>
                  <a:pt x="298691" y="129539"/>
                </a:lnTo>
                <a:lnTo>
                  <a:pt x="224497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43782" y="5007889"/>
            <a:ext cx="338455" cy="137160"/>
          </a:xfrm>
          <a:custGeom>
            <a:avLst/>
            <a:gdLst/>
            <a:ahLst/>
            <a:cxnLst/>
            <a:rect l="l" t="t" r="r" b="b"/>
            <a:pathLst>
              <a:path w="338454" h="137160">
                <a:moveTo>
                  <a:pt x="260113" y="0"/>
                </a:moveTo>
                <a:lnTo>
                  <a:pt x="78249" y="0"/>
                </a:lnTo>
                <a:lnTo>
                  <a:pt x="0" y="137134"/>
                </a:lnTo>
                <a:lnTo>
                  <a:pt x="338362" y="137134"/>
                </a:lnTo>
                <a:lnTo>
                  <a:pt x="260113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29471" y="4663465"/>
            <a:ext cx="365760" cy="317500"/>
          </a:xfrm>
          <a:custGeom>
            <a:avLst/>
            <a:gdLst/>
            <a:ahLst/>
            <a:cxnLst/>
            <a:rect l="l" t="t" r="r" b="b"/>
            <a:pathLst>
              <a:path w="365759" h="317500">
                <a:moveTo>
                  <a:pt x="273811" y="0"/>
                </a:moveTo>
                <a:lnTo>
                  <a:pt x="90804" y="0"/>
                </a:lnTo>
                <a:lnTo>
                  <a:pt x="0" y="158483"/>
                </a:lnTo>
                <a:lnTo>
                  <a:pt x="90804" y="316966"/>
                </a:lnTo>
                <a:lnTo>
                  <a:pt x="273811" y="316966"/>
                </a:lnTo>
                <a:lnTo>
                  <a:pt x="365759" y="158483"/>
                </a:lnTo>
                <a:lnTo>
                  <a:pt x="27381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29471" y="3627120"/>
            <a:ext cx="365760" cy="317500"/>
          </a:xfrm>
          <a:custGeom>
            <a:avLst/>
            <a:gdLst/>
            <a:ahLst/>
            <a:cxnLst/>
            <a:rect l="l" t="t" r="r" b="b"/>
            <a:pathLst>
              <a:path w="365759" h="317500">
                <a:moveTo>
                  <a:pt x="273811" y="0"/>
                </a:moveTo>
                <a:lnTo>
                  <a:pt x="90804" y="0"/>
                </a:lnTo>
                <a:lnTo>
                  <a:pt x="0" y="157860"/>
                </a:lnTo>
                <a:lnTo>
                  <a:pt x="90804" y="316991"/>
                </a:lnTo>
                <a:lnTo>
                  <a:pt x="273811" y="316991"/>
                </a:lnTo>
                <a:lnTo>
                  <a:pt x="365759" y="157860"/>
                </a:lnTo>
                <a:lnTo>
                  <a:pt x="27381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9016" y="3627120"/>
            <a:ext cx="365760" cy="317500"/>
          </a:xfrm>
          <a:custGeom>
            <a:avLst/>
            <a:gdLst/>
            <a:ahLst/>
            <a:cxnLst/>
            <a:rect l="l" t="t" r="r" b="b"/>
            <a:pathLst>
              <a:path w="365759" h="317500">
                <a:moveTo>
                  <a:pt x="273811" y="0"/>
                </a:moveTo>
                <a:lnTo>
                  <a:pt x="90804" y="0"/>
                </a:lnTo>
                <a:lnTo>
                  <a:pt x="0" y="157860"/>
                </a:lnTo>
                <a:lnTo>
                  <a:pt x="90804" y="316991"/>
                </a:lnTo>
                <a:lnTo>
                  <a:pt x="273811" y="316991"/>
                </a:lnTo>
                <a:lnTo>
                  <a:pt x="365759" y="157860"/>
                </a:lnTo>
                <a:lnTo>
                  <a:pt x="27381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53528" y="3983748"/>
            <a:ext cx="225551" cy="19503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894576" y="4882921"/>
            <a:ext cx="149351" cy="13103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2856" y="3194303"/>
            <a:ext cx="225551" cy="195071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48143" y="4989601"/>
            <a:ext cx="225551" cy="155422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9028176" y="2764535"/>
            <a:ext cx="116205" cy="317500"/>
          </a:xfrm>
          <a:custGeom>
            <a:avLst/>
            <a:gdLst/>
            <a:ahLst/>
            <a:cxnLst/>
            <a:rect l="l" t="t" r="r" b="b"/>
            <a:pathLst>
              <a:path w="116204" h="317500">
                <a:moveTo>
                  <a:pt x="115823" y="0"/>
                </a:moveTo>
                <a:lnTo>
                  <a:pt x="92075" y="0"/>
                </a:lnTo>
                <a:lnTo>
                  <a:pt x="0" y="158495"/>
                </a:lnTo>
                <a:lnTo>
                  <a:pt x="92075" y="316992"/>
                </a:lnTo>
                <a:lnTo>
                  <a:pt x="115823" y="316992"/>
                </a:lnTo>
                <a:lnTo>
                  <a:pt x="115823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27719" y="4837176"/>
            <a:ext cx="368935" cy="307975"/>
          </a:xfrm>
          <a:custGeom>
            <a:avLst/>
            <a:gdLst/>
            <a:ahLst/>
            <a:cxnLst/>
            <a:rect l="l" t="t" r="r" b="b"/>
            <a:pathLst>
              <a:path w="368934" h="307975">
                <a:moveTo>
                  <a:pt x="276098" y="0"/>
                </a:moveTo>
                <a:lnTo>
                  <a:pt x="91566" y="0"/>
                </a:lnTo>
                <a:lnTo>
                  <a:pt x="0" y="158483"/>
                </a:lnTo>
                <a:lnTo>
                  <a:pt x="86284" y="307846"/>
                </a:lnTo>
                <a:lnTo>
                  <a:pt x="281446" y="307846"/>
                </a:lnTo>
                <a:lnTo>
                  <a:pt x="368807" y="158483"/>
                </a:lnTo>
                <a:lnTo>
                  <a:pt x="276098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31607" y="4663465"/>
            <a:ext cx="363220" cy="317500"/>
          </a:xfrm>
          <a:custGeom>
            <a:avLst/>
            <a:gdLst/>
            <a:ahLst/>
            <a:cxnLst/>
            <a:rect l="l" t="t" r="r" b="b"/>
            <a:pathLst>
              <a:path w="363220" h="317500">
                <a:moveTo>
                  <a:pt x="272288" y="0"/>
                </a:moveTo>
                <a:lnTo>
                  <a:pt x="90424" y="0"/>
                </a:lnTo>
                <a:lnTo>
                  <a:pt x="0" y="158483"/>
                </a:lnTo>
                <a:lnTo>
                  <a:pt x="90424" y="316966"/>
                </a:lnTo>
                <a:lnTo>
                  <a:pt x="272288" y="316966"/>
                </a:lnTo>
                <a:lnTo>
                  <a:pt x="362712" y="158483"/>
                </a:lnTo>
                <a:lnTo>
                  <a:pt x="272288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27719" y="4145292"/>
            <a:ext cx="368935" cy="317500"/>
          </a:xfrm>
          <a:custGeom>
            <a:avLst/>
            <a:gdLst/>
            <a:ahLst/>
            <a:cxnLst/>
            <a:rect l="l" t="t" r="r" b="b"/>
            <a:pathLst>
              <a:path w="368934" h="317500">
                <a:moveTo>
                  <a:pt x="276098" y="0"/>
                </a:moveTo>
                <a:lnTo>
                  <a:pt x="91566" y="0"/>
                </a:lnTo>
                <a:lnTo>
                  <a:pt x="0" y="159118"/>
                </a:lnTo>
                <a:lnTo>
                  <a:pt x="91566" y="316979"/>
                </a:lnTo>
                <a:lnTo>
                  <a:pt x="276098" y="316979"/>
                </a:lnTo>
                <a:lnTo>
                  <a:pt x="368807" y="159118"/>
                </a:lnTo>
                <a:lnTo>
                  <a:pt x="276098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28176" y="3456432"/>
            <a:ext cx="116205" cy="317500"/>
          </a:xfrm>
          <a:custGeom>
            <a:avLst/>
            <a:gdLst/>
            <a:ahLst/>
            <a:cxnLst/>
            <a:rect l="l" t="t" r="r" b="b"/>
            <a:pathLst>
              <a:path w="116204" h="317500">
                <a:moveTo>
                  <a:pt x="115823" y="0"/>
                </a:moveTo>
                <a:lnTo>
                  <a:pt x="92075" y="0"/>
                </a:lnTo>
                <a:lnTo>
                  <a:pt x="0" y="157861"/>
                </a:lnTo>
                <a:lnTo>
                  <a:pt x="92075" y="316992"/>
                </a:lnTo>
                <a:lnTo>
                  <a:pt x="115823" y="316992"/>
                </a:lnTo>
                <a:lnTo>
                  <a:pt x="115823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29471" y="2938272"/>
            <a:ext cx="365760" cy="317500"/>
          </a:xfrm>
          <a:custGeom>
            <a:avLst/>
            <a:gdLst/>
            <a:ahLst/>
            <a:cxnLst/>
            <a:rect l="l" t="t" r="r" b="b"/>
            <a:pathLst>
              <a:path w="365759" h="317500">
                <a:moveTo>
                  <a:pt x="273811" y="0"/>
                </a:moveTo>
                <a:lnTo>
                  <a:pt x="90804" y="0"/>
                </a:lnTo>
                <a:lnTo>
                  <a:pt x="0" y="158495"/>
                </a:lnTo>
                <a:lnTo>
                  <a:pt x="90804" y="316991"/>
                </a:lnTo>
                <a:lnTo>
                  <a:pt x="273811" y="316991"/>
                </a:lnTo>
                <a:lnTo>
                  <a:pt x="365759" y="158495"/>
                </a:lnTo>
                <a:lnTo>
                  <a:pt x="273811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41698" y="5007889"/>
            <a:ext cx="341630" cy="137160"/>
          </a:xfrm>
          <a:custGeom>
            <a:avLst/>
            <a:gdLst/>
            <a:ahLst/>
            <a:cxnLst/>
            <a:rect l="l" t="t" r="r" b="b"/>
            <a:pathLst>
              <a:path w="341629" h="137160">
                <a:moveTo>
                  <a:pt x="261586" y="0"/>
                </a:moveTo>
                <a:lnTo>
                  <a:pt x="78579" y="0"/>
                </a:lnTo>
                <a:lnTo>
                  <a:pt x="0" y="137134"/>
                </a:lnTo>
                <a:lnTo>
                  <a:pt x="341154" y="137134"/>
                </a:lnTo>
                <a:lnTo>
                  <a:pt x="261586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29471" y="3282695"/>
            <a:ext cx="365760" cy="317500"/>
          </a:xfrm>
          <a:custGeom>
            <a:avLst/>
            <a:gdLst/>
            <a:ahLst/>
            <a:cxnLst/>
            <a:rect l="l" t="t" r="r" b="b"/>
            <a:pathLst>
              <a:path w="365759" h="317500">
                <a:moveTo>
                  <a:pt x="273811" y="0"/>
                </a:moveTo>
                <a:lnTo>
                  <a:pt x="90804" y="0"/>
                </a:lnTo>
                <a:lnTo>
                  <a:pt x="0" y="157860"/>
                </a:lnTo>
                <a:lnTo>
                  <a:pt x="90804" y="316991"/>
                </a:lnTo>
                <a:lnTo>
                  <a:pt x="273811" y="316991"/>
                </a:lnTo>
                <a:lnTo>
                  <a:pt x="365759" y="157860"/>
                </a:lnTo>
                <a:lnTo>
                  <a:pt x="273811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28176" y="4837176"/>
            <a:ext cx="116205" cy="307975"/>
          </a:xfrm>
          <a:custGeom>
            <a:avLst/>
            <a:gdLst/>
            <a:ahLst/>
            <a:cxnLst/>
            <a:rect l="l" t="t" r="r" b="b"/>
            <a:pathLst>
              <a:path w="116204" h="307975">
                <a:moveTo>
                  <a:pt x="115823" y="0"/>
                </a:moveTo>
                <a:lnTo>
                  <a:pt x="92075" y="0"/>
                </a:lnTo>
                <a:lnTo>
                  <a:pt x="0" y="158483"/>
                </a:lnTo>
                <a:lnTo>
                  <a:pt x="86762" y="307846"/>
                </a:lnTo>
                <a:lnTo>
                  <a:pt x="115823" y="307846"/>
                </a:lnTo>
                <a:lnTo>
                  <a:pt x="11582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41241" y="5007889"/>
            <a:ext cx="341630" cy="137160"/>
          </a:xfrm>
          <a:custGeom>
            <a:avLst/>
            <a:gdLst/>
            <a:ahLst/>
            <a:cxnLst/>
            <a:rect l="l" t="t" r="r" b="b"/>
            <a:pathLst>
              <a:path w="341629" h="137160">
                <a:moveTo>
                  <a:pt x="261586" y="0"/>
                </a:moveTo>
                <a:lnTo>
                  <a:pt x="78579" y="0"/>
                </a:lnTo>
                <a:lnTo>
                  <a:pt x="0" y="137134"/>
                </a:lnTo>
                <a:lnTo>
                  <a:pt x="341154" y="137134"/>
                </a:lnTo>
                <a:lnTo>
                  <a:pt x="261586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28176" y="4489716"/>
            <a:ext cx="116205" cy="317500"/>
          </a:xfrm>
          <a:custGeom>
            <a:avLst/>
            <a:gdLst/>
            <a:ahLst/>
            <a:cxnLst/>
            <a:rect l="l" t="t" r="r" b="b"/>
            <a:pathLst>
              <a:path w="116204" h="317500">
                <a:moveTo>
                  <a:pt x="115823" y="0"/>
                </a:moveTo>
                <a:lnTo>
                  <a:pt x="92075" y="0"/>
                </a:lnTo>
                <a:lnTo>
                  <a:pt x="0" y="159105"/>
                </a:lnTo>
                <a:lnTo>
                  <a:pt x="92075" y="316953"/>
                </a:lnTo>
                <a:lnTo>
                  <a:pt x="115823" y="316953"/>
                </a:lnTo>
                <a:lnTo>
                  <a:pt x="11582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30312" y="4489716"/>
            <a:ext cx="966469" cy="490855"/>
          </a:xfrm>
          <a:custGeom>
            <a:avLst/>
            <a:gdLst/>
            <a:ahLst/>
            <a:cxnLst/>
            <a:rect l="l" t="t" r="r" b="b"/>
            <a:pathLst>
              <a:path w="966470" h="490854">
                <a:moveTo>
                  <a:pt x="365760" y="159105"/>
                </a:moveTo>
                <a:lnTo>
                  <a:pt x="274574" y="0"/>
                </a:lnTo>
                <a:lnTo>
                  <a:pt x="91186" y="0"/>
                </a:lnTo>
                <a:lnTo>
                  <a:pt x="0" y="159105"/>
                </a:lnTo>
                <a:lnTo>
                  <a:pt x="91186" y="316953"/>
                </a:lnTo>
                <a:lnTo>
                  <a:pt x="274574" y="316953"/>
                </a:lnTo>
                <a:lnTo>
                  <a:pt x="365760" y="159105"/>
                </a:lnTo>
                <a:close/>
              </a:path>
              <a:path w="966470" h="490854">
                <a:moveTo>
                  <a:pt x="664464" y="332232"/>
                </a:moveTo>
                <a:lnTo>
                  <a:pt x="572516" y="173748"/>
                </a:lnTo>
                <a:lnTo>
                  <a:pt x="389509" y="173748"/>
                </a:lnTo>
                <a:lnTo>
                  <a:pt x="298704" y="332232"/>
                </a:lnTo>
                <a:lnTo>
                  <a:pt x="389509" y="490715"/>
                </a:lnTo>
                <a:lnTo>
                  <a:pt x="572516" y="490715"/>
                </a:lnTo>
                <a:lnTo>
                  <a:pt x="664464" y="332232"/>
                </a:lnTo>
                <a:close/>
              </a:path>
              <a:path w="966470" h="490854">
                <a:moveTo>
                  <a:pt x="966216" y="159105"/>
                </a:moveTo>
                <a:lnTo>
                  <a:pt x="873506" y="0"/>
                </a:lnTo>
                <a:lnTo>
                  <a:pt x="688975" y="0"/>
                </a:lnTo>
                <a:lnTo>
                  <a:pt x="597408" y="159105"/>
                </a:lnTo>
                <a:lnTo>
                  <a:pt x="688975" y="316953"/>
                </a:lnTo>
                <a:lnTo>
                  <a:pt x="873506" y="316953"/>
                </a:lnTo>
                <a:lnTo>
                  <a:pt x="966216" y="159105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29016" y="3800855"/>
            <a:ext cx="1015365" cy="835660"/>
          </a:xfrm>
          <a:custGeom>
            <a:avLst/>
            <a:gdLst/>
            <a:ahLst/>
            <a:cxnLst/>
            <a:rect l="l" t="t" r="r" b="b"/>
            <a:pathLst>
              <a:path w="1015365" h="835660">
                <a:moveTo>
                  <a:pt x="365760" y="331343"/>
                </a:moveTo>
                <a:lnTo>
                  <a:pt x="273812" y="170700"/>
                </a:lnTo>
                <a:lnTo>
                  <a:pt x="90805" y="170700"/>
                </a:lnTo>
                <a:lnTo>
                  <a:pt x="0" y="331343"/>
                </a:lnTo>
                <a:lnTo>
                  <a:pt x="90805" y="490702"/>
                </a:lnTo>
                <a:lnTo>
                  <a:pt x="273812" y="490702"/>
                </a:lnTo>
                <a:lnTo>
                  <a:pt x="365760" y="331343"/>
                </a:lnTo>
                <a:close/>
              </a:path>
              <a:path w="1015365" h="835660">
                <a:moveTo>
                  <a:pt x="667512" y="157861"/>
                </a:moveTo>
                <a:lnTo>
                  <a:pt x="574802" y="0"/>
                </a:lnTo>
                <a:lnTo>
                  <a:pt x="390271" y="0"/>
                </a:lnTo>
                <a:lnTo>
                  <a:pt x="298704" y="157861"/>
                </a:lnTo>
                <a:lnTo>
                  <a:pt x="390271" y="316966"/>
                </a:lnTo>
                <a:lnTo>
                  <a:pt x="574802" y="316966"/>
                </a:lnTo>
                <a:lnTo>
                  <a:pt x="667512" y="157861"/>
                </a:lnTo>
                <a:close/>
              </a:path>
              <a:path w="1015365" h="835660">
                <a:moveTo>
                  <a:pt x="966216" y="677265"/>
                </a:moveTo>
                <a:lnTo>
                  <a:pt x="874268" y="518160"/>
                </a:lnTo>
                <a:lnTo>
                  <a:pt x="691261" y="518160"/>
                </a:lnTo>
                <a:lnTo>
                  <a:pt x="600456" y="677265"/>
                </a:lnTo>
                <a:lnTo>
                  <a:pt x="691261" y="835126"/>
                </a:lnTo>
                <a:lnTo>
                  <a:pt x="874268" y="835126"/>
                </a:lnTo>
                <a:lnTo>
                  <a:pt x="966216" y="677265"/>
                </a:lnTo>
                <a:close/>
              </a:path>
              <a:path w="1015365" h="835660">
                <a:moveTo>
                  <a:pt x="1014971" y="344436"/>
                </a:moveTo>
                <a:lnTo>
                  <a:pt x="991235" y="344436"/>
                </a:lnTo>
                <a:lnTo>
                  <a:pt x="899160" y="503555"/>
                </a:lnTo>
                <a:lnTo>
                  <a:pt x="991235" y="661416"/>
                </a:lnTo>
                <a:lnTo>
                  <a:pt x="1014971" y="661416"/>
                </a:lnTo>
                <a:lnTo>
                  <a:pt x="1014971" y="344436"/>
                </a:lnTo>
                <a:close/>
              </a:path>
              <a:path w="1015365" h="835660">
                <a:moveTo>
                  <a:pt x="1014971" y="0"/>
                </a:moveTo>
                <a:lnTo>
                  <a:pt x="991235" y="0"/>
                </a:lnTo>
                <a:lnTo>
                  <a:pt x="899160" y="157861"/>
                </a:lnTo>
                <a:lnTo>
                  <a:pt x="991235" y="316966"/>
                </a:lnTo>
                <a:lnTo>
                  <a:pt x="1014971" y="316966"/>
                </a:lnTo>
                <a:lnTo>
                  <a:pt x="1014971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19783" y="4462271"/>
            <a:ext cx="259079" cy="299085"/>
          </a:xfrm>
          <a:custGeom>
            <a:avLst/>
            <a:gdLst/>
            <a:ahLst/>
            <a:cxnLst/>
            <a:rect l="l" t="t" r="r" b="b"/>
            <a:pathLst>
              <a:path w="259080" h="299085">
                <a:moveTo>
                  <a:pt x="129540" y="0"/>
                </a:moveTo>
                <a:lnTo>
                  <a:pt x="0" y="74180"/>
                </a:lnTo>
                <a:lnTo>
                  <a:pt x="0" y="223494"/>
                </a:lnTo>
                <a:lnTo>
                  <a:pt x="129540" y="298691"/>
                </a:lnTo>
                <a:lnTo>
                  <a:pt x="259079" y="223494"/>
                </a:lnTo>
                <a:lnTo>
                  <a:pt x="259079" y="74180"/>
                </a:lnTo>
                <a:lnTo>
                  <a:pt x="12954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5916" y="4462271"/>
            <a:ext cx="259079" cy="299085"/>
          </a:xfrm>
          <a:custGeom>
            <a:avLst/>
            <a:gdLst/>
            <a:ahLst/>
            <a:cxnLst/>
            <a:rect l="l" t="t" r="r" b="b"/>
            <a:pathLst>
              <a:path w="259080" h="299085">
                <a:moveTo>
                  <a:pt x="130047" y="0"/>
                </a:moveTo>
                <a:lnTo>
                  <a:pt x="0" y="74180"/>
                </a:lnTo>
                <a:lnTo>
                  <a:pt x="0" y="223494"/>
                </a:lnTo>
                <a:lnTo>
                  <a:pt x="130047" y="298691"/>
                </a:lnTo>
                <a:lnTo>
                  <a:pt x="259067" y="223494"/>
                </a:lnTo>
                <a:lnTo>
                  <a:pt x="259067" y="74180"/>
                </a:lnTo>
                <a:lnTo>
                  <a:pt x="130047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6823" y="4248911"/>
            <a:ext cx="158496" cy="182880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0" y="3971544"/>
            <a:ext cx="167640" cy="299085"/>
          </a:xfrm>
          <a:custGeom>
            <a:avLst/>
            <a:gdLst/>
            <a:ahLst/>
            <a:cxnLst/>
            <a:rect l="l" t="t" r="r" b="b"/>
            <a:pathLst>
              <a:path w="167640" h="299085">
                <a:moveTo>
                  <a:pt x="37598" y="0"/>
                </a:moveTo>
                <a:lnTo>
                  <a:pt x="0" y="21614"/>
                </a:lnTo>
                <a:lnTo>
                  <a:pt x="0" y="276780"/>
                </a:lnTo>
                <a:lnTo>
                  <a:pt x="37598" y="298691"/>
                </a:lnTo>
                <a:lnTo>
                  <a:pt x="167640" y="223494"/>
                </a:lnTo>
                <a:lnTo>
                  <a:pt x="167640" y="74180"/>
                </a:lnTo>
                <a:lnTo>
                  <a:pt x="37598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83664" y="4949952"/>
            <a:ext cx="259079" cy="195580"/>
          </a:xfrm>
          <a:custGeom>
            <a:avLst/>
            <a:gdLst/>
            <a:ahLst/>
            <a:cxnLst/>
            <a:rect l="l" t="t" r="r" b="b"/>
            <a:pathLst>
              <a:path w="259080" h="195579">
                <a:moveTo>
                  <a:pt x="129031" y="0"/>
                </a:moveTo>
                <a:lnTo>
                  <a:pt x="0" y="75892"/>
                </a:lnTo>
                <a:lnTo>
                  <a:pt x="0" y="195072"/>
                </a:lnTo>
                <a:lnTo>
                  <a:pt x="259080" y="195072"/>
                </a:lnTo>
                <a:lnTo>
                  <a:pt x="259080" y="75892"/>
                </a:lnTo>
                <a:lnTo>
                  <a:pt x="129031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19783" y="4949952"/>
            <a:ext cx="259079" cy="195580"/>
          </a:xfrm>
          <a:custGeom>
            <a:avLst/>
            <a:gdLst/>
            <a:ahLst/>
            <a:cxnLst/>
            <a:rect l="l" t="t" r="r" b="b"/>
            <a:pathLst>
              <a:path w="259080" h="195579">
                <a:moveTo>
                  <a:pt x="129540" y="0"/>
                </a:moveTo>
                <a:lnTo>
                  <a:pt x="0" y="75892"/>
                </a:lnTo>
                <a:lnTo>
                  <a:pt x="0" y="195072"/>
                </a:lnTo>
                <a:lnTo>
                  <a:pt x="259079" y="195072"/>
                </a:lnTo>
                <a:lnTo>
                  <a:pt x="259079" y="75892"/>
                </a:lnTo>
                <a:lnTo>
                  <a:pt x="129540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79588" y="4215383"/>
            <a:ext cx="259079" cy="302260"/>
          </a:xfrm>
          <a:custGeom>
            <a:avLst/>
            <a:gdLst/>
            <a:ahLst/>
            <a:cxnLst/>
            <a:rect l="l" t="t" r="r" b="b"/>
            <a:pathLst>
              <a:path w="259080" h="302260">
                <a:moveTo>
                  <a:pt x="129527" y="0"/>
                </a:moveTo>
                <a:lnTo>
                  <a:pt x="0" y="74942"/>
                </a:lnTo>
                <a:lnTo>
                  <a:pt x="0" y="225780"/>
                </a:lnTo>
                <a:lnTo>
                  <a:pt x="129527" y="301739"/>
                </a:lnTo>
                <a:lnTo>
                  <a:pt x="259067" y="225780"/>
                </a:lnTo>
                <a:lnTo>
                  <a:pt x="259067" y="74942"/>
                </a:lnTo>
                <a:lnTo>
                  <a:pt x="129527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68" y="4215383"/>
            <a:ext cx="1247140" cy="929640"/>
          </a:xfrm>
          <a:custGeom>
            <a:avLst/>
            <a:gdLst/>
            <a:ahLst/>
            <a:cxnLst/>
            <a:rect l="l" t="t" r="r" b="b"/>
            <a:pathLst>
              <a:path w="1247140" h="929639">
                <a:moveTo>
                  <a:pt x="259067" y="565848"/>
                </a:moveTo>
                <a:lnTo>
                  <a:pt x="129019" y="490728"/>
                </a:lnTo>
                <a:lnTo>
                  <a:pt x="0" y="565848"/>
                </a:lnTo>
                <a:lnTo>
                  <a:pt x="0" y="714222"/>
                </a:lnTo>
                <a:lnTo>
                  <a:pt x="129019" y="789419"/>
                </a:lnTo>
                <a:lnTo>
                  <a:pt x="259067" y="714222"/>
                </a:lnTo>
                <a:lnTo>
                  <a:pt x="259067" y="565848"/>
                </a:lnTo>
                <a:close/>
              </a:path>
              <a:path w="1247140" h="929639">
                <a:moveTo>
                  <a:pt x="259067" y="74942"/>
                </a:moveTo>
                <a:lnTo>
                  <a:pt x="129019" y="0"/>
                </a:lnTo>
                <a:lnTo>
                  <a:pt x="0" y="74942"/>
                </a:lnTo>
                <a:lnTo>
                  <a:pt x="0" y="225780"/>
                </a:lnTo>
                <a:lnTo>
                  <a:pt x="129019" y="301739"/>
                </a:lnTo>
                <a:lnTo>
                  <a:pt x="259067" y="225780"/>
                </a:lnTo>
                <a:lnTo>
                  <a:pt x="259067" y="74942"/>
                </a:lnTo>
                <a:close/>
              </a:path>
              <a:path w="1247140" h="929639">
                <a:moveTo>
                  <a:pt x="402336" y="321068"/>
                </a:moveTo>
                <a:lnTo>
                  <a:pt x="270764" y="246888"/>
                </a:lnTo>
                <a:lnTo>
                  <a:pt x="140220" y="321068"/>
                </a:lnTo>
                <a:lnTo>
                  <a:pt x="140220" y="470382"/>
                </a:lnTo>
                <a:lnTo>
                  <a:pt x="270764" y="545579"/>
                </a:lnTo>
                <a:lnTo>
                  <a:pt x="402336" y="470382"/>
                </a:lnTo>
                <a:lnTo>
                  <a:pt x="402336" y="321068"/>
                </a:lnTo>
                <a:close/>
              </a:path>
              <a:path w="1247140" h="929639">
                <a:moveTo>
                  <a:pt x="682739" y="810463"/>
                </a:moveTo>
                <a:lnTo>
                  <a:pt x="552691" y="734568"/>
                </a:lnTo>
                <a:lnTo>
                  <a:pt x="423672" y="810463"/>
                </a:lnTo>
                <a:lnTo>
                  <a:pt x="423672" y="929640"/>
                </a:lnTo>
                <a:lnTo>
                  <a:pt x="682739" y="929640"/>
                </a:lnTo>
                <a:lnTo>
                  <a:pt x="682739" y="810463"/>
                </a:lnTo>
                <a:close/>
              </a:path>
              <a:path w="1247140" h="929639">
                <a:moveTo>
                  <a:pt x="966216" y="810463"/>
                </a:moveTo>
                <a:lnTo>
                  <a:pt x="837196" y="734568"/>
                </a:lnTo>
                <a:lnTo>
                  <a:pt x="707148" y="810463"/>
                </a:lnTo>
                <a:lnTo>
                  <a:pt x="707148" y="929640"/>
                </a:lnTo>
                <a:lnTo>
                  <a:pt x="966216" y="929640"/>
                </a:lnTo>
                <a:lnTo>
                  <a:pt x="966216" y="810463"/>
                </a:lnTo>
                <a:close/>
              </a:path>
              <a:path w="1247140" h="929639">
                <a:moveTo>
                  <a:pt x="1106411" y="565848"/>
                </a:moveTo>
                <a:lnTo>
                  <a:pt x="977379" y="490728"/>
                </a:lnTo>
                <a:lnTo>
                  <a:pt x="847344" y="565848"/>
                </a:lnTo>
                <a:lnTo>
                  <a:pt x="847344" y="714222"/>
                </a:lnTo>
                <a:lnTo>
                  <a:pt x="977379" y="789419"/>
                </a:lnTo>
                <a:lnTo>
                  <a:pt x="1106411" y="714222"/>
                </a:lnTo>
                <a:lnTo>
                  <a:pt x="1106411" y="565848"/>
                </a:lnTo>
                <a:close/>
              </a:path>
              <a:path w="1247140" h="929639">
                <a:moveTo>
                  <a:pt x="1246632" y="810463"/>
                </a:moveTo>
                <a:lnTo>
                  <a:pt x="1117600" y="734568"/>
                </a:lnTo>
                <a:lnTo>
                  <a:pt x="987564" y="810463"/>
                </a:lnTo>
                <a:lnTo>
                  <a:pt x="987564" y="929640"/>
                </a:lnTo>
                <a:lnTo>
                  <a:pt x="1246632" y="929640"/>
                </a:lnTo>
                <a:lnTo>
                  <a:pt x="1246632" y="810463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28759" y="0"/>
            <a:ext cx="15240" cy="108585"/>
          </a:xfrm>
          <a:custGeom>
            <a:avLst/>
            <a:gdLst/>
            <a:ahLst/>
            <a:cxnLst/>
            <a:rect l="l" t="t" r="r" b="b"/>
            <a:pathLst>
              <a:path w="15240" h="108585">
                <a:moveTo>
                  <a:pt x="0" y="0"/>
                </a:moveTo>
                <a:lnTo>
                  <a:pt x="0" y="99567"/>
                </a:lnTo>
                <a:lnTo>
                  <a:pt x="15240" y="1082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81416" y="0"/>
            <a:ext cx="259079" cy="173990"/>
          </a:xfrm>
          <a:custGeom>
            <a:avLst/>
            <a:gdLst/>
            <a:ahLst/>
            <a:cxnLst/>
            <a:rect l="l" t="t" r="r" b="b"/>
            <a:pathLst>
              <a:path w="259079" h="173990">
                <a:moveTo>
                  <a:pt x="259079" y="0"/>
                </a:moveTo>
                <a:lnTo>
                  <a:pt x="0" y="0"/>
                </a:lnTo>
                <a:lnTo>
                  <a:pt x="0" y="99567"/>
                </a:lnTo>
                <a:lnTo>
                  <a:pt x="129031" y="173735"/>
                </a:lnTo>
                <a:lnTo>
                  <a:pt x="259079" y="99567"/>
                </a:lnTo>
                <a:lnTo>
                  <a:pt x="25907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81416" y="362711"/>
            <a:ext cx="259079" cy="302260"/>
          </a:xfrm>
          <a:custGeom>
            <a:avLst/>
            <a:gdLst/>
            <a:ahLst/>
            <a:cxnLst/>
            <a:rect l="l" t="t" r="r" b="b"/>
            <a:pathLst>
              <a:path w="259079" h="302259">
                <a:moveTo>
                  <a:pt x="129031" y="0"/>
                </a:moveTo>
                <a:lnTo>
                  <a:pt x="0" y="75946"/>
                </a:lnTo>
                <a:lnTo>
                  <a:pt x="0" y="226822"/>
                </a:lnTo>
                <a:lnTo>
                  <a:pt x="129031" y="301751"/>
                </a:lnTo>
                <a:lnTo>
                  <a:pt x="259079" y="226822"/>
                </a:lnTo>
                <a:lnTo>
                  <a:pt x="259079" y="75946"/>
                </a:lnTo>
                <a:lnTo>
                  <a:pt x="129031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6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570976" y="868679"/>
            <a:ext cx="161544" cy="182880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07223" y="155447"/>
            <a:ext cx="106679" cy="121920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927847" y="280415"/>
            <a:ext cx="158496" cy="182880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183880" y="780287"/>
            <a:ext cx="161544" cy="185927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028176" y="1139951"/>
            <a:ext cx="115824" cy="185927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8845296" y="12"/>
            <a:ext cx="299085" cy="908685"/>
          </a:xfrm>
          <a:custGeom>
            <a:avLst/>
            <a:gdLst/>
            <a:ahLst/>
            <a:cxnLst/>
            <a:rect l="l" t="t" r="r" b="b"/>
            <a:pathLst>
              <a:path w="299084" h="908685">
                <a:moveTo>
                  <a:pt x="259080" y="0"/>
                </a:moveTo>
                <a:lnTo>
                  <a:pt x="0" y="0"/>
                </a:lnTo>
                <a:lnTo>
                  <a:pt x="0" y="99555"/>
                </a:lnTo>
                <a:lnTo>
                  <a:pt x="130048" y="173723"/>
                </a:lnTo>
                <a:lnTo>
                  <a:pt x="259080" y="99555"/>
                </a:lnTo>
                <a:lnTo>
                  <a:pt x="259080" y="0"/>
                </a:lnTo>
                <a:close/>
              </a:path>
              <a:path w="299084" h="908685">
                <a:moveTo>
                  <a:pt x="298704" y="625995"/>
                </a:moveTo>
                <a:lnTo>
                  <a:pt x="270256" y="609587"/>
                </a:lnTo>
                <a:lnTo>
                  <a:pt x="140208" y="684009"/>
                </a:lnTo>
                <a:lnTo>
                  <a:pt x="140208" y="833869"/>
                </a:lnTo>
                <a:lnTo>
                  <a:pt x="270256" y="908291"/>
                </a:lnTo>
                <a:lnTo>
                  <a:pt x="298704" y="891895"/>
                </a:lnTo>
                <a:lnTo>
                  <a:pt x="298704" y="625995"/>
                </a:lnTo>
                <a:close/>
              </a:path>
              <a:path w="299084" h="908685">
                <a:moveTo>
                  <a:pt x="298704" y="429717"/>
                </a:moveTo>
                <a:lnTo>
                  <a:pt x="283464" y="438645"/>
                </a:lnTo>
                <a:lnTo>
                  <a:pt x="283464" y="589521"/>
                </a:lnTo>
                <a:lnTo>
                  <a:pt x="298704" y="598347"/>
                </a:lnTo>
                <a:lnTo>
                  <a:pt x="298704" y="429717"/>
                </a:lnTo>
                <a:close/>
              </a:path>
              <a:path w="299084" h="908685">
                <a:moveTo>
                  <a:pt x="298704" y="135445"/>
                </a:moveTo>
                <a:lnTo>
                  <a:pt x="270256" y="118859"/>
                </a:lnTo>
                <a:lnTo>
                  <a:pt x="140208" y="194043"/>
                </a:lnTo>
                <a:lnTo>
                  <a:pt x="140208" y="343395"/>
                </a:lnTo>
                <a:lnTo>
                  <a:pt x="270256" y="417563"/>
                </a:lnTo>
                <a:lnTo>
                  <a:pt x="298704" y="401218"/>
                </a:lnTo>
                <a:lnTo>
                  <a:pt x="298704" y="135445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21624" y="118871"/>
            <a:ext cx="399415" cy="546100"/>
          </a:xfrm>
          <a:custGeom>
            <a:avLst/>
            <a:gdLst/>
            <a:ahLst/>
            <a:cxnLst/>
            <a:rect l="l" t="t" r="r" b="b"/>
            <a:pathLst>
              <a:path w="399415" h="546100">
                <a:moveTo>
                  <a:pt x="259080" y="75184"/>
                </a:moveTo>
                <a:lnTo>
                  <a:pt x="129032" y="0"/>
                </a:lnTo>
                <a:lnTo>
                  <a:pt x="0" y="75184"/>
                </a:lnTo>
                <a:lnTo>
                  <a:pt x="0" y="224536"/>
                </a:lnTo>
                <a:lnTo>
                  <a:pt x="129032" y="298704"/>
                </a:lnTo>
                <a:lnTo>
                  <a:pt x="259080" y="224536"/>
                </a:lnTo>
                <a:lnTo>
                  <a:pt x="259080" y="75184"/>
                </a:lnTo>
                <a:close/>
              </a:path>
              <a:path w="399415" h="546100">
                <a:moveTo>
                  <a:pt x="399288" y="319786"/>
                </a:moveTo>
                <a:lnTo>
                  <a:pt x="270256" y="243840"/>
                </a:lnTo>
                <a:lnTo>
                  <a:pt x="140208" y="319786"/>
                </a:lnTo>
                <a:lnTo>
                  <a:pt x="140208" y="470662"/>
                </a:lnTo>
                <a:lnTo>
                  <a:pt x="270256" y="545592"/>
                </a:lnTo>
                <a:lnTo>
                  <a:pt x="399288" y="470662"/>
                </a:lnTo>
                <a:lnTo>
                  <a:pt x="399288" y="319786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object 7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693799" y="3850353"/>
            <a:ext cx="1450200" cy="1293139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0"/>
            <a:ext cx="2476436" cy="3022726"/>
          </a:xfrm>
          <a:prstGeom prst="rect">
            <a:avLst/>
          </a:prstGeom>
        </p:spPr>
      </p:pic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987958" y="795604"/>
            <a:ext cx="751713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10" algn="ctr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SISTEM</a:t>
            </a:r>
            <a:r>
              <a:rPr sz="3200" spc="15" dirty="0"/>
              <a:t> </a:t>
            </a:r>
            <a:r>
              <a:rPr sz="3200" spc="-10" dirty="0"/>
              <a:t>PEMANTAUAN</a:t>
            </a:r>
            <a:r>
              <a:rPr sz="3200" spc="45" dirty="0"/>
              <a:t> </a:t>
            </a:r>
            <a:r>
              <a:rPr sz="3200" spc="-5" dirty="0"/>
              <a:t>DAN </a:t>
            </a:r>
            <a:r>
              <a:rPr sz="3200" dirty="0"/>
              <a:t> </a:t>
            </a:r>
            <a:r>
              <a:rPr sz="3200" spc="-10" dirty="0"/>
              <a:t>PENGENDALIAN</a:t>
            </a:r>
            <a:r>
              <a:rPr sz="3200" spc="70" dirty="0"/>
              <a:t> </a:t>
            </a:r>
            <a:r>
              <a:rPr sz="3200" spc="-5" dirty="0"/>
              <a:t>PH</a:t>
            </a:r>
            <a:r>
              <a:rPr sz="3200" spc="-15" dirty="0"/>
              <a:t> </a:t>
            </a:r>
            <a:r>
              <a:rPr sz="3200" spc="-10" dirty="0"/>
              <a:t>AIR</a:t>
            </a:r>
            <a:r>
              <a:rPr sz="3200" dirty="0"/>
              <a:t> </a:t>
            </a:r>
            <a:r>
              <a:rPr sz="3200" spc="-5" dirty="0"/>
              <a:t>BERBASIS</a:t>
            </a:r>
            <a:r>
              <a:rPr sz="3200" spc="50" dirty="0"/>
              <a:t> </a:t>
            </a:r>
            <a:r>
              <a:rPr sz="3200" spc="-5" dirty="0"/>
              <a:t>IoT </a:t>
            </a:r>
            <a:r>
              <a:rPr sz="3200" dirty="0"/>
              <a:t> </a:t>
            </a:r>
            <a:r>
              <a:rPr sz="3200" spc="-10" dirty="0"/>
              <a:t>MENGGUNAKAN</a:t>
            </a:r>
            <a:r>
              <a:rPr sz="3200" spc="85" dirty="0"/>
              <a:t> </a:t>
            </a:r>
            <a:r>
              <a:rPr sz="3200" spc="-10" dirty="0"/>
              <a:t>PLATFORM</a:t>
            </a:r>
            <a:r>
              <a:rPr sz="3200" spc="20" dirty="0"/>
              <a:t> </a:t>
            </a:r>
            <a:r>
              <a:rPr sz="3200" spc="-10" dirty="0"/>
              <a:t>ARDUINO</a:t>
            </a:r>
            <a:endParaRPr sz="3200"/>
          </a:p>
        </p:txBody>
      </p:sp>
      <p:sp>
        <p:nvSpPr>
          <p:cNvPr id="73" name="object 73"/>
          <p:cNvSpPr txBox="1"/>
          <p:nvPr/>
        </p:nvSpPr>
        <p:spPr>
          <a:xfrm>
            <a:off x="1534413" y="3195066"/>
            <a:ext cx="5660390" cy="1405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7225B"/>
                </a:solidFill>
                <a:latin typeface="Times New Roman"/>
                <a:cs typeface="Times New Roman"/>
              </a:rPr>
              <a:t>Penulis</a:t>
            </a:r>
            <a:r>
              <a:rPr sz="1800" spc="-4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7225B"/>
                </a:solidFill>
                <a:latin typeface="Times New Roman"/>
                <a:cs typeface="Times New Roman"/>
              </a:rPr>
              <a:t>:</a:t>
            </a:r>
            <a:r>
              <a:rPr sz="1800" spc="-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7225B"/>
                </a:solidFill>
                <a:latin typeface="Times New Roman"/>
                <a:cs typeface="Times New Roman"/>
              </a:rPr>
              <a:t>Muslim</a:t>
            </a:r>
            <a:r>
              <a:rPr sz="1800" spc="-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7225B"/>
                </a:solidFill>
                <a:latin typeface="Times New Roman"/>
                <a:cs typeface="Times New Roman"/>
              </a:rPr>
              <a:t>Hidayat</a:t>
            </a:r>
            <a:r>
              <a:rPr sz="1800" spc="6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7225B"/>
                </a:solidFill>
                <a:latin typeface="Times New Roman"/>
                <a:cs typeface="Times New Roman"/>
              </a:rPr>
              <a:t>Dan </a:t>
            </a:r>
            <a:r>
              <a:rPr sz="1800" spc="-5" dirty="0">
                <a:solidFill>
                  <a:srgbClr val="17225B"/>
                </a:solidFill>
                <a:latin typeface="Times New Roman"/>
                <a:cs typeface="Times New Roman"/>
              </a:rPr>
              <a:t>Nahar</a:t>
            </a:r>
            <a:r>
              <a:rPr sz="18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7225B"/>
                </a:solidFill>
                <a:latin typeface="Times New Roman"/>
                <a:cs typeface="Times New Roman"/>
              </a:rPr>
              <a:t>Mardiyantoro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17225B"/>
                </a:solidFill>
                <a:latin typeface="Times New Roman"/>
                <a:cs typeface="Times New Roman"/>
              </a:rPr>
              <a:t>Sumber</a:t>
            </a:r>
            <a:r>
              <a:rPr sz="18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7225B"/>
                </a:solidFill>
                <a:latin typeface="Times New Roman"/>
                <a:cs typeface="Times New Roman"/>
              </a:rPr>
              <a:t>:</a:t>
            </a:r>
            <a:r>
              <a:rPr sz="1800" spc="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rgbClr val="17225B"/>
                </a:solidFill>
                <a:latin typeface="Times New Roman"/>
                <a:cs typeface="Times New Roman"/>
              </a:rPr>
              <a:t>Jurnal</a:t>
            </a:r>
            <a:r>
              <a:rPr lang="en-US" sz="18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rgbClr val="17225B"/>
                </a:solidFill>
                <a:latin typeface="Times New Roman"/>
                <a:cs typeface="Times New Roman"/>
              </a:rPr>
              <a:t>Penelitian</a:t>
            </a:r>
            <a:r>
              <a:rPr lang="en-US" sz="1800" dirty="0">
                <a:solidFill>
                  <a:srgbClr val="17225B"/>
                </a:solidFill>
                <a:latin typeface="Times New Roman"/>
                <a:cs typeface="Times New Roman"/>
              </a:rPr>
              <a:t> dan </a:t>
            </a:r>
            <a:r>
              <a:rPr lang="en-US" sz="1800" dirty="0" err="1">
                <a:solidFill>
                  <a:srgbClr val="17225B"/>
                </a:solidFill>
                <a:latin typeface="Times New Roman"/>
                <a:cs typeface="Times New Roman"/>
              </a:rPr>
              <a:t>Pengabdian</a:t>
            </a:r>
            <a:r>
              <a:rPr lang="en-US" sz="18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rgbClr val="17225B"/>
                </a:solidFill>
                <a:latin typeface="Times New Roman"/>
                <a:cs typeface="Times New Roman"/>
              </a:rPr>
              <a:t>Kepada</a:t>
            </a:r>
            <a:r>
              <a:rPr lang="en-US" sz="1800" dirty="0">
                <a:solidFill>
                  <a:srgbClr val="17225B"/>
                </a:solidFill>
                <a:latin typeface="Times New Roman"/>
                <a:cs typeface="Times New Roman"/>
              </a:rPr>
              <a:t> Masyarakat UNSIQ, Vol. 7 No. 1, 65 - 70, 2020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z="1800" dirty="0">
                <a:solidFill>
                  <a:srgbClr val="17225B"/>
                </a:solidFill>
                <a:latin typeface="Times New Roman"/>
                <a:cs typeface="Times New Roman"/>
              </a:rPr>
              <a:t>ISSN(print): 2354-869X | ISSN(online): 2614-3763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8882" y="3428390"/>
            <a:ext cx="215582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Waktu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respons</a:t>
            </a:r>
            <a:r>
              <a:rPr sz="1400" spc="5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pengiriman</a:t>
            </a:r>
            <a:r>
              <a:rPr sz="1400" spc="8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ke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Bot</a:t>
            </a:r>
            <a:r>
              <a:rPr sz="1400" spc="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Telegram</a:t>
            </a:r>
            <a:r>
              <a:rPr sz="1400" spc="5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30-60</a:t>
            </a:r>
            <a:r>
              <a:rPr sz="1400" spc="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detik.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1500" y="3343529"/>
            <a:ext cx="2153920" cy="1011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10"/>
              </a:spcBef>
            </a:pP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Informasi</a:t>
            </a:r>
            <a:r>
              <a:rPr sz="1400" spc="7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nilai</a:t>
            </a:r>
            <a:r>
              <a:rPr sz="1400" spc="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pH,</a:t>
            </a:r>
            <a:r>
              <a:rPr sz="1400" spc="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status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pompa</a:t>
            </a:r>
            <a:r>
              <a:rPr sz="1400" spc="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1</a:t>
            </a:r>
            <a:r>
              <a:rPr sz="14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2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ditampilkan</a:t>
            </a:r>
            <a:r>
              <a:rPr sz="1400" spc="9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di </a:t>
            </a:r>
            <a:r>
              <a:rPr sz="1400" spc="-3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LCD</a:t>
            </a:r>
            <a:r>
              <a:rPr sz="1400" spc="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dikirim</a:t>
            </a:r>
            <a:r>
              <a:rPr sz="1400" spc="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ke</a:t>
            </a:r>
            <a:r>
              <a:rPr sz="14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Bot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Telegram.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5127" y="780287"/>
            <a:ext cx="2051304" cy="2179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520" y="728471"/>
            <a:ext cx="2231135" cy="2231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92183" y="2635877"/>
            <a:ext cx="52069" cy="203200"/>
          </a:xfrm>
          <a:custGeom>
            <a:avLst/>
            <a:gdLst/>
            <a:ahLst/>
            <a:cxnLst/>
            <a:rect l="l" t="t" r="r" b="b"/>
            <a:pathLst>
              <a:path w="52070" h="203200">
                <a:moveTo>
                  <a:pt x="51816" y="0"/>
                </a:moveTo>
                <a:lnTo>
                  <a:pt x="0" y="29979"/>
                </a:lnTo>
                <a:lnTo>
                  <a:pt x="0" y="173362"/>
                </a:lnTo>
                <a:lnTo>
                  <a:pt x="51816" y="202971"/>
                </a:lnTo>
                <a:lnTo>
                  <a:pt x="51816" y="0"/>
                </a:lnTo>
                <a:close/>
              </a:path>
            </a:pathLst>
          </a:custGeom>
          <a:solidFill>
            <a:srgbClr val="F8F8F8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39783" y="3063239"/>
            <a:ext cx="204470" cy="287020"/>
          </a:xfrm>
          <a:custGeom>
            <a:avLst/>
            <a:gdLst/>
            <a:ahLst/>
            <a:cxnLst/>
            <a:rect l="l" t="t" r="r" b="b"/>
            <a:pathLst>
              <a:path w="204470" h="287020">
                <a:moveTo>
                  <a:pt x="124460" y="0"/>
                </a:moveTo>
                <a:lnTo>
                  <a:pt x="0" y="72008"/>
                </a:lnTo>
                <a:lnTo>
                  <a:pt x="0" y="215391"/>
                </a:lnTo>
                <a:lnTo>
                  <a:pt x="124460" y="286511"/>
                </a:lnTo>
                <a:lnTo>
                  <a:pt x="204216" y="241306"/>
                </a:lnTo>
                <a:lnTo>
                  <a:pt x="204216" y="45770"/>
                </a:lnTo>
                <a:lnTo>
                  <a:pt x="124460" y="0"/>
                </a:lnTo>
                <a:close/>
              </a:path>
            </a:pathLst>
          </a:custGeom>
          <a:solidFill>
            <a:srgbClr val="F8F8F8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1417319"/>
            <a:ext cx="247015" cy="287020"/>
          </a:xfrm>
          <a:custGeom>
            <a:avLst/>
            <a:gdLst/>
            <a:ahLst/>
            <a:cxnLst/>
            <a:rect l="l" t="t" r="r" b="b"/>
            <a:pathLst>
              <a:path w="247015" h="287019">
                <a:moveTo>
                  <a:pt x="122935" y="0"/>
                </a:moveTo>
                <a:lnTo>
                  <a:pt x="0" y="71119"/>
                </a:lnTo>
                <a:lnTo>
                  <a:pt x="0" y="214375"/>
                </a:lnTo>
                <a:lnTo>
                  <a:pt x="122935" y="286512"/>
                </a:lnTo>
                <a:lnTo>
                  <a:pt x="246888" y="214375"/>
                </a:lnTo>
                <a:lnTo>
                  <a:pt x="246888" y="71119"/>
                </a:lnTo>
                <a:lnTo>
                  <a:pt x="122935" y="0"/>
                </a:lnTo>
                <a:close/>
              </a:path>
            </a:pathLst>
          </a:custGeom>
          <a:solidFill>
            <a:srgbClr val="F8F8F8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5023" y="2356103"/>
            <a:ext cx="189230" cy="289560"/>
          </a:xfrm>
          <a:custGeom>
            <a:avLst/>
            <a:gdLst/>
            <a:ahLst/>
            <a:cxnLst/>
            <a:rect l="l" t="t" r="r" b="b"/>
            <a:pathLst>
              <a:path w="189229" h="289560">
                <a:moveTo>
                  <a:pt x="124459" y="0"/>
                </a:moveTo>
                <a:lnTo>
                  <a:pt x="0" y="72770"/>
                </a:lnTo>
                <a:lnTo>
                  <a:pt x="0" y="216662"/>
                </a:lnTo>
                <a:lnTo>
                  <a:pt x="124459" y="289559"/>
                </a:lnTo>
                <a:lnTo>
                  <a:pt x="188975" y="252078"/>
                </a:lnTo>
                <a:lnTo>
                  <a:pt x="188975" y="37416"/>
                </a:lnTo>
                <a:lnTo>
                  <a:pt x="124459" y="0"/>
                </a:lnTo>
                <a:close/>
              </a:path>
            </a:pathLst>
          </a:custGeom>
          <a:solidFill>
            <a:srgbClr val="F8F8F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86800" y="1886711"/>
            <a:ext cx="247015" cy="289560"/>
          </a:xfrm>
          <a:custGeom>
            <a:avLst/>
            <a:gdLst/>
            <a:ahLst/>
            <a:cxnLst/>
            <a:rect l="l" t="t" r="r" b="b"/>
            <a:pathLst>
              <a:path w="247015" h="289560">
                <a:moveTo>
                  <a:pt x="122935" y="0"/>
                </a:moveTo>
                <a:lnTo>
                  <a:pt x="0" y="71881"/>
                </a:lnTo>
                <a:lnTo>
                  <a:pt x="0" y="216662"/>
                </a:lnTo>
                <a:lnTo>
                  <a:pt x="122935" y="289560"/>
                </a:lnTo>
                <a:lnTo>
                  <a:pt x="246888" y="216662"/>
                </a:lnTo>
                <a:lnTo>
                  <a:pt x="246888" y="71881"/>
                </a:lnTo>
                <a:lnTo>
                  <a:pt x="122935" y="0"/>
                </a:lnTo>
                <a:close/>
              </a:path>
            </a:pathLst>
          </a:custGeom>
          <a:solidFill>
            <a:srgbClr val="F8F8F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0911" y="2593847"/>
            <a:ext cx="250190" cy="287020"/>
          </a:xfrm>
          <a:custGeom>
            <a:avLst/>
            <a:gdLst/>
            <a:ahLst/>
            <a:cxnLst/>
            <a:rect l="l" t="t" r="r" b="b"/>
            <a:pathLst>
              <a:path w="250190" h="287019">
                <a:moveTo>
                  <a:pt x="124460" y="0"/>
                </a:moveTo>
                <a:lnTo>
                  <a:pt x="0" y="72008"/>
                </a:lnTo>
                <a:lnTo>
                  <a:pt x="0" y="215392"/>
                </a:lnTo>
                <a:lnTo>
                  <a:pt x="124460" y="286512"/>
                </a:lnTo>
                <a:lnTo>
                  <a:pt x="249936" y="215392"/>
                </a:lnTo>
                <a:lnTo>
                  <a:pt x="249936" y="72008"/>
                </a:lnTo>
                <a:lnTo>
                  <a:pt x="12446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9640" y="2121407"/>
            <a:ext cx="250190" cy="289560"/>
          </a:xfrm>
          <a:custGeom>
            <a:avLst/>
            <a:gdLst/>
            <a:ahLst/>
            <a:cxnLst/>
            <a:rect l="l" t="t" r="r" b="b"/>
            <a:pathLst>
              <a:path w="250190" h="289560">
                <a:moveTo>
                  <a:pt x="124967" y="0"/>
                </a:moveTo>
                <a:lnTo>
                  <a:pt x="0" y="72771"/>
                </a:lnTo>
                <a:lnTo>
                  <a:pt x="0" y="216662"/>
                </a:lnTo>
                <a:lnTo>
                  <a:pt x="124967" y="289560"/>
                </a:lnTo>
                <a:lnTo>
                  <a:pt x="249935" y="216662"/>
                </a:lnTo>
                <a:lnTo>
                  <a:pt x="249935" y="72771"/>
                </a:lnTo>
                <a:lnTo>
                  <a:pt x="124967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20912" y="1652015"/>
            <a:ext cx="323215" cy="759460"/>
          </a:xfrm>
          <a:custGeom>
            <a:avLst/>
            <a:gdLst/>
            <a:ahLst/>
            <a:cxnLst/>
            <a:rect l="l" t="t" r="r" b="b"/>
            <a:pathLst>
              <a:path w="323215" h="759460">
                <a:moveTo>
                  <a:pt x="249936" y="542163"/>
                </a:moveTo>
                <a:lnTo>
                  <a:pt x="124460" y="469392"/>
                </a:lnTo>
                <a:lnTo>
                  <a:pt x="0" y="542163"/>
                </a:lnTo>
                <a:lnTo>
                  <a:pt x="0" y="686054"/>
                </a:lnTo>
                <a:lnTo>
                  <a:pt x="124460" y="758952"/>
                </a:lnTo>
                <a:lnTo>
                  <a:pt x="249936" y="686054"/>
                </a:lnTo>
                <a:lnTo>
                  <a:pt x="249936" y="542163"/>
                </a:lnTo>
                <a:close/>
              </a:path>
              <a:path w="323215" h="759460">
                <a:moveTo>
                  <a:pt x="249936" y="71120"/>
                </a:moveTo>
                <a:lnTo>
                  <a:pt x="124460" y="0"/>
                </a:lnTo>
                <a:lnTo>
                  <a:pt x="0" y="71120"/>
                </a:lnTo>
                <a:lnTo>
                  <a:pt x="0" y="214376"/>
                </a:lnTo>
                <a:lnTo>
                  <a:pt x="124460" y="286512"/>
                </a:lnTo>
                <a:lnTo>
                  <a:pt x="249936" y="214376"/>
                </a:lnTo>
                <a:lnTo>
                  <a:pt x="249936" y="71120"/>
                </a:lnTo>
                <a:close/>
              </a:path>
              <a:path w="323215" h="759460">
                <a:moveTo>
                  <a:pt x="323088" y="271665"/>
                </a:moveTo>
                <a:lnTo>
                  <a:pt x="258572" y="234696"/>
                </a:lnTo>
                <a:lnTo>
                  <a:pt x="134112" y="306578"/>
                </a:lnTo>
                <a:lnTo>
                  <a:pt x="134112" y="451358"/>
                </a:lnTo>
                <a:lnTo>
                  <a:pt x="258572" y="524256"/>
                </a:lnTo>
                <a:lnTo>
                  <a:pt x="323088" y="486778"/>
                </a:lnTo>
                <a:lnTo>
                  <a:pt x="323088" y="271665"/>
                </a:lnTo>
                <a:close/>
              </a:path>
            </a:pathLst>
          </a:custGeom>
          <a:solidFill>
            <a:srgbClr val="F8F8F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15528" y="1886711"/>
            <a:ext cx="247015" cy="289560"/>
          </a:xfrm>
          <a:custGeom>
            <a:avLst/>
            <a:gdLst/>
            <a:ahLst/>
            <a:cxnLst/>
            <a:rect l="l" t="t" r="r" b="b"/>
            <a:pathLst>
              <a:path w="247015" h="289560">
                <a:moveTo>
                  <a:pt x="123444" y="0"/>
                </a:moveTo>
                <a:lnTo>
                  <a:pt x="0" y="71881"/>
                </a:lnTo>
                <a:lnTo>
                  <a:pt x="0" y="216662"/>
                </a:lnTo>
                <a:lnTo>
                  <a:pt x="123444" y="289560"/>
                </a:lnTo>
                <a:lnTo>
                  <a:pt x="246888" y="216662"/>
                </a:lnTo>
                <a:lnTo>
                  <a:pt x="246888" y="71881"/>
                </a:lnTo>
                <a:lnTo>
                  <a:pt x="123444" y="0"/>
                </a:lnTo>
                <a:close/>
              </a:path>
            </a:pathLst>
          </a:custGeom>
          <a:solidFill>
            <a:srgbClr val="F8F8F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" y="1411223"/>
            <a:ext cx="241300" cy="280670"/>
          </a:xfrm>
          <a:custGeom>
            <a:avLst/>
            <a:gdLst/>
            <a:ahLst/>
            <a:cxnLst/>
            <a:rect l="l" t="t" r="r" b="b"/>
            <a:pathLst>
              <a:path w="241300" h="280669">
                <a:moveTo>
                  <a:pt x="120383" y="0"/>
                </a:moveTo>
                <a:lnTo>
                  <a:pt x="0" y="70612"/>
                </a:lnTo>
                <a:lnTo>
                  <a:pt x="0" y="209930"/>
                </a:lnTo>
                <a:lnTo>
                  <a:pt x="120383" y="280415"/>
                </a:lnTo>
                <a:lnTo>
                  <a:pt x="240791" y="209930"/>
                </a:lnTo>
                <a:lnTo>
                  <a:pt x="240791" y="70612"/>
                </a:lnTo>
                <a:lnTo>
                  <a:pt x="120383" y="0"/>
                </a:lnTo>
                <a:close/>
              </a:path>
            </a:pathLst>
          </a:custGeom>
          <a:solidFill>
            <a:srgbClr val="F8F8F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004" y="2478023"/>
            <a:ext cx="243840" cy="280670"/>
          </a:xfrm>
          <a:custGeom>
            <a:avLst/>
            <a:gdLst/>
            <a:ahLst/>
            <a:cxnLst/>
            <a:rect l="l" t="t" r="r" b="b"/>
            <a:pathLst>
              <a:path w="243840" h="280669">
                <a:moveTo>
                  <a:pt x="121907" y="0"/>
                </a:moveTo>
                <a:lnTo>
                  <a:pt x="0" y="69595"/>
                </a:lnTo>
                <a:lnTo>
                  <a:pt x="0" y="209931"/>
                </a:lnTo>
                <a:lnTo>
                  <a:pt x="121907" y="280416"/>
                </a:lnTo>
                <a:lnTo>
                  <a:pt x="243814" y="209931"/>
                </a:lnTo>
                <a:lnTo>
                  <a:pt x="243814" y="69595"/>
                </a:lnTo>
                <a:lnTo>
                  <a:pt x="121907" y="0"/>
                </a:lnTo>
                <a:close/>
              </a:path>
            </a:pathLst>
          </a:custGeom>
          <a:solidFill>
            <a:srgbClr val="F8F8F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332" y="1868423"/>
            <a:ext cx="241300" cy="280670"/>
          </a:xfrm>
          <a:custGeom>
            <a:avLst/>
            <a:gdLst/>
            <a:ahLst/>
            <a:cxnLst/>
            <a:rect l="l" t="t" r="r" b="b"/>
            <a:pathLst>
              <a:path w="241300" h="280669">
                <a:moveTo>
                  <a:pt x="120396" y="0"/>
                </a:moveTo>
                <a:lnTo>
                  <a:pt x="0" y="70612"/>
                </a:lnTo>
                <a:lnTo>
                  <a:pt x="0" y="210819"/>
                </a:lnTo>
                <a:lnTo>
                  <a:pt x="120396" y="280416"/>
                </a:lnTo>
                <a:lnTo>
                  <a:pt x="240779" y="210819"/>
                </a:lnTo>
                <a:lnTo>
                  <a:pt x="240779" y="70612"/>
                </a:lnTo>
                <a:lnTo>
                  <a:pt x="120396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7276" y="1411223"/>
            <a:ext cx="243840" cy="280670"/>
          </a:xfrm>
          <a:custGeom>
            <a:avLst/>
            <a:gdLst/>
            <a:ahLst/>
            <a:cxnLst/>
            <a:rect l="l" t="t" r="r" b="b"/>
            <a:pathLst>
              <a:path w="243840" h="280669">
                <a:moveTo>
                  <a:pt x="122389" y="0"/>
                </a:moveTo>
                <a:lnTo>
                  <a:pt x="0" y="70612"/>
                </a:lnTo>
                <a:lnTo>
                  <a:pt x="0" y="209930"/>
                </a:lnTo>
                <a:lnTo>
                  <a:pt x="122389" y="280415"/>
                </a:lnTo>
                <a:lnTo>
                  <a:pt x="243814" y="209930"/>
                </a:lnTo>
                <a:lnTo>
                  <a:pt x="243814" y="70612"/>
                </a:lnTo>
                <a:lnTo>
                  <a:pt x="122389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276" y="496823"/>
            <a:ext cx="375285" cy="737870"/>
          </a:xfrm>
          <a:custGeom>
            <a:avLst/>
            <a:gdLst/>
            <a:ahLst/>
            <a:cxnLst/>
            <a:rect l="l" t="t" r="r" b="b"/>
            <a:pathLst>
              <a:path w="375284" h="737869">
                <a:moveTo>
                  <a:pt x="243814" y="526796"/>
                </a:moveTo>
                <a:lnTo>
                  <a:pt x="122389" y="457200"/>
                </a:lnTo>
                <a:lnTo>
                  <a:pt x="0" y="526796"/>
                </a:lnTo>
                <a:lnTo>
                  <a:pt x="0" y="667131"/>
                </a:lnTo>
                <a:lnTo>
                  <a:pt x="122389" y="737616"/>
                </a:lnTo>
                <a:lnTo>
                  <a:pt x="243814" y="667131"/>
                </a:lnTo>
                <a:lnTo>
                  <a:pt x="243814" y="526796"/>
                </a:lnTo>
                <a:close/>
              </a:path>
              <a:path w="375284" h="737869">
                <a:moveTo>
                  <a:pt x="243814" y="69088"/>
                </a:moveTo>
                <a:lnTo>
                  <a:pt x="122389" y="0"/>
                </a:lnTo>
                <a:lnTo>
                  <a:pt x="0" y="69088"/>
                </a:lnTo>
                <a:lnTo>
                  <a:pt x="0" y="208280"/>
                </a:lnTo>
                <a:lnTo>
                  <a:pt x="122389" y="277368"/>
                </a:lnTo>
                <a:lnTo>
                  <a:pt x="243814" y="208280"/>
                </a:lnTo>
                <a:lnTo>
                  <a:pt x="243814" y="69088"/>
                </a:lnTo>
                <a:close/>
              </a:path>
              <a:path w="375284" h="737869">
                <a:moveTo>
                  <a:pt x="374891" y="298196"/>
                </a:moveTo>
                <a:lnTo>
                  <a:pt x="252984" y="228600"/>
                </a:lnTo>
                <a:lnTo>
                  <a:pt x="131064" y="298196"/>
                </a:lnTo>
                <a:lnTo>
                  <a:pt x="131064" y="438531"/>
                </a:lnTo>
                <a:lnTo>
                  <a:pt x="252984" y="509016"/>
                </a:lnTo>
                <a:lnTo>
                  <a:pt x="374891" y="438531"/>
                </a:lnTo>
                <a:lnTo>
                  <a:pt x="374891" y="298196"/>
                </a:lnTo>
                <a:close/>
              </a:path>
            </a:pathLst>
          </a:custGeom>
          <a:solidFill>
            <a:srgbClr val="F8F8F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1182623"/>
            <a:ext cx="317500" cy="737870"/>
            <a:chOff x="0" y="1182623"/>
            <a:chExt cx="317500" cy="737870"/>
          </a:xfrm>
        </p:grpSpPr>
        <p:sp>
          <p:nvSpPr>
            <p:cNvPr id="17" name="object 17"/>
            <p:cNvSpPr/>
            <p:nvPr/>
          </p:nvSpPr>
          <p:spPr>
            <a:xfrm>
              <a:off x="76200" y="1639823"/>
              <a:ext cx="241300" cy="280670"/>
            </a:xfrm>
            <a:custGeom>
              <a:avLst/>
              <a:gdLst/>
              <a:ahLst/>
              <a:cxnLst/>
              <a:rect l="l" t="t" r="r" b="b"/>
              <a:pathLst>
                <a:path w="241300" h="280669">
                  <a:moveTo>
                    <a:pt x="120865" y="0"/>
                  </a:moveTo>
                  <a:lnTo>
                    <a:pt x="0" y="70612"/>
                  </a:lnTo>
                  <a:lnTo>
                    <a:pt x="0" y="209930"/>
                  </a:lnTo>
                  <a:lnTo>
                    <a:pt x="120865" y="280416"/>
                  </a:lnTo>
                  <a:lnTo>
                    <a:pt x="240779" y="209930"/>
                  </a:lnTo>
                  <a:lnTo>
                    <a:pt x="240779" y="70612"/>
                  </a:lnTo>
                  <a:lnTo>
                    <a:pt x="120865" y="0"/>
                  </a:lnTo>
                  <a:close/>
                </a:path>
              </a:pathLst>
            </a:custGeom>
            <a:solidFill>
              <a:srgbClr val="F8F8F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1411223"/>
              <a:ext cx="186055" cy="280670"/>
            </a:xfrm>
            <a:custGeom>
              <a:avLst/>
              <a:gdLst/>
              <a:ahLst/>
              <a:cxnLst/>
              <a:rect l="l" t="t" r="r" b="b"/>
              <a:pathLst>
                <a:path w="186055" h="280669">
                  <a:moveTo>
                    <a:pt x="64494" y="0"/>
                  </a:moveTo>
                  <a:lnTo>
                    <a:pt x="0" y="37209"/>
                  </a:lnTo>
                  <a:lnTo>
                    <a:pt x="0" y="243273"/>
                  </a:lnTo>
                  <a:lnTo>
                    <a:pt x="64494" y="280415"/>
                  </a:lnTo>
                  <a:lnTo>
                    <a:pt x="185928" y="209930"/>
                  </a:lnTo>
                  <a:lnTo>
                    <a:pt x="185928" y="70612"/>
                  </a:lnTo>
                  <a:lnTo>
                    <a:pt x="64494" y="0"/>
                  </a:lnTo>
                  <a:close/>
                </a:path>
              </a:pathLst>
            </a:custGeom>
            <a:solidFill>
              <a:srgbClr val="F8F8F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00" y="1182623"/>
              <a:ext cx="241300" cy="280670"/>
            </a:xfrm>
            <a:custGeom>
              <a:avLst/>
              <a:gdLst/>
              <a:ahLst/>
              <a:cxnLst/>
              <a:rect l="l" t="t" r="r" b="b"/>
              <a:pathLst>
                <a:path w="241300" h="280669">
                  <a:moveTo>
                    <a:pt x="120865" y="0"/>
                  </a:moveTo>
                  <a:lnTo>
                    <a:pt x="0" y="69723"/>
                  </a:lnTo>
                  <a:lnTo>
                    <a:pt x="0" y="209930"/>
                  </a:lnTo>
                  <a:lnTo>
                    <a:pt x="120865" y="280415"/>
                  </a:lnTo>
                  <a:lnTo>
                    <a:pt x="240779" y="209930"/>
                  </a:lnTo>
                  <a:lnTo>
                    <a:pt x="240779" y="69723"/>
                  </a:lnTo>
                  <a:lnTo>
                    <a:pt x="120865" y="0"/>
                  </a:lnTo>
                  <a:close/>
                </a:path>
              </a:pathLst>
            </a:custGeom>
            <a:solidFill>
              <a:srgbClr val="F8F8F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76213" y="725423"/>
            <a:ext cx="241300" cy="280670"/>
          </a:xfrm>
          <a:custGeom>
            <a:avLst/>
            <a:gdLst/>
            <a:ahLst/>
            <a:cxnLst/>
            <a:rect l="l" t="t" r="r" b="b"/>
            <a:pathLst>
              <a:path w="241300" h="280669">
                <a:moveTo>
                  <a:pt x="120851" y="0"/>
                </a:moveTo>
                <a:lnTo>
                  <a:pt x="0" y="69596"/>
                </a:lnTo>
                <a:lnTo>
                  <a:pt x="0" y="209930"/>
                </a:lnTo>
                <a:lnTo>
                  <a:pt x="120851" y="280415"/>
                </a:lnTo>
                <a:lnTo>
                  <a:pt x="240765" y="209930"/>
                </a:lnTo>
                <a:lnTo>
                  <a:pt x="240765" y="69596"/>
                </a:lnTo>
                <a:lnTo>
                  <a:pt x="120851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2306679"/>
            <a:ext cx="55244" cy="203200"/>
          </a:xfrm>
          <a:custGeom>
            <a:avLst/>
            <a:gdLst/>
            <a:ahLst/>
            <a:cxnLst/>
            <a:rect l="l" t="t" r="r" b="b"/>
            <a:pathLst>
              <a:path w="55244" h="203200">
                <a:moveTo>
                  <a:pt x="0" y="0"/>
                </a:moveTo>
                <a:lnTo>
                  <a:pt x="0" y="203041"/>
                </a:lnTo>
                <a:lnTo>
                  <a:pt x="54848" y="171852"/>
                </a:lnTo>
                <a:lnTo>
                  <a:pt x="54848" y="31644"/>
                </a:lnTo>
                <a:lnTo>
                  <a:pt x="0" y="0"/>
                </a:lnTo>
                <a:close/>
              </a:path>
            </a:pathLst>
          </a:custGeom>
          <a:solidFill>
            <a:srgbClr val="F8F8F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0" y="0"/>
            <a:ext cx="1609725" cy="2481580"/>
            <a:chOff x="0" y="0"/>
            <a:chExt cx="1609725" cy="2481580"/>
          </a:xfrm>
        </p:grpSpPr>
        <p:sp>
          <p:nvSpPr>
            <p:cNvPr id="23" name="object 23"/>
            <p:cNvSpPr/>
            <p:nvPr/>
          </p:nvSpPr>
          <p:spPr>
            <a:xfrm>
              <a:off x="0" y="1849479"/>
              <a:ext cx="55244" cy="202565"/>
            </a:xfrm>
            <a:custGeom>
              <a:avLst/>
              <a:gdLst/>
              <a:ahLst/>
              <a:cxnLst/>
              <a:rect l="l" t="t" r="r" b="b"/>
              <a:pathLst>
                <a:path w="55244" h="202564">
                  <a:moveTo>
                    <a:pt x="0" y="0"/>
                  </a:moveTo>
                  <a:lnTo>
                    <a:pt x="0" y="202550"/>
                  </a:lnTo>
                  <a:lnTo>
                    <a:pt x="54848" y="170963"/>
                  </a:lnTo>
                  <a:lnTo>
                    <a:pt x="54848" y="31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09575" cy="2481452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8687" y="738885"/>
            <a:ext cx="895311" cy="1702015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079872" y="1396111"/>
            <a:ext cx="17500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Kesimpulan</a:t>
            </a:r>
            <a:endParaRPr sz="2800"/>
          </a:p>
        </p:txBody>
      </p:sp>
      <p:sp>
        <p:nvSpPr>
          <p:cNvPr id="27" name="object 27"/>
          <p:cNvSpPr txBox="1"/>
          <p:nvPr/>
        </p:nvSpPr>
        <p:spPr>
          <a:xfrm>
            <a:off x="4718430" y="2092883"/>
            <a:ext cx="3492500" cy="19926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marR="5080" indent="-287020">
              <a:lnSpc>
                <a:spcPct val="114999"/>
              </a:lnSpc>
              <a:spcBef>
                <a:spcPts val="110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Arduino,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 Wemos,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dan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sensor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pH dapat 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diintegrasikan</a:t>
            </a:r>
            <a:r>
              <a:rPr sz="1400" spc="9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dalam</a:t>
            </a:r>
            <a:r>
              <a:rPr sz="1400" spc="5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IoT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sebagai</a:t>
            </a:r>
            <a:r>
              <a:rPr sz="1400" spc="4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pengendali </a:t>
            </a:r>
            <a:r>
              <a:rPr sz="1400" spc="-3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monitor</a:t>
            </a:r>
            <a:r>
              <a:rPr sz="1400" spc="114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pH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air.</a:t>
            </a:r>
            <a:endParaRPr sz="1400">
              <a:latin typeface="Times New Roman"/>
              <a:cs typeface="Times New Roman"/>
            </a:endParaRPr>
          </a:p>
          <a:p>
            <a:pPr marL="299085" marR="481965" indent="-287020">
              <a:lnSpc>
                <a:spcPct val="115100"/>
              </a:lnSpc>
              <a:spcBef>
                <a:spcPts val="15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Sensor</a:t>
            </a:r>
            <a:r>
              <a:rPr sz="14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pH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mengirim</a:t>
            </a:r>
            <a:r>
              <a:rPr sz="1400" spc="9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data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ke</a:t>
            </a:r>
            <a:r>
              <a:rPr sz="1400" spc="-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Arduino, </a:t>
            </a:r>
            <a:r>
              <a:rPr sz="1400" spc="-3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diproses </a:t>
            </a:r>
            <a:r>
              <a:rPr sz="1400" spc="-25" dirty="0">
                <a:solidFill>
                  <a:srgbClr val="17225B"/>
                </a:solidFill>
                <a:latin typeface="Times New Roman"/>
                <a:cs typeface="Times New Roman"/>
              </a:rPr>
              <a:t>untuk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menggerakkan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 pipa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penambah</a:t>
            </a:r>
            <a:r>
              <a:rPr sz="1400" spc="10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asam/basa.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Informasi</a:t>
            </a:r>
            <a:r>
              <a:rPr sz="1400" spc="7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nilai</a:t>
            </a:r>
            <a:r>
              <a:rPr sz="1400" spc="8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pH</a:t>
            </a:r>
            <a:r>
              <a:rPr sz="14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dikirim</a:t>
            </a:r>
            <a:r>
              <a:rPr sz="1400" spc="7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ke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user</a:t>
            </a:r>
            <a:r>
              <a:rPr sz="1400" spc="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melalui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65"/>
              </a:spcBef>
            </a:pP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Bot</a:t>
            </a:r>
            <a:r>
              <a:rPr sz="1400" spc="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Telegram</a:t>
            </a:r>
            <a:r>
              <a:rPr sz="1400" spc="8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dalam</a:t>
            </a:r>
            <a:r>
              <a:rPr sz="1400" spc="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waktu</a:t>
            </a:r>
            <a:r>
              <a:rPr sz="1400" spc="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30-60</a:t>
            </a:r>
            <a:r>
              <a:rPr sz="14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detik.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938733"/>
            <a:ext cx="4302125" cy="3582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752" y="1987372"/>
            <a:ext cx="61112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TERIMAKASIH</a:t>
            </a:r>
            <a:r>
              <a:rPr sz="6000" spc="-80" dirty="0"/>
              <a:t> </a:t>
            </a:r>
            <a:r>
              <a:rPr sz="6000" dirty="0">
                <a:latin typeface="Wingdings"/>
                <a:cs typeface="Wingdings"/>
              </a:rPr>
              <a:t></a:t>
            </a:r>
            <a:endParaRPr sz="6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48" y="2865119"/>
            <a:ext cx="143230" cy="1676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6679" y="2481072"/>
            <a:ext cx="231775" cy="268605"/>
          </a:xfrm>
          <a:custGeom>
            <a:avLst/>
            <a:gdLst/>
            <a:ahLst/>
            <a:cxnLst/>
            <a:rect l="l" t="t" r="r" b="b"/>
            <a:pathLst>
              <a:path w="231775" h="268605">
                <a:moveTo>
                  <a:pt x="116268" y="0"/>
                </a:moveTo>
                <a:lnTo>
                  <a:pt x="0" y="67563"/>
                </a:lnTo>
                <a:lnTo>
                  <a:pt x="0" y="201549"/>
                </a:lnTo>
                <a:lnTo>
                  <a:pt x="116268" y="268224"/>
                </a:lnTo>
                <a:lnTo>
                  <a:pt x="231648" y="201549"/>
                </a:lnTo>
                <a:lnTo>
                  <a:pt x="231648" y="67563"/>
                </a:lnTo>
                <a:lnTo>
                  <a:pt x="116268" y="0"/>
                </a:lnTo>
                <a:close/>
              </a:path>
            </a:pathLst>
          </a:custGeom>
          <a:solidFill>
            <a:srgbClr val="FFFFFF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386839"/>
            <a:ext cx="591820" cy="1143000"/>
            <a:chOff x="0" y="1386839"/>
            <a:chExt cx="591820" cy="1143000"/>
          </a:xfrm>
        </p:grpSpPr>
        <p:sp>
          <p:nvSpPr>
            <p:cNvPr id="5" name="object 5"/>
            <p:cNvSpPr/>
            <p:nvPr/>
          </p:nvSpPr>
          <p:spPr>
            <a:xfrm>
              <a:off x="106680" y="1825751"/>
              <a:ext cx="360045" cy="487680"/>
            </a:xfrm>
            <a:custGeom>
              <a:avLst/>
              <a:gdLst/>
              <a:ahLst/>
              <a:cxnLst/>
              <a:rect l="l" t="t" r="r" b="b"/>
              <a:pathLst>
                <a:path w="360045" h="487680">
                  <a:moveTo>
                    <a:pt x="231648" y="287020"/>
                  </a:moveTo>
                  <a:lnTo>
                    <a:pt x="116268" y="219456"/>
                  </a:lnTo>
                  <a:lnTo>
                    <a:pt x="0" y="287020"/>
                  </a:lnTo>
                  <a:lnTo>
                    <a:pt x="0" y="421005"/>
                  </a:lnTo>
                  <a:lnTo>
                    <a:pt x="116268" y="487680"/>
                  </a:lnTo>
                  <a:lnTo>
                    <a:pt x="231648" y="421005"/>
                  </a:lnTo>
                  <a:lnTo>
                    <a:pt x="231648" y="287020"/>
                  </a:lnTo>
                  <a:close/>
                </a:path>
                <a:path w="360045" h="487680">
                  <a:moveTo>
                    <a:pt x="359651" y="67564"/>
                  </a:moveTo>
                  <a:lnTo>
                    <a:pt x="243827" y="0"/>
                  </a:lnTo>
                  <a:lnTo>
                    <a:pt x="128016" y="67564"/>
                  </a:lnTo>
                  <a:lnTo>
                    <a:pt x="128016" y="200787"/>
                  </a:lnTo>
                  <a:lnTo>
                    <a:pt x="243827" y="268224"/>
                  </a:lnTo>
                  <a:lnTo>
                    <a:pt x="359651" y="200787"/>
                  </a:lnTo>
                  <a:lnTo>
                    <a:pt x="359651" y="67564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062796"/>
              <a:ext cx="85725" cy="233679"/>
            </a:xfrm>
            <a:custGeom>
              <a:avLst/>
              <a:gdLst/>
              <a:ahLst/>
              <a:cxnLst/>
              <a:rect l="l" t="t" r="r" b="b"/>
              <a:pathLst>
                <a:path w="85725" h="233680">
                  <a:moveTo>
                    <a:pt x="0" y="0"/>
                  </a:moveTo>
                  <a:lnTo>
                    <a:pt x="0" y="233278"/>
                  </a:lnTo>
                  <a:lnTo>
                    <a:pt x="85330" y="183960"/>
                  </a:lnTo>
                  <a:lnTo>
                    <a:pt x="85330" y="49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261615"/>
              <a:ext cx="213360" cy="268605"/>
            </a:xfrm>
            <a:custGeom>
              <a:avLst/>
              <a:gdLst/>
              <a:ahLst/>
              <a:cxnLst/>
              <a:rect l="l" t="t" r="r" b="b"/>
              <a:pathLst>
                <a:path w="213360" h="268605">
                  <a:moveTo>
                    <a:pt x="97998" y="0"/>
                  </a:moveTo>
                  <a:lnTo>
                    <a:pt x="0" y="56945"/>
                  </a:lnTo>
                  <a:lnTo>
                    <a:pt x="0" y="212028"/>
                  </a:lnTo>
                  <a:lnTo>
                    <a:pt x="97998" y="268224"/>
                  </a:lnTo>
                  <a:lnTo>
                    <a:pt x="213359" y="201549"/>
                  </a:lnTo>
                  <a:lnTo>
                    <a:pt x="213359" y="67563"/>
                  </a:lnTo>
                  <a:lnTo>
                    <a:pt x="979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825751"/>
              <a:ext cx="213360" cy="268605"/>
            </a:xfrm>
            <a:custGeom>
              <a:avLst/>
              <a:gdLst/>
              <a:ahLst/>
              <a:cxnLst/>
              <a:rect l="l" t="t" r="r" b="b"/>
              <a:pathLst>
                <a:path w="213360" h="268605">
                  <a:moveTo>
                    <a:pt x="97998" y="0"/>
                  </a:moveTo>
                  <a:lnTo>
                    <a:pt x="0" y="56945"/>
                  </a:lnTo>
                  <a:lnTo>
                    <a:pt x="0" y="211385"/>
                  </a:lnTo>
                  <a:lnTo>
                    <a:pt x="97998" y="268224"/>
                  </a:lnTo>
                  <a:lnTo>
                    <a:pt x="213359" y="200787"/>
                  </a:lnTo>
                  <a:lnTo>
                    <a:pt x="213359" y="67563"/>
                  </a:lnTo>
                  <a:lnTo>
                    <a:pt x="97998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676" y="2045207"/>
              <a:ext cx="231775" cy="268605"/>
            </a:xfrm>
            <a:custGeom>
              <a:avLst/>
              <a:gdLst/>
              <a:ahLst/>
              <a:cxnLst/>
              <a:rect l="l" t="t" r="r" b="b"/>
              <a:pathLst>
                <a:path w="231775" h="268605">
                  <a:moveTo>
                    <a:pt x="115824" y="0"/>
                  </a:moveTo>
                  <a:lnTo>
                    <a:pt x="0" y="67564"/>
                  </a:lnTo>
                  <a:lnTo>
                    <a:pt x="0" y="201549"/>
                  </a:lnTo>
                  <a:lnTo>
                    <a:pt x="115824" y="268224"/>
                  </a:lnTo>
                  <a:lnTo>
                    <a:pt x="231635" y="201549"/>
                  </a:lnTo>
                  <a:lnTo>
                    <a:pt x="231635" y="67564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" y="2429255"/>
              <a:ext cx="115823" cy="1005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3631" y="1606295"/>
              <a:ext cx="231775" cy="268605"/>
            </a:xfrm>
            <a:custGeom>
              <a:avLst/>
              <a:gdLst/>
              <a:ahLst/>
              <a:cxnLst/>
              <a:rect l="l" t="t" r="r" b="b"/>
              <a:pathLst>
                <a:path w="231775" h="268605">
                  <a:moveTo>
                    <a:pt x="116268" y="0"/>
                  </a:moveTo>
                  <a:lnTo>
                    <a:pt x="0" y="67563"/>
                  </a:lnTo>
                  <a:lnTo>
                    <a:pt x="0" y="201549"/>
                  </a:lnTo>
                  <a:lnTo>
                    <a:pt x="116268" y="268224"/>
                  </a:lnTo>
                  <a:lnTo>
                    <a:pt x="231647" y="201549"/>
                  </a:lnTo>
                  <a:lnTo>
                    <a:pt x="231647" y="67563"/>
                  </a:lnTo>
                  <a:lnTo>
                    <a:pt x="1162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386839"/>
              <a:ext cx="207645" cy="268605"/>
            </a:xfrm>
            <a:custGeom>
              <a:avLst/>
              <a:gdLst/>
              <a:ahLst/>
              <a:cxnLst/>
              <a:rect l="l" t="t" r="r" b="b"/>
              <a:pathLst>
                <a:path w="207645" h="268605">
                  <a:moveTo>
                    <a:pt x="91902" y="0"/>
                  </a:moveTo>
                  <a:lnTo>
                    <a:pt x="0" y="53402"/>
                  </a:lnTo>
                  <a:lnTo>
                    <a:pt x="0" y="214921"/>
                  </a:lnTo>
                  <a:lnTo>
                    <a:pt x="91902" y="268224"/>
                  </a:lnTo>
                  <a:lnTo>
                    <a:pt x="207264" y="200787"/>
                  </a:lnTo>
                  <a:lnTo>
                    <a:pt x="207264" y="67563"/>
                  </a:lnTo>
                  <a:lnTo>
                    <a:pt x="91902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363711" y="4642103"/>
            <a:ext cx="253365" cy="219710"/>
          </a:xfrm>
          <a:custGeom>
            <a:avLst/>
            <a:gdLst/>
            <a:ahLst/>
            <a:cxnLst/>
            <a:rect l="l" t="t" r="r" b="b"/>
            <a:pathLst>
              <a:path w="253365" h="219710">
                <a:moveTo>
                  <a:pt x="190119" y="0"/>
                </a:moveTo>
                <a:lnTo>
                  <a:pt x="63627" y="0"/>
                </a:lnTo>
                <a:lnTo>
                  <a:pt x="0" y="109715"/>
                </a:lnTo>
                <a:lnTo>
                  <a:pt x="63627" y="219443"/>
                </a:lnTo>
                <a:lnTo>
                  <a:pt x="190119" y="219443"/>
                </a:lnTo>
                <a:lnTo>
                  <a:pt x="252984" y="109715"/>
                </a:lnTo>
                <a:lnTo>
                  <a:pt x="190119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1919" y="4998720"/>
            <a:ext cx="253365" cy="146685"/>
          </a:xfrm>
          <a:custGeom>
            <a:avLst/>
            <a:gdLst/>
            <a:ahLst/>
            <a:cxnLst/>
            <a:rect l="l" t="t" r="r" b="b"/>
            <a:pathLst>
              <a:path w="253365" h="146685">
                <a:moveTo>
                  <a:pt x="189229" y="0"/>
                </a:moveTo>
                <a:lnTo>
                  <a:pt x="62864" y="0"/>
                </a:lnTo>
                <a:lnTo>
                  <a:pt x="0" y="109289"/>
                </a:lnTo>
                <a:lnTo>
                  <a:pt x="21124" y="146303"/>
                </a:lnTo>
                <a:lnTo>
                  <a:pt x="231560" y="146303"/>
                </a:lnTo>
                <a:lnTo>
                  <a:pt x="252983" y="109289"/>
                </a:lnTo>
                <a:lnTo>
                  <a:pt x="189229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9743" y="4474476"/>
            <a:ext cx="155448" cy="13408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7949183" y="4642103"/>
            <a:ext cx="253365" cy="219710"/>
          </a:xfrm>
          <a:custGeom>
            <a:avLst/>
            <a:gdLst/>
            <a:ahLst/>
            <a:cxnLst/>
            <a:rect l="l" t="t" r="r" b="b"/>
            <a:pathLst>
              <a:path w="253365" h="219710">
                <a:moveTo>
                  <a:pt x="189230" y="0"/>
                </a:moveTo>
                <a:lnTo>
                  <a:pt x="63626" y="0"/>
                </a:lnTo>
                <a:lnTo>
                  <a:pt x="0" y="109715"/>
                </a:lnTo>
                <a:lnTo>
                  <a:pt x="63626" y="219443"/>
                </a:lnTo>
                <a:lnTo>
                  <a:pt x="189230" y="219443"/>
                </a:lnTo>
                <a:lnTo>
                  <a:pt x="252984" y="109715"/>
                </a:lnTo>
                <a:lnTo>
                  <a:pt x="1892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70976" y="4998720"/>
            <a:ext cx="253365" cy="146685"/>
          </a:xfrm>
          <a:custGeom>
            <a:avLst/>
            <a:gdLst/>
            <a:ahLst/>
            <a:cxnLst/>
            <a:rect l="l" t="t" r="r" b="b"/>
            <a:pathLst>
              <a:path w="253365" h="146685">
                <a:moveTo>
                  <a:pt x="190119" y="0"/>
                </a:moveTo>
                <a:lnTo>
                  <a:pt x="63626" y="0"/>
                </a:lnTo>
                <a:lnTo>
                  <a:pt x="0" y="109289"/>
                </a:lnTo>
                <a:lnTo>
                  <a:pt x="21380" y="146303"/>
                </a:lnTo>
                <a:lnTo>
                  <a:pt x="231859" y="146303"/>
                </a:lnTo>
                <a:lnTo>
                  <a:pt x="252983" y="109289"/>
                </a:lnTo>
                <a:lnTo>
                  <a:pt x="19011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23959" y="4379976"/>
            <a:ext cx="252984" cy="219443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8156447" y="4760988"/>
            <a:ext cx="253365" cy="219710"/>
          </a:xfrm>
          <a:custGeom>
            <a:avLst/>
            <a:gdLst/>
            <a:ahLst/>
            <a:cxnLst/>
            <a:rect l="l" t="t" r="r" b="b"/>
            <a:pathLst>
              <a:path w="253365" h="219710">
                <a:moveTo>
                  <a:pt x="189229" y="0"/>
                </a:moveTo>
                <a:lnTo>
                  <a:pt x="63626" y="0"/>
                </a:lnTo>
                <a:lnTo>
                  <a:pt x="0" y="109283"/>
                </a:lnTo>
                <a:lnTo>
                  <a:pt x="63626" y="219430"/>
                </a:lnTo>
                <a:lnTo>
                  <a:pt x="189229" y="219430"/>
                </a:lnTo>
                <a:lnTo>
                  <a:pt x="252983" y="109283"/>
                </a:lnTo>
                <a:lnTo>
                  <a:pt x="189229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70976" y="4642103"/>
            <a:ext cx="573405" cy="338455"/>
          </a:xfrm>
          <a:custGeom>
            <a:avLst/>
            <a:gdLst/>
            <a:ahLst/>
            <a:cxnLst/>
            <a:rect l="l" t="t" r="r" b="b"/>
            <a:pathLst>
              <a:path w="573404" h="338454">
                <a:moveTo>
                  <a:pt x="252984" y="228168"/>
                </a:moveTo>
                <a:lnTo>
                  <a:pt x="190119" y="118884"/>
                </a:lnTo>
                <a:lnTo>
                  <a:pt x="63627" y="118884"/>
                </a:lnTo>
                <a:lnTo>
                  <a:pt x="0" y="228168"/>
                </a:lnTo>
                <a:lnTo>
                  <a:pt x="63627" y="338315"/>
                </a:lnTo>
                <a:lnTo>
                  <a:pt x="190119" y="338315"/>
                </a:lnTo>
                <a:lnTo>
                  <a:pt x="252984" y="228168"/>
                </a:lnTo>
                <a:close/>
              </a:path>
              <a:path w="573404" h="338454">
                <a:moveTo>
                  <a:pt x="460248" y="109715"/>
                </a:moveTo>
                <a:lnTo>
                  <a:pt x="397383" y="0"/>
                </a:lnTo>
                <a:lnTo>
                  <a:pt x="270891" y="0"/>
                </a:lnTo>
                <a:lnTo>
                  <a:pt x="207264" y="109715"/>
                </a:lnTo>
                <a:lnTo>
                  <a:pt x="270891" y="219443"/>
                </a:lnTo>
                <a:lnTo>
                  <a:pt x="397383" y="219443"/>
                </a:lnTo>
                <a:lnTo>
                  <a:pt x="460248" y="109715"/>
                </a:lnTo>
                <a:close/>
              </a:path>
              <a:path w="573404" h="338454">
                <a:moveTo>
                  <a:pt x="573024" y="118884"/>
                </a:moveTo>
                <a:lnTo>
                  <a:pt x="477520" y="118884"/>
                </a:lnTo>
                <a:lnTo>
                  <a:pt x="414528" y="228168"/>
                </a:lnTo>
                <a:lnTo>
                  <a:pt x="477520" y="338315"/>
                </a:lnTo>
                <a:lnTo>
                  <a:pt x="573024" y="338315"/>
                </a:lnTo>
                <a:lnTo>
                  <a:pt x="573024" y="118884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49184" y="4879860"/>
            <a:ext cx="668020" cy="265430"/>
          </a:xfrm>
          <a:custGeom>
            <a:avLst/>
            <a:gdLst/>
            <a:ahLst/>
            <a:cxnLst/>
            <a:rect l="l" t="t" r="r" b="b"/>
            <a:pathLst>
              <a:path w="668020" h="265429">
                <a:moveTo>
                  <a:pt x="252984" y="109296"/>
                </a:moveTo>
                <a:lnTo>
                  <a:pt x="189230" y="0"/>
                </a:lnTo>
                <a:lnTo>
                  <a:pt x="63627" y="0"/>
                </a:lnTo>
                <a:lnTo>
                  <a:pt x="0" y="109296"/>
                </a:lnTo>
                <a:lnTo>
                  <a:pt x="63627" y="219443"/>
                </a:lnTo>
                <a:lnTo>
                  <a:pt x="189230" y="219443"/>
                </a:lnTo>
                <a:lnTo>
                  <a:pt x="252984" y="109296"/>
                </a:lnTo>
                <a:close/>
              </a:path>
              <a:path w="668020" h="265429">
                <a:moveTo>
                  <a:pt x="460248" y="228155"/>
                </a:moveTo>
                <a:lnTo>
                  <a:pt x="396494" y="118859"/>
                </a:lnTo>
                <a:lnTo>
                  <a:pt x="270891" y="118859"/>
                </a:lnTo>
                <a:lnTo>
                  <a:pt x="207264" y="228155"/>
                </a:lnTo>
                <a:lnTo>
                  <a:pt x="228638" y="265163"/>
                </a:lnTo>
                <a:lnTo>
                  <a:pt x="438823" y="265163"/>
                </a:lnTo>
                <a:lnTo>
                  <a:pt x="460248" y="228155"/>
                </a:lnTo>
                <a:close/>
              </a:path>
              <a:path w="668020" h="265429">
                <a:moveTo>
                  <a:pt x="667512" y="109296"/>
                </a:moveTo>
                <a:lnTo>
                  <a:pt x="604647" y="0"/>
                </a:lnTo>
                <a:lnTo>
                  <a:pt x="478155" y="0"/>
                </a:lnTo>
                <a:lnTo>
                  <a:pt x="414528" y="109296"/>
                </a:lnTo>
                <a:lnTo>
                  <a:pt x="478155" y="219443"/>
                </a:lnTo>
                <a:lnTo>
                  <a:pt x="604647" y="219443"/>
                </a:lnTo>
                <a:lnTo>
                  <a:pt x="667512" y="109296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3047" y="4934711"/>
            <a:ext cx="94487" cy="1097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15823"/>
            <a:ext cx="688848" cy="1700784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571113" y="522858"/>
            <a:ext cx="1997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Pendahuluan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75766" y="1266266"/>
            <a:ext cx="7310755" cy="3392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3370" marR="16510" indent="-281305">
              <a:lnSpc>
                <a:spcPct val="115100"/>
              </a:lnSpc>
              <a:spcBef>
                <a:spcPts val="95"/>
              </a:spcBef>
              <a:buSzPct val="50000"/>
              <a:buChar char="●"/>
              <a:tabLst>
                <a:tab pos="292735" algn="l"/>
                <a:tab pos="294005" algn="l"/>
              </a:tabLst>
            </a:pP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Penelitian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ini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menguji sistem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pengendali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derajat keasaman air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dan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membangun Bot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7225B"/>
                </a:solidFill>
                <a:latin typeface="Times New Roman"/>
                <a:cs typeface="Times New Roman"/>
              </a:rPr>
              <a:t>Telegram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untuk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memonitor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derajat keasaman air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dengan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menggunakan </a:t>
            </a:r>
            <a:r>
              <a:rPr sz="1600" spc="-25" dirty="0">
                <a:solidFill>
                  <a:srgbClr val="17225B"/>
                </a:solidFill>
                <a:latin typeface="Times New Roman"/>
                <a:cs typeface="Times New Roman"/>
              </a:rPr>
              <a:t>IoT,</a:t>
            </a:r>
            <a:r>
              <a:rPr sz="1600" spc="-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dengan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 komunikasi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People-To-Machine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dan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Machine-To-Machine, memudahkan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kehidupan </a:t>
            </a:r>
            <a:r>
              <a:rPr sz="16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sehari-hari. Penting bagi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pelaku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usaha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air,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seperti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budidaya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ikan atau pertanian, untuk </a:t>
            </a:r>
            <a:r>
              <a:rPr sz="1600" spc="-38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memperhatikan</a:t>
            </a:r>
            <a:r>
              <a:rPr sz="1600" spc="-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kualitas</a:t>
            </a:r>
            <a:r>
              <a:rPr sz="1600" spc="-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air,</a:t>
            </a:r>
            <a:r>
              <a:rPr sz="16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terutama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pH.</a:t>
            </a:r>
            <a:endParaRPr sz="1600">
              <a:latin typeface="Times New Roman"/>
              <a:cs typeface="Times New Roman"/>
            </a:endParaRPr>
          </a:p>
          <a:p>
            <a:pPr marL="293370" indent="-281305">
              <a:lnSpc>
                <a:spcPct val="100000"/>
              </a:lnSpc>
              <a:spcBef>
                <a:spcPts val="290"/>
              </a:spcBef>
              <a:buSzPct val="50000"/>
              <a:buChar char="●"/>
              <a:tabLst>
                <a:tab pos="292735" algn="l"/>
                <a:tab pos="294005" algn="l"/>
              </a:tabLst>
            </a:pP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Penelitian</a:t>
            </a:r>
            <a:r>
              <a:rPr sz="16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sebelumnya</a:t>
            </a:r>
            <a:r>
              <a:rPr sz="1600" spc="4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menggunakan</a:t>
            </a:r>
            <a:r>
              <a:rPr sz="1600" spc="-4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sensor</a:t>
            </a:r>
            <a:r>
              <a:rPr sz="1600" spc="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pH</a:t>
            </a:r>
            <a:r>
              <a:rPr sz="1600" spc="-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air</a:t>
            </a:r>
            <a:r>
              <a:rPr sz="16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elektronik</a:t>
            </a:r>
            <a:r>
              <a:rPr sz="1600" spc="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17225B"/>
                </a:solidFill>
                <a:latin typeface="Times New Roman"/>
                <a:cs typeface="Times New Roman"/>
              </a:rPr>
              <a:t>untuk</a:t>
            </a:r>
            <a:r>
              <a:rPr sz="1600" spc="-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membaca derajat</a:t>
            </a:r>
            <a:endParaRPr sz="1600">
              <a:latin typeface="Times New Roman"/>
              <a:cs typeface="Times New Roman"/>
            </a:endParaRPr>
          </a:p>
          <a:p>
            <a:pPr marL="293370" marR="5080">
              <a:lnSpc>
                <a:spcPct val="115100"/>
              </a:lnSpc>
            </a:pP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keasaman air.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Sebagai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contoh, penelitian </a:t>
            </a:r>
            <a:r>
              <a:rPr sz="1600" spc="-10" dirty="0">
                <a:solidFill>
                  <a:srgbClr val="17225B"/>
                </a:solidFill>
                <a:latin typeface="Times New Roman"/>
                <a:cs typeface="Times New Roman"/>
              </a:rPr>
              <a:t>oleh </a:t>
            </a:r>
            <a:r>
              <a:rPr sz="1600" spc="-15" dirty="0">
                <a:solidFill>
                  <a:srgbClr val="17225B"/>
                </a:solidFill>
                <a:latin typeface="Times New Roman"/>
                <a:cs typeface="Times New Roman"/>
              </a:rPr>
              <a:t>Flores </a:t>
            </a:r>
            <a:r>
              <a:rPr sz="1600" spc="10" dirty="0">
                <a:solidFill>
                  <a:srgbClr val="17225B"/>
                </a:solidFill>
                <a:latin typeface="Times New Roman"/>
                <a:cs typeface="Times New Roman"/>
              </a:rPr>
              <a:t>dkk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(2016)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menggunakan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sensor </a:t>
            </a:r>
            <a:r>
              <a:rPr sz="1600" spc="-38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pH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meter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kit dan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Raspberry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Pi </a:t>
            </a:r>
            <a:r>
              <a:rPr sz="1600" spc="10" dirty="0">
                <a:solidFill>
                  <a:srgbClr val="17225B"/>
                </a:solidFill>
                <a:latin typeface="Times New Roman"/>
                <a:cs typeface="Times New Roman"/>
              </a:rPr>
              <a:t>untuk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membaca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dan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menyimpan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data pH air </a:t>
            </a:r>
            <a:r>
              <a:rPr sz="1600" spc="10" dirty="0">
                <a:solidFill>
                  <a:srgbClr val="17225B"/>
                </a:solidFill>
                <a:latin typeface="Times New Roman"/>
                <a:cs typeface="Times New Roman"/>
              </a:rPr>
              <a:t>ke </a:t>
            </a:r>
            <a:r>
              <a:rPr sz="1600" spc="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database</a:t>
            </a:r>
            <a:r>
              <a:rPr sz="1600" spc="-6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7225B"/>
                </a:solidFill>
                <a:latin typeface="Times New Roman"/>
                <a:cs typeface="Times New Roman"/>
              </a:rPr>
              <a:t>SQL.</a:t>
            </a:r>
            <a:endParaRPr sz="1600">
              <a:latin typeface="Times New Roman"/>
              <a:cs typeface="Times New Roman"/>
            </a:endParaRPr>
          </a:p>
          <a:p>
            <a:pPr marL="293370" indent="-281305">
              <a:lnSpc>
                <a:spcPct val="100000"/>
              </a:lnSpc>
              <a:spcBef>
                <a:spcPts val="285"/>
              </a:spcBef>
              <a:buSzPct val="50000"/>
              <a:buChar char="●"/>
              <a:tabLst>
                <a:tab pos="292735" algn="l"/>
                <a:tab pos="294005" algn="l"/>
              </a:tabLst>
            </a:pP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Sementara</a:t>
            </a:r>
            <a:r>
              <a:rPr sz="1600" spc="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itu,</a:t>
            </a:r>
            <a:r>
              <a:rPr sz="1600" spc="-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Vimal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&amp;</a:t>
            </a:r>
            <a:r>
              <a:rPr sz="16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Shivaprakasha</a:t>
            </a:r>
            <a:r>
              <a:rPr sz="1600" spc="-6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pada</a:t>
            </a:r>
            <a:r>
              <a:rPr sz="1600" spc="-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tahun</a:t>
            </a:r>
            <a:r>
              <a:rPr sz="1600" spc="-4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17225B"/>
                </a:solidFill>
                <a:latin typeface="Times New Roman"/>
                <a:cs typeface="Times New Roman"/>
              </a:rPr>
              <a:t>2017</a:t>
            </a:r>
            <a:r>
              <a:rPr sz="1600" spc="-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melakukan</a:t>
            </a:r>
            <a:r>
              <a:rPr sz="16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penelitian</a:t>
            </a:r>
            <a:endParaRPr sz="1600">
              <a:latin typeface="Times New Roman"/>
              <a:cs typeface="Times New Roman"/>
            </a:endParaRPr>
          </a:p>
          <a:p>
            <a:pPr marL="29337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monitoring</a:t>
            </a:r>
            <a:r>
              <a:rPr sz="1600" spc="-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600" spc="-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kontrol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 pH</a:t>
            </a:r>
            <a:r>
              <a:rPr sz="1600" spc="-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air</a:t>
            </a:r>
            <a:r>
              <a:rPr sz="1600" spc="-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di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greenhouse</a:t>
            </a:r>
            <a:r>
              <a:rPr sz="1600" spc="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menggunakan</a:t>
            </a:r>
            <a:r>
              <a:rPr sz="1600" spc="-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Arduino,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dengan</a:t>
            </a:r>
            <a:r>
              <a:rPr sz="1600" spc="-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hasil</a:t>
            </a:r>
            <a:endParaRPr sz="1600">
              <a:latin typeface="Times New Roman"/>
              <a:cs typeface="Times New Roman"/>
            </a:endParaRPr>
          </a:p>
          <a:p>
            <a:pPr marL="29337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sensor</a:t>
            </a:r>
            <a:r>
              <a:rPr sz="16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yang</a:t>
            </a:r>
            <a:r>
              <a:rPr sz="16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dikirim</a:t>
            </a:r>
            <a:r>
              <a:rPr sz="1600" spc="-4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melalui</a:t>
            </a:r>
            <a:r>
              <a:rPr sz="1600" spc="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SMS.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48" y="2865119"/>
            <a:ext cx="143230" cy="1676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6679" y="2481072"/>
            <a:ext cx="231775" cy="268605"/>
          </a:xfrm>
          <a:custGeom>
            <a:avLst/>
            <a:gdLst/>
            <a:ahLst/>
            <a:cxnLst/>
            <a:rect l="l" t="t" r="r" b="b"/>
            <a:pathLst>
              <a:path w="231775" h="268605">
                <a:moveTo>
                  <a:pt x="116268" y="0"/>
                </a:moveTo>
                <a:lnTo>
                  <a:pt x="0" y="67563"/>
                </a:lnTo>
                <a:lnTo>
                  <a:pt x="0" y="201549"/>
                </a:lnTo>
                <a:lnTo>
                  <a:pt x="116268" y="268224"/>
                </a:lnTo>
                <a:lnTo>
                  <a:pt x="231648" y="201549"/>
                </a:lnTo>
                <a:lnTo>
                  <a:pt x="231648" y="67563"/>
                </a:lnTo>
                <a:lnTo>
                  <a:pt x="116268" y="0"/>
                </a:lnTo>
                <a:close/>
              </a:path>
            </a:pathLst>
          </a:custGeom>
          <a:solidFill>
            <a:srgbClr val="FFFFFF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386839"/>
            <a:ext cx="591820" cy="1143000"/>
            <a:chOff x="0" y="1386839"/>
            <a:chExt cx="591820" cy="1143000"/>
          </a:xfrm>
        </p:grpSpPr>
        <p:sp>
          <p:nvSpPr>
            <p:cNvPr id="5" name="object 5"/>
            <p:cNvSpPr/>
            <p:nvPr/>
          </p:nvSpPr>
          <p:spPr>
            <a:xfrm>
              <a:off x="106680" y="1825751"/>
              <a:ext cx="360045" cy="487680"/>
            </a:xfrm>
            <a:custGeom>
              <a:avLst/>
              <a:gdLst/>
              <a:ahLst/>
              <a:cxnLst/>
              <a:rect l="l" t="t" r="r" b="b"/>
              <a:pathLst>
                <a:path w="360045" h="487680">
                  <a:moveTo>
                    <a:pt x="231648" y="287020"/>
                  </a:moveTo>
                  <a:lnTo>
                    <a:pt x="116268" y="219456"/>
                  </a:lnTo>
                  <a:lnTo>
                    <a:pt x="0" y="287020"/>
                  </a:lnTo>
                  <a:lnTo>
                    <a:pt x="0" y="421005"/>
                  </a:lnTo>
                  <a:lnTo>
                    <a:pt x="116268" y="487680"/>
                  </a:lnTo>
                  <a:lnTo>
                    <a:pt x="231648" y="421005"/>
                  </a:lnTo>
                  <a:lnTo>
                    <a:pt x="231648" y="287020"/>
                  </a:lnTo>
                  <a:close/>
                </a:path>
                <a:path w="360045" h="487680">
                  <a:moveTo>
                    <a:pt x="359651" y="67564"/>
                  </a:moveTo>
                  <a:lnTo>
                    <a:pt x="243827" y="0"/>
                  </a:lnTo>
                  <a:lnTo>
                    <a:pt x="128016" y="67564"/>
                  </a:lnTo>
                  <a:lnTo>
                    <a:pt x="128016" y="200787"/>
                  </a:lnTo>
                  <a:lnTo>
                    <a:pt x="243827" y="268224"/>
                  </a:lnTo>
                  <a:lnTo>
                    <a:pt x="359651" y="200787"/>
                  </a:lnTo>
                  <a:lnTo>
                    <a:pt x="359651" y="67564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062796"/>
              <a:ext cx="85725" cy="233679"/>
            </a:xfrm>
            <a:custGeom>
              <a:avLst/>
              <a:gdLst/>
              <a:ahLst/>
              <a:cxnLst/>
              <a:rect l="l" t="t" r="r" b="b"/>
              <a:pathLst>
                <a:path w="85725" h="233680">
                  <a:moveTo>
                    <a:pt x="0" y="0"/>
                  </a:moveTo>
                  <a:lnTo>
                    <a:pt x="0" y="233278"/>
                  </a:lnTo>
                  <a:lnTo>
                    <a:pt x="85330" y="183960"/>
                  </a:lnTo>
                  <a:lnTo>
                    <a:pt x="85330" y="49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261615"/>
              <a:ext cx="213360" cy="268605"/>
            </a:xfrm>
            <a:custGeom>
              <a:avLst/>
              <a:gdLst/>
              <a:ahLst/>
              <a:cxnLst/>
              <a:rect l="l" t="t" r="r" b="b"/>
              <a:pathLst>
                <a:path w="213360" h="268605">
                  <a:moveTo>
                    <a:pt x="97998" y="0"/>
                  </a:moveTo>
                  <a:lnTo>
                    <a:pt x="0" y="56945"/>
                  </a:lnTo>
                  <a:lnTo>
                    <a:pt x="0" y="212028"/>
                  </a:lnTo>
                  <a:lnTo>
                    <a:pt x="97998" y="268224"/>
                  </a:lnTo>
                  <a:lnTo>
                    <a:pt x="213359" y="201549"/>
                  </a:lnTo>
                  <a:lnTo>
                    <a:pt x="213359" y="67563"/>
                  </a:lnTo>
                  <a:lnTo>
                    <a:pt x="979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825751"/>
              <a:ext cx="213360" cy="268605"/>
            </a:xfrm>
            <a:custGeom>
              <a:avLst/>
              <a:gdLst/>
              <a:ahLst/>
              <a:cxnLst/>
              <a:rect l="l" t="t" r="r" b="b"/>
              <a:pathLst>
                <a:path w="213360" h="268605">
                  <a:moveTo>
                    <a:pt x="97998" y="0"/>
                  </a:moveTo>
                  <a:lnTo>
                    <a:pt x="0" y="56945"/>
                  </a:lnTo>
                  <a:lnTo>
                    <a:pt x="0" y="211385"/>
                  </a:lnTo>
                  <a:lnTo>
                    <a:pt x="97998" y="268224"/>
                  </a:lnTo>
                  <a:lnTo>
                    <a:pt x="213359" y="200787"/>
                  </a:lnTo>
                  <a:lnTo>
                    <a:pt x="213359" y="67563"/>
                  </a:lnTo>
                  <a:lnTo>
                    <a:pt x="97998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676" y="2045207"/>
              <a:ext cx="231775" cy="268605"/>
            </a:xfrm>
            <a:custGeom>
              <a:avLst/>
              <a:gdLst/>
              <a:ahLst/>
              <a:cxnLst/>
              <a:rect l="l" t="t" r="r" b="b"/>
              <a:pathLst>
                <a:path w="231775" h="268605">
                  <a:moveTo>
                    <a:pt x="115824" y="0"/>
                  </a:moveTo>
                  <a:lnTo>
                    <a:pt x="0" y="67564"/>
                  </a:lnTo>
                  <a:lnTo>
                    <a:pt x="0" y="201549"/>
                  </a:lnTo>
                  <a:lnTo>
                    <a:pt x="115824" y="268224"/>
                  </a:lnTo>
                  <a:lnTo>
                    <a:pt x="231635" y="201549"/>
                  </a:lnTo>
                  <a:lnTo>
                    <a:pt x="231635" y="67564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" y="2429255"/>
              <a:ext cx="115823" cy="1005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3631" y="1606295"/>
              <a:ext cx="231775" cy="268605"/>
            </a:xfrm>
            <a:custGeom>
              <a:avLst/>
              <a:gdLst/>
              <a:ahLst/>
              <a:cxnLst/>
              <a:rect l="l" t="t" r="r" b="b"/>
              <a:pathLst>
                <a:path w="231775" h="268605">
                  <a:moveTo>
                    <a:pt x="116268" y="0"/>
                  </a:moveTo>
                  <a:lnTo>
                    <a:pt x="0" y="67563"/>
                  </a:lnTo>
                  <a:lnTo>
                    <a:pt x="0" y="201549"/>
                  </a:lnTo>
                  <a:lnTo>
                    <a:pt x="116268" y="268224"/>
                  </a:lnTo>
                  <a:lnTo>
                    <a:pt x="231647" y="201549"/>
                  </a:lnTo>
                  <a:lnTo>
                    <a:pt x="231647" y="67563"/>
                  </a:lnTo>
                  <a:lnTo>
                    <a:pt x="1162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386839"/>
              <a:ext cx="207645" cy="268605"/>
            </a:xfrm>
            <a:custGeom>
              <a:avLst/>
              <a:gdLst/>
              <a:ahLst/>
              <a:cxnLst/>
              <a:rect l="l" t="t" r="r" b="b"/>
              <a:pathLst>
                <a:path w="207645" h="268605">
                  <a:moveTo>
                    <a:pt x="91902" y="0"/>
                  </a:moveTo>
                  <a:lnTo>
                    <a:pt x="0" y="53402"/>
                  </a:lnTo>
                  <a:lnTo>
                    <a:pt x="0" y="214921"/>
                  </a:lnTo>
                  <a:lnTo>
                    <a:pt x="91902" y="268224"/>
                  </a:lnTo>
                  <a:lnTo>
                    <a:pt x="207264" y="200787"/>
                  </a:lnTo>
                  <a:lnTo>
                    <a:pt x="207264" y="67563"/>
                  </a:lnTo>
                  <a:lnTo>
                    <a:pt x="91902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363711" y="4642103"/>
            <a:ext cx="253365" cy="219710"/>
          </a:xfrm>
          <a:custGeom>
            <a:avLst/>
            <a:gdLst/>
            <a:ahLst/>
            <a:cxnLst/>
            <a:rect l="l" t="t" r="r" b="b"/>
            <a:pathLst>
              <a:path w="253365" h="219710">
                <a:moveTo>
                  <a:pt x="190119" y="0"/>
                </a:moveTo>
                <a:lnTo>
                  <a:pt x="63627" y="0"/>
                </a:lnTo>
                <a:lnTo>
                  <a:pt x="0" y="109715"/>
                </a:lnTo>
                <a:lnTo>
                  <a:pt x="63627" y="219443"/>
                </a:lnTo>
                <a:lnTo>
                  <a:pt x="190119" y="219443"/>
                </a:lnTo>
                <a:lnTo>
                  <a:pt x="252984" y="109715"/>
                </a:lnTo>
                <a:lnTo>
                  <a:pt x="190119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1919" y="4998720"/>
            <a:ext cx="253365" cy="146685"/>
          </a:xfrm>
          <a:custGeom>
            <a:avLst/>
            <a:gdLst/>
            <a:ahLst/>
            <a:cxnLst/>
            <a:rect l="l" t="t" r="r" b="b"/>
            <a:pathLst>
              <a:path w="253365" h="146685">
                <a:moveTo>
                  <a:pt x="189229" y="0"/>
                </a:moveTo>
                <a:lnTo>
                  <a:pt x="62864" y="0"/>
                </a:lnTo>
                <a:lnTo>
                  <a:pt x="0" y="109289"/>
                </a:lnTo>
                <a:lnTo>
                  <a:pt x="21124" y="146303"/>
                </a:lnTo>
                <a:lnTo>
                  <a:pt x="231560" y="146303"/>
                </a:lnTo>
                <a:lnTo>
                  <a:pt x="252983" y="109289"/>
                </a:lnTo>
                <a:lnTo>
                  <a:pt x="189229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9743" y="4474476"/>
            <a:ext cx="155448" cy="13408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7949183" y="4642103"/>
            <a:ext cx="253365" cy="219710"/>
          </a:xfrm>
          <a:custGeom>
            <a:avLst/>
            <a:gdLst/>
            <a:ahLst/>
            <a:cxnLst/>
            <a:rect l="l" t="t" r="r" b="b"/>
            <a:pathLst>
              <a:path w="253365" h="219710">
                <a:moveTo>
                  <a:pt x="189230" y="0"/>
                </a:moveTo>
                <a:lnTo>
                  <a:pt x="63626" y="0"/>
                </a:lnTo>
                <a:lnTo>
                  <a:pt x="0" y="109715"/>
                </a:lnTo>
                <a:lnTo>
                  <a:pt x="63626" y="219443"/>
                </a:lnTo>
                <a:lnTo>
                  <a:pt x="189230" y="219443"/>
                </a:lnTo>
                <a:lnTo>
                  <a:pt x="252984" y="109715"/>
                </a:lnTo>
                <a:lnTo>
                  <a:pt x="1892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70976" y="4998720"/>
            <a:ext cx="253365" cy="146685"/>
          </a:xfrm>
          <a:custGeom>
            <a:avLst/>
            <a:gdLst/>
            <a:ahLst/>
            <a:cxnLst/>
            <a:rect l="l" t="t" r="r" b="b"/>
            <a:pathLst>
              <a:path w="253365" h="146685">
                <a:moveTo>
                  <a:pt x="190119" y="0"/>
                </a:moveTo>
                <a:lnTo>
                  <a:pt x="63626" y="0"/>
                </a:lnTo>
                <a:lnTo>
                  <a:pt x="0" y="109289"/>
                </a:lnTo>
                <a:lnTo>
                  <a:pt x="21380" y="146303"/>
                </a:lnTo>
                <a:lnTo>
                  <a:pt x="231859" y="146303"/>
                </a:lnTo>
                <a:lnTo>
                  <a:pt x="252983" y="109289"/>
                </a:lnTo>
                <a:lnTo>
                  <a:pt x="19011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23959" y="4379976"/>
            <a:ext cx="252984" cy="219443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8156447" y="4760988"/>
            <a:ext cx="253365" cy="219710"/>
          </a:xfrm>
          <a:custGeom>
            <a:avLst/>
            <a:gdLst/>
            <a:ahLst/>
            <a:cxnLst/>
            <a:rect l="l" t="t" r="r" b="b"/>
            <a:pathLst>
              <a:path w="253365" h="219710">
                <a:moveTo>
                  <a:pt x="189229" y="0"/>
                </a:moveTo>
                <a:lnTo>
                  <a:pt x="63626" y="0"/>
                </a:lnTo>
                <a:lnTo>
                  <a:pt x="0" y="109283"/>
                </a:lnTo>
                <a:lnTo>
                  <a:pt x="63626" y="219430"/>
                </a:lnTo>
                <a:lnTo>
                  <a:pt x="189229" y="219430"/>
                </a:lnTo>
                <a:lnTo>
                  <a:pt x="252983" y="109283"/>
                </a:lnTo>
                <a:lnTo>
                  <a:pt x="189229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70976" y="4642103"/>
            <a:ext cx="573405" cy="338455"/>
          </a:xfrm>
          <a:custGeom>
            <a:avLst/>
            <a:gdLst/>
            <a:ahLst/>
            <a:cxnLst/>
            <a:rect l="l" t="t" r="r" b="b"/>
            <a:pathLst>
              <a:path w="573404" h="338454">
                <a:moveTo>
                  <a:pt x="252984" y="228168"/>
                </a:moveTo>
                <a:lnTo>
                  <a:pt x="190119" y="118884"/>
                </a:lnTo>
                <a:lnTo>
                  <a:pt x="63627" y="118884"/>
                </a:lnTo>
                <a:lnTo>
                  <a:pt x="0" y="228168"/>
                </a:lnTo>
                <a:lnTo>
                  <a:pt x="63627" y="338315"/>
                </a:lnTo>
                <a:lnTo>
                  <a:pt x="190119" y="338315"/>
                </a:lnTo>
                <a:lnTo>
                  <a:pt x="252984" y="228168"/>
                </a:lnTo>
                <a:close/>
              </a:path>
              <a:path w="573404" h="338454">
                <a:moveTo>
                  <a:pt x="460248" y="109715"/>
                </a:moveTo>
                <a:lnTo>
                  <a:pt x="397383" y="0"/>
                </a:lnTo>
                <a:lnTo>
                  <a:pt x="270891" y="0"/>
                </a:lnTo>
                <a:lnTo>
                  <a:pt x="207264" y="109715"/>
                </a:lnTo>
                <a:lnTo>
                  <a:pt x="270891" y="219443"/>
                </a:lnTo>
                <a:lnTo>
                  <a:pt x="397383" y="219443"/>
                </a:lnTo>
                <a:lnTo>
                  <a:pt x="460248" y="109715"/>
                </a:lnTo>
                <a:close/>
              </a:path>
              <a:path w="573404" h="338454">
                <a:moveTo>
                  <a:pt x="573024" y="118884"/>
                </a:moveTo>
                <a:lnTo>
                  <a:pt x="477520" y="118884"/>
                </a:lnTo>
                <a:lnTo>
                  <a:pt x="414528" y="228168"/>
                </a:lnTo>
                <a:lnTo>
                  <a:pt x="477520" y="338315"/>
                </a:lnTo>
                <a:lnTo>
                  <a:pt x="573024" y="338315"/>
                </a:lnTo>
                <a:lnTo>
                  <a:pt x="573024" y="118884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49184" y="4879860"/>
            <a:ext cx="668020" cy="265430"/>
          </a:xfrm>
          <a:custGeom>
            <a:avLst/>
            <a:gdLst/>
            <a:ahLst/>
            <a:cxnLst/>
            <a:rect l="l" t="t" r="r" b="b"/>
            <a:pathLst>
              <a:path w="668020" h="265429">
                <a:moveTo>
                  <a:pt x="252984" y="109296"/>
                </a:moveTo>
                <a:lnTo>
                  <a:pt x="189230" y="0"/>
                </a:lnTo>
                <a:lnTo>
                  <a:pt x="63627" y="0"/>
                </a:lnTo>
                <a:lnTo>
                  <a:pt x="0" y="109296"/>
                </a:lnTo>
                <a:lnTo>
                  <a:pt x="63627" y="219443"/>
                </a:lnTo>
                <a:lnTo>
                  <a:pt x="189230" y="219443"/>
                </a:lnTo>
                <a:lnTo>
                  <a:pt x="252984" y="109296"/>
                </a:lnTo>
                <a:close/>
              </a:path>
              <a:path w="668020" h="265429">
                <a:moveTo>
                  <a:pt x="460248" y="228155"/>
                </a:moveTo>
                <a:lnTo>
                  <a:pt x="396494" y="118859"/>
                </a:lnTo>
                <a:lnTo>
                  <a:pt x="270891" y="118859"/>
                </a:lnTo>
                <a:lnTo>
                  <a:pt x="207264" y="228155"/>
                </a:lnTo>
                <a:lnTo>
                  <a:pt x="228638" y="265163"/>
                </a:lnTo>
                <a:lnTo>
                  <a:pt x="438823" y="265163"/>
                </a:lnTo>
                <a:lnTo>
                  <a:pt x="460248" y="228155"/>
                </a:lnTo>
                <a:close/>
              </a:path>
              <a:path w="668020" h="265429">
                <a:moveTo>
                  <a:pt x="667512" y="109296"/>
                </a:moveTo>
                <a:lnTo>
                  <a:pt x="604647" y="0"/>
                </a:lnTo>
                <a:lnTo>
                  <a:pt x="478155" y="0"/>
                </a:lnTo>
                <a:lnTo>
                  <a:pt x="414528" y="109296"/>
                </a:lnTo>
                <a:lnTo>
                  <a:pt x="478155" y="219443"/>
                </a:lnTo>
                <a:lnTo>
                  <a:pt x="604647" y="219443"/>
                </a:lnTo>
                <a:lnTo>
                  <a:pt x="667512" y="109296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3047" y="4934711"/>
            <a:ext cx="94487" cy="1097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15823"/>
            <a:ext cx="688848" cy="1700784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571113" y="511886"/>
            <a:ext cx="19983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</a:t>
            </a:r>
            <a:r>
              <a:rPr spc="-15" dirty="0"/>
              <a:t>e</a:t>
            </a:r>
            <a:r>
              <a:rPr spc="5" dirty="0"/>
              <a:t>nd</a:t>
            </a:r>
            <a:r>
              <a:rPr spc="-15" dirty="0"/>
              <a:t>a</a:t>
            </a:r>
            <a:r>
              <a:rPr spc="5" dirty="0"/>
              <a:t>hu</a:t>
            </a:r>
            <a:r>
              <a:rPr dirty="0"/>
              <a:t>l</a:t>
            </a:r>
            <a:r>
              <a:rPr spc="10" dirty="0"/>
              <a:t>u</a:t>
            </a:r>
            <a:r>
              <a:rPr spc="-15" dirty="0"/>
              <a:t>a</a:t>
            </a:r>
            <a:r>
              <a:rPr dirty="0"/>
              <a:t>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75766" y="1266266"/>
            <a:ext cx="7023100" cy="86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3370" marR="5080" indent="-281305">
              <a:lnSpc>
                <a:spcPct val="115100"/>
              </a:lnSpc>
              <a:spcBef>
                <a:spcPts val="95"/>
              </a:spcBef>
              <a:buSzPct val="50000"/>
              <a:buChar char="●"/>
              <a:tabLst>
                <a:tab pos="292735" algn="l"/>
                <a:tab pos="294005" algn="l"/>
              </a:tabLst>
            </a:pP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Pengendalian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otomatis derajat keasaman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air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menjadi fokus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utama,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memungkinkan </a:t>
            </a:r>
            <a:r>
              <a:rPr sz="1600" spc="-38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efisiensi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waktu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dan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tenaga. Bot </a:t>
            </a:r>
            <a:r>
              <a:rPr sz="1600" spc="-10" dirty="0">
                <a:solidFill>
                  <a:srgbClr val="17225B"/>
                </a:solidFill>
                <a:latin typeface="Times New Roman"/>
                <a:cs typeface="Times New Roman"/>
              </a:rPr>
              <a:t>Telegram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dibangun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sebagai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alat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pemantauan, </a:t>
            </a:r>
            <a:r>
              <a:rPr sz="16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memungkinkan</a:t>
            </a:r>
            <a:r>
              <a:rPr sz="1600" spc="-6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pelaku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 usaha</a:t>
            </a:r>
            <a:r>
              <a:rPr sz="1600" spc="-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memantau</a:t>
            </a:r>
            <a:r>
              <a:rPr sz="1600" spc="-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7225B"/>
                </a:solidFill>
                <a:latin typeface="Times New Roman"/>
                <a:cs typeface="Times New Roman"/>
              </a:rPr>
              <a:t>kondisi</a:t>
            </a:r>
            <a:r>
              <a:rPr sz="1600" spc="-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air</a:t>
            </a:r>
            <a:r>
              <a:rPr sz="1600" spc="-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melalui</a:t>
            </a:r>
            <a:r>
              <a:rPr sz="1600" spc="4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aplikasi</a:t>
            </a:r>
            <a:r>
              <a:rPr sz="1600" spc="-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225B"/>
                </a:solidFill>
                <a:latin typeface="Times New Roman"/>
                <a:cs typeface="Times New Roman"/>
              </a:rPr>
              <a:t>pesan.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59742" y="5068823"/>
            <a:ext cx="231775" cy="76200"/>
          </a:xfrm>
          <a:custGeom>
            <a:avLst/>
            <a:gdLst/>
            <a:ahLst/>
            <a:cxnLst/>
            <a:rect l="l" t="t" r="r" b="b"/>
            <a:pathLst>
              <a:path w="231775" h="76200">
                <a:moveTo>
                  <a:pt x="187280" y="0"/>
                </a:moveTo>
                <a:lnTo>
                  <a:pt x="43897" y="0"/>
                </a:lnTo>
                <a:lnTo>
                  <a:pt x="0" y="76198"/>
                </a:lnTo>
                <a:lnTo>
                  <a:pt x="231727" y="76198"/>
                </a:lnTo>
                <a:lnTo>
                  <a:pt x="187280" y="0"/>
                </a:lnTo>
                <a:close/>
              </a:path>
            </a:pathLst>
          </a:custGeom>
          <a:solidFill>
            <a:srgbClr val="F8F8F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6176" y="4800612"/>
            <a:ext cx="283845" cy="243840"/>
          </a:xfrm>
          <a:custGeom>
            <a:avLst/>
            <a:gdLst/>
            <a:ahLst/>
            <a:cxnLst/>
            <a:rect l="l" t="t" r="r" b="b"/>
            <a:pathLst>
              <a:path w="283845" h="243839">
                <a:moveTo>
                  <a:pt x="212851" y="0"/>
                </a:moveTo>
                <a:lnTo>
                  <a:pt x="70612" y="0"/>
                </a:lnTo>
                <a:lnTo>
                  <a:pt x="0" y="121907"/>
                </a:lnTo>
                <a:lnTo>
                  <a:pt x="70612" y="243812"/>
                </a:lnTo>
                <a:lnTo>
                  <a:pt x="212851" y="243812"/>
                </a:lnTo>
                <a:lnTo>
                  <a:pt x="283464" y="121907"/>
                </a:lnTo>
                <a:lnTo>
                  <a:pt x="212851" y="0"/>
                </a:lnTo>
                <a:close/>
              </a:path>
            </a:pathLst>
          </a:custGeom>
          <a:solidFill>
            <a:srgbClr val="FFFF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9352" y="4700028"/>
            <a:ext cx="115824" cy="1005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6719" y="4785372"/>
            <a:ext cx="173735" cy="14932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967216" y="4663439"/>
            <a:ext cx="177165" cy="247015"/>
          </a:xfrm>
          <a:custGeom>
            <a:avLst/>
            <a:gdLst/>
            <a:ahLst/>
            <a:cxnLst/>
            <a:rect l="l" t="t" r="r" b="b"/>
            <a:pathLst>
              <a:path w="177165" h="247014">
                <a:moveTo>
                  <a:pt x="176783" y="0"/>
                </a:moveTo>
                <a:lnTo>
                  <a:pt x="70357" y="0"/>
                </a:lnTo>
                <a:lnTo>
                  <a:pt x="0" y="123431"/>
                </a:lnTo>
                <a:lnTo>
                  <a:pt x="70357" y="246888"/>
                </a:lnTo>
                <a:lnTo>
                  <a:pt x="176783" y="246888"/>
                </a:lnTo>
                <a:lnTo>
                  <a:pt x="17678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823" y="4934724"/>
            <a:ext cx="287020" cy="210820"/>
          </a:xfrm>
          <a:custGeom>
            <a:avLst/>
            <a:gdLst/>
            <a:ahLst/>
            <a:cxnLst/>
            <a:rect l="l" t="t" r="r" b="b"/>
            <a:pathLst>
              <a:path w="287020" h="210820">
                <a:moveTo>
                  <a:pt x="215137" y="0"/>
                </a:moveTo>
                <a:lnTo>
                  <a:pt x="71374" y="0"/>
                </a:lnTo>
                <a:lnTo>
                  <a:pt x="0" y="121914"/>
                </a:lnTo>
                <a:lnTo>
                  <a:pt x="51744" y="210298"/>
                </a:lnTo>
                <a:lnTo>
                  <a:pt x="234767" y="210298"/>
                </a:lnTo>
                <a:lnTo>
                  <a:pt x="286511" y="121914"/>
                </a:lnTo>
                <a:lnTo>
                  <a:pt x="21513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732519" y="4800612"/>
            <a:ext cx="411480" cy="344805"/>
            <a:chOff x="8732519" y="4800612"/>
            <a:chExt cx="411480" cy="344805"/>
          </a:xfrm>
        </p:grpSpPr>
        <p:sp>
          <p:nvSpPr>
            <p:cNvPr id="9" name="object 9"/>
            <p:cNvSpPr/>
            <p:nvPr/>
          </p:nvSpPr>
          <p:spPr>
            <a:xfrm>
              <a:off x="8967215" y="4934724"/>
              <a:ext cx="177165" cy="210820"/>
            </a:xfrm>
            <a:custGeom>
              <a:avLst/>
              <a:gdLst/>
              <a:ahLst/>
              <a:cxnLst/>
              <a:rect l="l" t="t" r="r" b="b"/>
              <a:pathLst>
                <a:path w="177165" h="210820">
                  <a:moveTo>
                    <a:pt x="176783" y="0"/>
                  </a:moveTo>
                  <a:lnTo>
                    <a:pt x="70357" y="0"/>
                  </a:lnTo>
                  <a:lnTo>
                    <a:pt x="0" y="121914"/>
                  </a:lnTo>
                  <a:lnTo>
                    <a:pt x="51008" y="210298"/>
                  </a:lnTo>
                  <a:lnTo>
                    <a:pt x="176783" y="210298"/>
                  </a:lnTo>
                  <a:lnTo>
                    <a:pt x="176783" y="0"/>
                  </a:lnTo>
                  <a:close/>
                </a:path>
              </a:pathLst>
            </a:custGeom>
            <a:solidFill>
              <a:srgbClr val="F8F8F8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32519" y="4800612"/>
              <a:ext cx="287020" cy="243840"/>
            </a:xfrm>
            <a:custGeom>
              <a:avLst/>
              <a:gdLst/>
              <a:ahLst/>
              <a:cxnLst/>
              <a:rect l="l" t="t" r="r" b="b"/>
              <a:pathLst>
                <a:path w="287020" h="243839">
                  <a:moveTo>
                    <a:pt x="214502" y="0"/>
                  </a:moveTo>
                  <a:lnTo>
                    <a:pt x="71120" y="0"/>
                  </a:lnTo>
                  <a:lnTo>
                    <a:pt x="0" y="121907"/>
                  </a:lnTo>
                  <a:lnTo>
                    <a:pt x="71120" y="243812"/>
                  </a:lnTo>
                  <a:lnTo>
                    <a:pt x="214502" y="243812"/>
                  </a:lnTo>
                  <a:lnTo>
                    <a:pt x="286511" y="121907"/>
                  </a:lnTo>
                  <a:lnTo>
                    <a:pt x="21450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732519" y="4395228"/>
            <a:ext cx="411480" cy="381000"/>
            <a:chOff x="8732519" y="4395228"/>
            <a:chExt cx="411480" cy="381000"/>
          </a:xfrm>
        </p:grpSpPr>
        <p:sp>
          <p:nvSpPr>
            <p:cNvPr id="12" name="object 12"/>
            <p:cNvSpPr/>
            <p:nvPr/>
          </p:nvSpPr>
          <p:spPr>
            <a:xfrm>
              <a:off x="8967215" y="4395228"/>
              <a:ext cx="177165" cy="247015"/>
            </a:xfrm>
            <a:custGeom>
              <a:avLst/>
              <a:gdLst/>
              <a:ahLst/>
              <a:cxnLst/>
              <a:rect l="l" t="t" r="r" b="b"/>
              <a:pathLst>
                <a:path w="177165" h="247014">
                  <a:moveTo>
                    <a:pt x="176783" y="0"/>
                  </a:moveTo>
                  <a:lnTo>
                    <a:pt x="70357" y="0"/>
                  </a:lnTo>
                  <a:lnTo>
                    <a:pt x="0" y="123913"/>
                  </a:lnTo>
                  <a:lnTo>
                    <a:pt x="70357" y="246862"/>
                  </a:lnTo>
                  <a:lnTo>
                    <a:pt x="176783" y="246862"/>
                  </a:lnTo>
                  <a:lnTo>
                    <a:pt x="17678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32519" y="4529340"/>
              <a:ext cx="287020" cy="247015"/>
            </a:xfrm>
            <a:custGeom>
              <a:avLst/>
              <a:gdLst/>
              <a:ahLst/>
              <a:cxnLst/>
              <a:rect l="l" t="t" r="r" b="b"/>
              <a:pathLst>
                <a:path w="287020" h="247014">
                  <a:moveTo>
                    <a:pt x="214502" y="0"/>
                  </a:moveTo>
                  <a:lnTo>
                    <a:pt x="71120" y="0"/>
                  </a:lnTo>
                  <a:lnTo>
                    <a:pt x="0" y="123443"/>
                  </a:lnTo>
                  <a:lnTo>
                    <a:pt x="71120" y="246875"/>
                  </a:lnTo>
                  <a:lnTo>
                    <a:pt x="214502" y="246875"/>
                  </a:lnTo>
                  <a:lnTo>
                    <a:pt x="286511" y="123443"/>
                  </a:lnTo>
                  <a:lnTo>
                    <a:pt x="214502" y="0"/>
                  </a:lnTo>
                  <a:close/>
                </a:path>
              </a:pathLst>
            </a:custGeom>
            <a:solidFill>
              <a:srgbClr val="F8F8F8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97823" y="4642116"/>
            <a:ext cx="115824" cy="10057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9948" y="978407"/>
            <a:ext cx="143230" cy="164591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06679" y="594359"/>
            <a:ext cx="231775" cy="268605"/>
          </a:xfrm>
          <a:custGeom>
            <a:avLst/>
            <a:gdLst/>
            <a:ahLst/>
            <a:cxnLst/>
            <a:rect l="l" t="t" r="r" b="b"/>
            <a:pathLst>
              <a:path w="231775" h="268605">
                <a:moveTo>
                  <a:pt x="116268" y="0"/>
                </a:moveTo>
                <a:lnTo>
                  <a:pt x="0" y="67563"/>
                </a:lnTo>
                <a:lnTo>
                  <a:pt x="0" y="201549"/>
                </a:lnTo>
                <a:lnTo>
                  <a:pt x="116268" y="268224"/>
                </a:lnTo>
                <a:lnTo>
                  <a:pt x="231648" y="201549"/>
                </a:lnTo>
                <a:lnTo>
                  <a:pt x="231648" y="67563"/>
                </a:lnTo>
                <a:lnTo>
                  <a:pt x="116268" y="0"/>
                </a:lnTo>
                <a:close/>
              </a:path>
            </a:pathLst>
          </a:custGeom>
          <a:solidFill>
            <a:srgbClr val="FFFFFF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591820" cy="643255"/>
            <a:chOff x="0" y="0"/>
            <a:chExt cx="591820" cy="643255"/>
          </a:xfrm>
        </p:grpSpPr>
        <p:sp>
          <p:nvSpPr>
            <p:cNvPr id="18" name="object 18"/>
            <p:cNvSpPr/>
            <p:nvPr/>
          </p:nvSpPr>
          <p:spPr>
            <a:xfrm>
              <a:off x="106679" y="155447"/>
              <a:ext cx="231775" cy="268605"/>
            </a:xfrm>
            <a:custGeom>
              <a:avLst/>
              <a:gdLst/>
              <a:ahLst/>
              <a:cxnLst/>
              <a:rect l="l" t="t" r="r" b="b"/>
              <a:pathLst>
                <a:path w="231775" h="268605">
                  <a:moveTo>
                    <a:pt x="116268" y="0"/>
                  </a:moveTo>
                  <a:lnTo>
                    <a:pt x="0" y="67563"/>
                  </a:lnTo>
                  <a:lnTo>
                    <a:pt x="0" y="201549"/>
                  </a:lnTo>
                  <a:lnTo>
                    <a:pt x="116268" y="268224"/>
                  </a:lnTo>
                  <a:lnTo>
                    <a:pt x="231648" y="201549"/>
                  </a:lnTo>
                  <a:lnTo>
                    <a:pt x="231648" y="67563"/>
                  </a:lnTo>
                  <a:lnTo>
                    <a:pt x="1162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696" y="0"/>
              <a:ext cx="231635" cy="20421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0" y="173036"/>
              <a:ext cx="85725" cy="233679"/>
            </a:xfrm>
            <a:custGeom>
              <a:avLst/>
              <a:gdLst/>
              <a:ahLst/>
              <a:cxnLst/>
              <a:rect l="l" t="t" r="r" b="b"/>
              <a:pathLst>
                <a:path w="85725" h="233679">
                  <a:moveTo>
                    <a:pt x="0" y="0"/>
                  </a:moveTo>
                  <a:lnTo>
                    <a:pt x="0" y="233278"/>
                  </a:lnTo>
                  <a:lnTo>
                    <a:pt x="85330" y="183960"/>
                  </a:lnTo>
                  <a:lnTo>
                    <a:pt x="85330" y="49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74903"/>
              <a:ext cx="213360" cy="268605"/>
            </a:xfrm>
            <a:custGeom>
              <a:avLst/>
              <a:gdLst/>
              <a:ahLst/>
              <a:cxnLst/>
              <a:rect l="l" t="t" r="r" b="b"/>
              <a:pathLst>
                <a:path w="213360" h="268605">
                  <a:moveTo>
                    <a:pt x="97998" y="0"/>
                  </a:moveTo>
                  <a:lnTo>
                    <a:pt x="0" y="56945"/>
                  </a:lnTo>
                  <a:lnTo>
                    <a:pt x="0" y="212028"/>
                  </a:lnTo>
                  <a:lnTo>
                    <a:pt x="97998" y="268224"/>
                  </a:lnTo>
                  <a:lnTo>
                    <a:pt x="213359" y="201549"/>
                  </a:lnTo>
                  <a:lnTo>
                    <a:pt x="213359" y="67564"/>
                  </a:lnTo>
                  <a:lnTo>
                    <a:pt x="979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213359" cy="20421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59676" y="155447"/>
              <a:ext cx="231775" cy="268605"/>
            </a:xfrm>
            <a:custGeom>
              <a:avLst/>
              <a:gdLst/>
              <a:ahLst/>
              <a:cxnLst/>
              <a:rect l="l" t="t" r="r" b="b"/>
              <a:pathLst>
                <a:path w="231775" h="268605">
                  <a:moveTo>
                    <a:pt x="115824" y="0"/>
                  </a:moveTo>
                  <a:lnTo>
                    <a:pt x="0" y="67563"/>
                  </a:lnTo>
                  <a:lnTo>
                    <a:pt x="0" y="201549"/>
                  </a:lnTo>
                  <a:lnTo>
                    <a:pt x="115824" y="268224"/>
                  </a:lnTo>
                  <a:lnTo>
                    <a:pt x="231635" y="201549"/>
                  </a:lnTo>
                  <a:lnTo>
                    <a:pt x="231635" y="67563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440" y="539495"/>
              <a:ext cx="115823" cy="100583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52295" y="3867112"/>
            <a:ext cx="1391704" cy="1277912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238880" y="512191"/>
            <a:ext cx="26644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Rumusan</a:t>
            </a:r>
            <a:r>
              <a:rPr sz="2800" spc="-100" dirty="0"/>
              <a:t> </a:t>
            </a:r>
            <a:r>
              <a:rPr sz="2800" spc="5" dirty="0"/>
              <a:t>Masalah</a:t>
            </a:r>
            <a:endParaRPr sz="2800"/>
          </a:p>
        </p:txBody>
      </p:sp>
      <p:sp>
        <p:nvSpPr>
          <p:cNvPr id="27" name="object 27"/>
          <p:cNvSpPr txBox="1"/>
          <p:nvPr/>
        </p:nvSpPr>
        <p:spPr>
          <a:xfrm>
            <a:off x="944981" y="1303806"/>
            <a:ext cx="7208520" cy="5499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Bagaimana</a:t>
            </a:r>
            <a:r>
              <a:rPr sz="1500" spc="-8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membangun</a:t>
            </a:r>
            <a:r>
              <a:rPr sz="1500" spc="-6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7225B"/>
                </a:solidFill>
                <a:latin typeface="Times New Roman"/>
                <a:cs typeface="Times New Roman"/>
              </a:rPr>
              <a:t>sistem</a:t>
            </a:r>
            <a:r>
              <a:rPr sz="1500" spc="-8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7225B"/>
                </a:solidFill>
                <a:latin typeface="Times New Roman"/>
                <a:cs typeface="Times New Roman"/>
              </a:rPr>
              <a:t>IoT</a:t>
            </a:r>
            <a:r>
              <a:rPr sz="1500" spc="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untuk</a:t>
            </a:r>
            <a:r>
              <a:rPr sz="1500" spc="-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memantau</a:t>
            </a:r>
            <a:r>
              <a:rPr sz="1500" spc="-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500" spc="-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mengendalikan</a:t>
            </a:r>
            <a:r>
              <a:rPr sz="1500" spc="-9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7225B"/>
                </a:solidFill>
                <a:latin typeface="Times New Roman"/>
                <a:cs typeface="Times New Roman"/>
              </a:rPr>
              <a:t>pH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air</a:t>
            </a:r>
            <a:r>
              <a:rPr sz="1500" spc="-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secara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otomatis</a:t>
            </a:r>
            <a:r>
              <a:rPr sz="1500" spc="-6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dengan</a:t>
            </a:r>
            <a:r>
              <a:rPr sz="1500" spc="-4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menggunakan</a:t>
            </a:r>
            <a:r>
              <a:rPr sz="1500" spc="-5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Arduino</a:t>
            </a:r>
            <a:r>
              <a:rPr sz="1500" spc="-5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500" spc="-4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mengintegrasikannya</a:t>
            </a:r>
            <a:r>
              <a:rPr sz="1500" spc="-8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dengan</a:t>
            </a:r>
            <a:r>
              <a:rPr sz="1500" spc="-4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aplikasi</a:t>
            </a:r>
            <a:r>
              <a:rPr sz="1500" spc="-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7225B"/>
                </a:solidFill>
                <a:latin typeface="Times New Roman"/>
                <a:cs typeface="Times New Roman"/>
              </a:rPr>
              <a:t>Telegram?.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0675" y="2406547"/>
            <a:ext cx="7143750" cy="812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Memastikan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bahwa </a:t>
            </a:r>
            <a:r>
              <a:rPr sz="1500" spc="10" dirty="0">
                <a:solidFill>
                  <a:srgbClr val="17225B"/>
                </a:solidFill>
                <a:latin typeface="Times New Roman"/>
                <a:cs typeface="Times New Roman"/>
              </a:rPr>
              <a:t>sistem 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monitoring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dan 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kontrol </a:t>
            </a:r>
            <a:r>
              <a:rPr sz="1500" spc="10" dirty="0">
                <a:solidFill>
                  <a:srgbClr val="17225B"/>
                </a:solidFill>
                <a:latin typeface="Times New Roman"/>
                <a:cs typeface="Times New Roman"/>
              </a:rPr>
              <a:t>pH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berbasis </a:t>
            </a:r>
            <a:r>
              <a:rPr sz="1500" spc="-10" dirty="0">
                <a:solidFill>
                  <a:srgbClr val="17225B"/>
                </a:solidFill>
                <a:latin typeface="Times New Roman"/>
                <a:cs typeface="Times New Roman"/>
              </a:rPr>
              <a:t>IoT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berfungsi dengan </a:t>
            </a:r>
            <a:r>
              <a:rPr sz="1500" spc="10" dirty="0">
                <a:solidFill>
                  <a:srgbClr val="17225B"/>
                </a:solidFill>
                <a:latin typeface="Times New Roman"/>
                <a:cs typeface="Times New Roman"/>
              </a:rPr>
              <a:t>baik </a:t>
            </a:r>
            <a:r>
              <a:rPr sz="1500" spc="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sesuai</a:t>
            </a:r>
            <a:r>
              <a:rPr sz="1500" spc="-6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dengan</a:t>
            </a:r>
            <a:r>
              <a:rPr sz="1500" spc="-4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aturan</a:t>
            </a:r>
            <a:r>
              <a:rPr sz="1500" spc="-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yang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telah</a:t>
            </a:r>
            <a:r>
              <a:rPr sz="1500" spc="-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ditetapkan,</a:t>
            </a:r>
            <a:r>
              <a:rPr sz="1500" spc="-8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500" spc="-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apa</a:t>
            </a:r>
            <a:r>
              <a:rPr sz="1500" spc="-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saja</a:t>
            </a:r>
            <a:r>
              <a:rPr sz="1500" spc="-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langkah-langkah</a:t>
            </a:r>
            <a:r>
              <a:rPr sz="1500" spc="-4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validasi</a:t>
            </a:r>
            <a:r>
              <a:rPr sz="1500" spc="-6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yang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 dapat </a:t>
            </a:r>
            <a:r>
              <a:rPr sz="1500" spc="-36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diambil</a:t>
            </a:r>
            <a:r>
              <a:rPr sz="1500" spc="-7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7225B"/>
                </a:solidFill>
                <a:latin typeface="Times New Roman"/>
                <a:cs typeface="Times New Roman"/>
              </a:rPr>
              <a:t>untuk</a:t>
            </a:r>
            <a:r>
              <a:rPr sz="1500" spc="-8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menjamin</a:t>
            </a:r>
            <a:r>
              <a:rPr sz="1500" spc="-8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kinerja</a:t>
            </a:r>
            <a:r>
              <a:rPr sz="1500" spc="-5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optimal.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5152" y="1304543"/>
            <a:ext cx="27940" cy="753110"/>
          </a:xfrm>
          <a:custGeom>
            <a:avLst/>
            <a:gdLst/>
            <a:ahLst/>
            <a:cxnLst/>
            <a:rect l="l" t="t" r="r" b="b"/>
            <a:pathLst>
              <a:path w="27940" h="753110">
                <a:moveTo>
                  <a:pt x="27431" y="0"/>
                </a:moveTo>
                <a:lnTo>
                  <a:pt x="0" y="0"/>
                </a:lnTo>
                <a:lnTo>
                  <a:pt x="0" y="752855"/>
                </a:lnTo>
                <a:lnTo>
                  <a:pt x="27431" y="752855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5152" y="2478023"/>
            <a:ext cx="27940" cy="753110"/>
          </a:xfrm>
          <a:custGeom>
            <a:avLst/>
            <a:gdLst/>
            <a:ahLst/>
            <a:cxnLst/>
            <a:rect l="l" t="t" r="r" b="b"/>
            <a:pathLst>
              <a:path w="27940" h="753110">
                <a:moveTo>
                  <a:pt x="27431" y="0"/>
                </a:moveTo>
                <a:lnTo>
                  <a:pt x="0" y="0"/>
                </a:lnTo>
                <a:lnTo>
                  <a:pt x="0" y="752856"/>
                </a:lnTo>
                <a:lnTo>
                  <a:pt x="27431" y="752856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3440" y="3886200"/>
            <a:ext cx="268605" cy="314325"/>
          </a:xfrm>
          <a:custGeom>
            <a:avLst/>
            <a:gdLst/>
            <a:ahLst/>
            <a:cxnLst/>
            <a:rect l="l" t="t" r="r" b="b"/>
            <a:pathLst>
              <a:path w="268604" h="314325">
                <a:moveTo>
                  <a:pt x="134619" y="0"/>
                </a:moveTo>
                <a:lnTo>
                  <a:pt x="0" y="78955"/>
                </a:lnTo>
                <a:lnTo>
                  <a:pt x="0" y="235953"/>
                </a:lnTo>
                <a:lnTo>
                  <a:pt x="134619" y="313931"/>
                </a:lnTo>
                <a:lnTo>
                  <a:pt x="268224" y="235953"/>
                </a:lnTo>
                <a:lnTo>
                  <a:pt x="268224" y="78955"/>
                </a:lnTo>
                <a:lnTo>
                  <a:pt x="134619" y="0"/>
                </a:lnTo>
                <a:close/>
              </a:path>
            </a:pathLst>
          </a:custGeom>
          <a:solidFill>
            <a:srgbClr val="FFFF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3440" y="4398276"/>
            <a:ext cx="268605" cy="314325"/>
          </a:xfrm>
          <a:custGeom>
            <a:avLst/>
            <a:gdLst/>
            <a:ahLst/>
            <a:cxnLst/>
            <a:rect l="l" t="t" r="r" b="b"/>
            <a:pathLst>
              <a:path w="268604" h="314325">
                <a:moveTo>
                  <a:pt x="134619" y="0"/>
                </a:moveTo>
                <a:lnTo>
                  <a:pt x="0" y="78955"/>
                </a:lnTo>
                <a:lnTo>
                  <a:pt x="0" y="235940"/>
                </a:lnTo>
                <a:lnTo>
                  <a:pt x="134619" y="313918"/>
                </a:lnTo>
                <a:lnTo>
                  <a:pt x="268224" y="235940"/>
                </a:lnTo>
                <a:lnTo>
                  <a:pt x="268224" y="78955"/>
                </a:lnTo>
                <a:lnTo>
                  <a:pt x="134619" y="0"/>
                </a:lnTo>
                <a:close/>
              </a:path>
            </a:pathLst>
          </a:custGeom>
          <a:solidFill>
            <a:srgbClr val="FFFF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2271" y="4922520"/>
            <a:ext cx="167639" cy="192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8888" y="2609088"/>
            <a:ext cx="109727" cy="1249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8888" y="1112519"/>
            <a:ext cx="109727" cy="1249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45880" y="4309871"/>
            <a:ext cx="167640" cy="192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73895" y="1551431"/>
            <a:ext cx="70103" cy="1280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4543" y="2218944"/>
            <a:ext cx="164591" cy="192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74607" y="4831092"/>
            <a:ext cx="167640" cy="19504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46464" y="4712208"/>
            <a:ext cx="97535" cy="19202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34983" y="1859279"/>
            <a:ext cx="167640" cy="19202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912352" y="2609088"/>
            <a:ext cx="231775" cy="311150"/>
          </a:xfrm>
          <a:custGeom>
            <a:avLst/>
            <a:gdLst/>
            <a:ahLst/>
            <a:cxnLst/>
            <a:rect l="l" t="t" r="r" b="b"/>
            <a:pathLst>
              <a:path w="231775" h="311150">
                <a:moveTo>
                  <a:pt x="136144" y="0"/>
                </a:moveTo>
                <a:lnTo>
                  <a:pt x="0" y="77216"/>
                </a:lnTo>
                <a:lnTo>
                  <a:pt x="0" y="232663"/>
                </a:lnTo>
                <a:lnTo>
                  <a:pt x="136144" y="310896"/>
                </a:lnTo>
                <a:lnTo>
                  <a:pt x="231648" y="255604"/>
                </a:lnTo>
                <a:lnTo>
                  <a:pt x="231648" y="54573"/>
                </a:lnTo>
                <a:lnTo>
                  <a:pt x="136144" y="0"/>
                </a:lnTo>
                <a:close/>
              </a:path>
            </a:pathLst>
          </a:custGeom>
          <a:solidFill>
            <a:srgbClr val="FFFF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01000" y="4651247"/>
            <a:ext cx="271780" cy="311150"/>
          </a:xfrm>
          <a:custGeom>
            <a:avLst/>
            <a:gdLst/>
            <a:ahLst/>
            <a:cxnLst/>
            <a:rect l="l" t="t" r="r" b="b"/>
            <a:pathLst>
              <a:path w="271779" h="311150">
                <a:moveTo>
                  <a:pt x="135127" y="0"/>
                </a:moveTo>
                <a:lnTo>
                  <a:pt x="0" y="78193"/>
                </a:lnTo>
                <a:lnTo>
                  <a:pt x="0" y="232625"/>
                </a:lnTo>
                <a:lnTo>
                  <a:pt x="135127" y="310883"/>
                </a:lnTo>
                <a:lnTo>
                  <a:pt x="271272" y="232625"/>
                </a:lnTo>
                <a:lnTo>
                  <a:pt x="271272" y="78193"/>
                </a:lnTo>
                <a:lnTo>
                  <a:pt x="1351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19743" y="3630167"/>
            <a:ext cx="271780" cy="314325"/>
          </a:xfrm>
          <a:custGeom>
            <a:avLst/>
            <a:gdLst/>
            <a:ahLst/>
            <a:cxnLst/>
            <a:rect l="l" t="t" r="r" b="b"/>
            <a:pathLst>
              <a:path w="271779" h="314325">
                <a:moveTo>
                  <a:pt x="136144" y="0"/>
                </a:moveTo>
                <a:lnTo>
                  <a:pt x="0" y="78993"/>
                </a:lnTo>
                <a:lnTo>
                  <a:pt x="0" y="234949"/>
                </a:lnTo>
                <a:lnTo>
                  <a:pt x="136144" y="313931"/>
                </a:lnTo>
                <a:lnTo>
                  <a:pt x="271272" y="234949"/>
                </a:lnTo>
                <a:lnTo>
                  <a:pt x="271272" y="78993"/>
                </a:lnTo>
                <a:lnTo>
                  <a:pt x="136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12352" y="3121151"/>
            <a:ext cx="231775" cy="311150"/>
          </a:xfrm>
          <a:custGeom>
            <a:avLst/>
            <a:gdLst/>
            <a:ahLst/>
            <a:cxnLst/>
            <a:rect l="l" t="t" r="r" b="b"/>
            <a:pathLst>
              <a:path w="231775" h="311150">
                <a:moveTo>
                  <a:pt x="136144" y="0"/>
                </a:moveTo>
                <a:lnTo>
                  <a:pt x="0" y="77216"/>
                </a:lnTo>
                <a:lnTo>
                  <a:pt x="0" y="232664"/>
                </a:lnTo>
                <a:lnTo>
                  <a:pt x="136144" y="310896"/>
                </a:lnTo>
                <a:lnTo>
                  <a:pt x="231648" y="255604"/>
                </a:lnTo>
                <a:lnTo>
                  <a:pt x="231648" y="54573"/>
                </a:lnTo>
                <a:lnTo>
                  <a:pt x="136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8766047" y="3886200"/>
            <a:ext cx="378460" cy="314325"/>
            <a:chOff x="8766047" y="3886200"/>
            <a:chExt cx="378460" cy="314325"/>
          </a:xfrm>
        </p:grpSpPr>
        <p:sp>
          <p:nvSpPr>
            <p:cNvPr id="18" name="object 18"/>
            <p:cNvSpPr/>
            <p:nvPr/>
          </p:nvSpPr>
          <p:spPr>
            <a:xfrm>
              <a:off x="9061703" y="3917250"/>
              <a:ext cx="82550" cy="252729"/>
            </a:xfrm>
            <a:custGeom>
              <a:avLst/>
              <a:gdLst/>
              <a:ahLst/>
              <a:cxnLst/>
              <a:rect l="l" t="t" r="r" b="b"/>
              <a:pathLst>
                <a:path w="82550" h="252729">
                  <a:moveTo>
                    <a:pt x="82296" y="0"/>
                  </a:moveTo>
                  <a:lnTo>
                    <a:pt x="0" y="47905"/>
                  </a:lnTo>
                  <a:lnTo>
                    <a:pt x="0" y="204903"/>
                  </a:lnTo>
                  <a:lnTo>
                    <a:pt x="82296" y="252215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66047" y="3886200"/>
              <a:ext cx="271780" cy="314325"/>
            </a:xfrm>
            <a:custGeom>
              <a:avLst/>
              <a:gdLst/>
              <a:ahLst/>
              <a:cxnLst/>
              <a:rect l="l" t="t" r="r" b="b"/>
              <a:pathLst>
                <a:path w="271779" h="314325">
                  <a:moveTo>
                    <a:pt x="136144" y="0"/>
                  </a:moveTo>
                  <a:lnTo>
                    <a:pt x="0" y="78955"/>
                  </a:lnTo>
                  <a:lnTo>
                    <a:pt x="0" y="235953"/>
                  </a:lnTo>
                  <a:lnTo>
                    <a:pt x="136144" y="313931"/>
                  </a:lnTo>
                  <a:lnTo>
                    <a:pt x="271272" y="235953"/>
                  </a:lnTo>
                  <a:lnTo>
                    <a:pt x="271272" y="78955"/>
                  </a:lnTo>
                  <a:lnTo>
                    <a:pt x="136144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9061704" y="3405201"/>
            <a:ext cx="82550" cy="252095"/>
          </a:xfrm>
          <a:custGeom>
            <a:avLst/>
            <a:gdLst/>
            <a:ahLst/>
            <a:cxnLst/>
            <a:rect l="l" t="t" r="r" b="b"/>
            <a:pathLst>
              <a:path w="82550" h="252095">
                <a:moveTo>
                  <a:pt x="82296" y="0"/>
                </a:moveTo>
                <a:lnTo>
                  <a:pt x="0" y="47928"/>
                </a:lnTo>
                <a:lnTo>
                  <a:pt x="0" y="203884"/>
                </a:lnTo>
                <a:lnTo>
                  <a:pt x="82296" y="251813"/>
                </a:lnTo>
                <a:lnTo>
                  <a:pt x="82296" y="0"/>
                </a:lnTo>
                <a:close/>
              </a:path>
            </a:pathLst>
          </a:custGeom>
          <a:solidFill>
            <a:srgbClr val="FFFF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24088" y="3630167"/>
            <a:ext cx="271780" cy="314325"/>
          </a:xfrm>
          <a:custGeom>
            <a:avLst/>
            <a:gdLst/>
            <a:ahLst/>
            <a:cxnLst/>
            <a:rect l="l" t="t" r="r" b="b"/>
            <a:pathLst>
              <a:path w="271779" h="314325">
                <a:moveTo>
                  <a:pt x="136143" y="0"/>
                </a:moveTo>
                <a:lnTo>
                  <a:pt x="0" y="78993"/>
                </a:lnTo>
                <a:lnTo>
                  <a:pt x="0" y="234949"/>
                </a:lnTo>
                <a:lnTo>
                  <a:pt x="136143" y="313931"/>
                </a:lnTo>
                <a:lnTo>
                  <a:pt x="271271" y="234949"/>
                </a:lnTo>
                <a:lnTo>
                  <a:pt x="271271" y="78993"/>
                </a:lnTo>
                <a:lnTo>
                  <a:pt x="136143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77784" y="4142244"/>
            <a:ext cx="417830" cy="570230"/>
          </a:xfrm>
          <a:custGeom>
            <a:avLst/>
            <a:gdLst/>
            <a:ahLst/>
            <a:cxnLst/>
            <a:rect l="l" t="t" r="r" b="b"/>
            <a:pathLst>
              <a:path w="417829" h="570229">
                <a:moveTo>
                  <a:pt x="271272" y="334987"/>
                </a:moveTo>
                <a:lnTo>
                  <a:pt x="135128" y="256032"/>
                </a:lnTo>
                <a:lnTo>
                  <a:pt x="0" y="334987"/>
                </a:lnTo>
                <a:lnTo>
                  <a:pt x="0" y="491972"/>
                </a:lnTo>
                <a:lnTo>
                  <a:pt x="135128" y="569950"/>
                </a:lnTo>
                <a:lnTo>
                  <a:pt x="271272" y="491972"/>
                </a:lnTo>
                <a:lnTo>
                  <a:pt x="271272" y="334987"/>
                </a:lnTo>
                <a:close/>
              </a:path>
              <a:path w="417829" h="570229">
                <a:moveTo>
                  <a:pt x="417576" y="78955"/>
                </a:moveTo>
                <a:lnTo>
                  <a:pt x="282448" y="0"/>
                </a:lnTo>
                <a:lnTo>
                  <a:pt x="146304" y="78955"/>
                </a:lnTo>
                <a:lnTo>
                  <a:pt x="146304" y="235940"/>
                </a:lnTo>
                <a:lnTo>
                  <a:pt x="282448" y="313918"/>
                </a:lnTo>
                <a:lnTo>
                  <a:pt x="417576" y="235940"/>
                </a:lnTo>
                <a:lnTo>
                  <a:pt x="417576" y="78955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19744" y="2865119"/>
            <a:ext cx="417830" cy="822960"/>
          </a:xfrm>
          <a:custGeom>
            <a:avLst/>
            <a:gdLst/>
            <a:ahLst/>
            <a:cxnLst/>
            <a:rect l="l" t="t" r="r" b="b"/>
            <a:pathLst>
              <a:path w="417829" h="822960">
                <a:moveTo>
                  <a:pt x="271272" y="333248"/>
                </a:moveTo>
                <a:lnTo>
                  <a:pt x="136144" y="256032"/>
                </a:lnTo>
                <a:lnTo>
                  <a:pt x="0" y="333248"/>
                </a:lnTo>
                <a:lnTo>
                  <a:pt x="0" y="488696"/>
                </a:lnTo>
                <a:lnTo>
                  <a:pt x="136144" y="566928"/>
                </a:lnTo>
                <a:lnTo>
                  <a:pt x="271272" y="488696"/>
                </a:lnTo>
                <a:lnTo>
                  <a:pt x="271272" y="333248"/>
                </a:lnTo>
                <a:close/>
              </a:path>
              <a:path w="417829" h="822960">
                <a:moveTo>
                  <a:pt x="417576" y="588010"/>
                </a:moveTo>
                <a:lnTo>
                  <a:pt x="282448" y="509016"/>
                </a:lnTo>
                <a:lnTo>
                  <a:pt x="146304" y="588010"/>
                </a:lnTo>
                <a:lnTo>
                  <a:pt x="146304" y="743966"/>
                </a:lnTo>
                <a:lnTo>
                  <a:pt x="282448" y="822960"/>
                </a:lnTo>
                <a:lnTo>
                  <a:pt x="417576" y="743966"/>
                </a:lnTo>
                <a:lnTo>
                  <a:pt x="417576" y="588010"/>
                </a:lnTo>
                <a:close/>
              </a:path>
              <a:path w="417829" h="822960">
                <a:moveTo>
                  <a:pt x="417576" y="77216"/>
                </a:moveTo>
                <a:lnTo>
                  <a:pt x="282448" y="0"/>
                </a:lnTo>
                <a:lnTo>
                  <a:pt x="146304" y="77216"/>
                </a:lnTo>
                <a:lnTo>
                  <a:pt x="146304" y="232664"/>
                </a:lnTo>
                <a:lnTo>
                  <a:pt x="282448" y="310896"/>
                </a:lnTo>
                <a:lnTo>
                  <a:pt x="417576" y="232664"/>
                </a:lnTo>
                <a:lnTo>
                  <a:pt x="417576" y="77216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8340" y="1097279"/>
            <a:ext cx="283845" cy="247015"/>
          </a:xfrm>
          <a:custGeom>
            <a:avLst/>
            <a:gdLst/>
            <a:ahLst/>
            <a:cxnLst/>
            <a:rect l="l" t="t" r="r" b="b"/>
            <a:pathLst>
              <a:path w="283845" h="247015">
                <a:moveTo>
                  <a:pt x="213055" y="0"/>
                </a:moveTo>
                <a:lnTo>
                  <a:pt x="71348" y="0"/>
                </a:lnTo>
                <a:lnTo>
                  <a:pt x="0" y="123444"/>
                </a:lnTo>
                <a:lnTo>
                  <a:pt x="71348" y="246888"/>
                </a:lnTo>
                <a:lnTo>
                  <a:pt x="213055" y="246888"/>
                </a:lnTo>
                <a:lnTo>
                  <a:pt x="283451" y="123444"/>
                </a:lnTo>
                <a:lnTo>
                  <a:pt x="213055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1636" y="832103"/>
            <a:ext cx="280670" cy="243840"/>
          </a:xfrm>
          <a:custGeom>
            <a:avLst/>
            <a:gdLst/>
            <a:ahLst/>
            <a:cxnLst/>
            <a:rect l="l" t="t" r="r" b="b"/>
            <a:pathLst>
              <a:path w="280669" h="243840">
                <a:moveTo>
                  <a:pt x="210756" y="0"/>
                </a:moveTo>
                <a:lnTo>
                  <a:pt x="70586" y="0"/>
                </a:lnTo>
                <a:lnTo>
                  <a:pt x="0" y="121920"/>
                </a:lnTo>
                <a:lnTo>
                  <a:pt x="70586" y="243840"/>
                </a:lnTo>
                <a:lnTo>
                  <a:pt x="210756" y="243840"/>
                </a:lnTo>
                <a:lnTo>
                  <a:pt x="280403" y="121920"/>
                </a:lnTo>
                <a:lnTo>
                  <a:pt x="210756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8340" y="832103"/>
            <a:ext cx="283845" cy="243840"/>
          </a:xfrm>
          <a:custGeom>
            <a:avLst/>
            <a:gdLst/>
            <a:ahLst/>
            <a:cxnLst/>
            <a:rect l="l" t="t" r="r" b="b"/>
            <a:pathLst>
              <a:path w="283845" h="243840">
                <a:moveTo>
                  <a:pt x="213055" y="0"/>
                </a:moveTo>
                <a:lnTo>
                  <a:pt x="71348" y="0"/>
                </a:lnTo>
                <a:lnTo>
                  <a:pt x="0" y="121920"/>
                </a:lnTo>
                <a:lnTo>
                  <a:pt x="71348" y="243840"/>
                </a:lnTo>
                <a:lnTo>
                  <a:pt x="213055" y="243840"/>
                </a:lnTo>
                <a:lnTo>
                  <a:pt x="283451" y="121920"/>
                </a:lnTo>
                <a:lnTo>
                  <a:pt x="213055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8340" y="298703"/>
            <a:ext cx="283845" cy="243840"/>
          </a:xfrm>
          <a:custGeom>
            <a:avLst/>
            <a:gdLst/>
            <a:ahLst/>
            <a:cxnLst/>
            <a:rect l="l" t="t" r="r" b="b"/>
            <a:pathLst>
              <a:path w="283845" h="243840">
                <a:moveTo>
                  <a:pt x="213055" y="0"/>
                </a:moveTo>
                <a:lnTo>
                  <a:pt x="71348" y="0"/>
                </a:lnTo>
                <a:lnTo>
                  <a:pt x="0" y="122428"/>
                </a:lnTo>
                <a:lnTo>
                  <a:pt x="71348" y="243840"/>
                </a:lnTo>
                <a:lnTo>
                  <a:pt x="213055" y="243840"/>
                </a:lnTo>
                <a:lnTo>
                  <a:pt x="283451" y="122428"/>
                </a:lnTo>
                <a:lnTo>
                  <a:pt x="213055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215" y="1749551"/>
            <a:ext cx="173708" cy="14935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6031" y="1411223"/>
            <a:ext cx="173736" cy="1524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7031" y="1575815"/>
            <a:ext cx="173723" cy="14935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1428" y="1097279"/>
            <a:ext cx="173723" cy="152400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0" y="1097279"/>
            <a:ext cx="158750" cy="247015"/>
          </a:xfrm>
          <a:custGeom>
            <a:avLst/>
            <a:gdLst/>
            <a:ahLst/>
            <a:cxnLst/>
            <a:rect l="l" t="t" r="r" b="b"/>
            <a:pathLst>
              <a:path w="158750" h="247015">
                <a:moveTo>
                  <a:pt x="87203" y="0"/>
                </a:moveTo>
                <a:lnTo>
                  <a:pt x="0" y="0"/>
                </a:lnTo>
                <a:lnTo>
                  <a:pt x="0" y="246888"/>
                </a:lnTo>
                <a:lnTo>
                  <a:pt x="87203" y="246888"/>
                </a:lnTo>
                <a:lnTo>
                  <a:pt x="158496" y="123444"/>
                </a:lnTo>
                <a:lnTo>
                  <a:pt x="8720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695" y="697991"/>
            <a:ext cx="283845" cy="243840"/>
          </a:xfrm>
          <a:custGeom>
            <a:avLst/>
            <a:gdLst/>
            <a:ahLst/>
            <a:cxnLst/>
            <a:rect l="l" t="t" r="r" b="b"/>
            <a:pathLst>
              <a:path w="283845" h="243840">
                <a:moveTo>
                  <a:pt x="212150" y="0"/>
                </a:moveTo>
                <a:lnTo>
                  <a:pt x="71346" y="0"/>
                </a:lnTo>
                <a:lnTo>
                  <a:pt x="0" y="121920"/>
                </a:lnTo>
                <a:lnTo>
                  <a:pt x="71346" y="243840"/>
                </a:lnTo>
                <a:lnTo>
                  <a:pt x="212150" y="243840"/>
                </a:lnTo>
                <a:lnTo>
                  <a:pt x="283448" y="121920"/>
                </a:lnTo>
                <a:lnTo>
                  <a:pt x="21215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6695" y="164591"/>
            <a:ext cx="283845" cy="247015"/>
          </a:xfrm>
          <a:custGeom>
            <a:avLst/>
            <a:gdLst/>
            <a:ahLst/>
            <a:cxnLst/>
            <a:rect l="l" t="t" r="r" b="b"/>
            <a:pathLst>
              <a:path w="283845" h="247015">
                <a:moveTo>
                  <a:pt x="212150" y="0"/>
                </a:moveTo>
                <a:lnTo>
                  <a:pt x="71346" y="0"/>
                </a:lnTo>
                <a:lnTo>
                  <a:pt x="0" y="123952"/>
                </a:lnTo>
                <a:lnTo>
                  <a:pt x="71346" y="246887"/>
                </a:lnTo>
                <a:lnTo>
                  <a:pt x="212150" y="246887"/>
                </a:lnTo>
                <a:lnTo>
                  <a:pt x="283448" y="123952"/>
                </a:lnTo>
                <a:lnTo>
                  <a:pt x="212150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1365503"/>
            <a:ext cx="158750" cy="243840"/>
          </a:xfrm>
          <a:custGeom>
            <a:avLst/>
            <a:gdLst/>
            <a:ahLst/>
            <a:cxnLst/>
            <a:rect l="l" t="t" r="r" b="b"/>
            <a:pathLst>
              <a:path w="158750" h="243840">
                <a:moveTo>
                  <a:pt x="87203" y="0"/>
                </a:moveTo>
                <a:lnTo>
                  <a:pt x="0" y="0"/>
                </a:lnTo>
                <a:lnTo>
                  <a:pt x="0" y="243840"/>
                </a:lnTo>
                <a:lnTo>
                  <a:pt x="87203" y="243840"/>
                </a:lnTo>
                <a:lnTo>
                  <a:pt x="158496" y="121412"/>
                </a:lnTo>
                <a:lnTo>
                  <a:pt x="87203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832103"/>
            <a:ext cx="390525" cy="378460"/>
          </a:xfrm>
          <a:custGeom>
            <a:avLst/>
            <a:gdLst/>
            <a:ahLst/>
            <a:cxnLst/>
            <a:rect l="l" t="t" r="r" b="b"/>
            <a:pathLst>
              <a:path w="390525" h="378459">
                <a:moveTo>
                  <a:pt x="158496" y="121920"/>
                </a:moveTo>
                <a:lnTo>
                  <a:pt x="87198" y="0"/>
                </a:lnTo>
                <a:lnTo>
                  <a:pt x="0" y="0"/>
                </a:lnTo>
                <a:lnTo>
                  <a:pt x="0" y="243840"/>
                </a:lnTo>
                <a:lnTo>
                  <a:pt x="87198" y="243840"/>
                </a:lnTo>
                <a:lnTo>
                  <a:pt x="158496" y="121920"/>
                </a:lnTo>
                <a:close/>
              </a:path>
              <a:path w="390525" h="378459">
                <a:moveTo>
                  <a:pt x="390144" y="256032"/>
                </a:moveTo>
                <a:lnTo>
                  <a:pt x="318846" y="134112"/>
                </a:lnTo>
                <a:lnTo>
                  <a:pt x="178041" y="134112"/>
                </a:lnTo>
                <a:lnTo>
                  <a:pt x="106692" y="256032"/>
                </a:lnTo>
                <a:lnTo>
                  <a:pt x="178041" y="377952"/>
                </a:lnTo>
                <a:lnTo>
                  <a:pt x="318846" y="377952"/>
                </a:lnTo>
                <a:lnTo>
                  <a:pt x="390144" y="25603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9988" y="697991"/>
            <a:ext cx="283845" cy="243840"/>
          </a:xfrm>
          <a:custGeom>
            <a:avLst/>
            <a:gdLst/>
            <a:ahLst/>
            <a:cxnLst/>
            <a:rect l="l" t="t" r="r" b="b"/>
            <a:pathLst>
              <a:path w="283844" h="243840">
                <a:moveTo>
                  <a:pt x="213055" y="0"/>
                </a:moveTo>
                <a:lnTo>
                  <a:pt x="71348" y="0"/>
                </a:lnTo>
                <a:lnTo>
                  <a:pt x="0" y="121920"/>
                </a:lnTo>
                <a:lnTo>
                  <a:pt x="71348" y="243840"/>
                </a:lnTo>
                <a:lnTo>
                  <a:pt x="213055" y="243840"/>
                </a:lnTo>
                <a:lnTo>
                  <a:pt x="283451" y="121920"/>
                </a:lnTo>
                <a:lnTo>
                  <a:pt x="213055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0" y="33527"/>
            <a:ext cx="390525" cy="777240"/>
            <a:chOff x="0" y="33527"/>
            <a:chExt cx="390525" cy="777240"/>
          </a:xfrm>
        </p:grpSpPr>
        <p:sp>
          <p:nvSpPr>
            <p:cNvPr id="39" name="object 39"/>
            <p:cNvSpPr/>
            <p:nvPr/>
          </p:nvSpPr>
          <p:spPr>
            <a:xfrm>
              <a:off x="0" y="563879"/>
              <a:ext cx="158750" cy="247015"/>
            </a:xfrm>
            <a:custGeom>
              <a:avLst/>
              <a:gdLst/>
              <a:ahLst/>
              <a:cxnLst/>
              <a:rect l="l" t="t" r="r" b="b"/>
              <a:pathLst>
                <a:path w="158750" h="247015">
                  <a:moveTo>
                    <a:pt x="87203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87203" y="246888"/>
                  </a:lnTo>
                  <a:lnTo>
                    <a:pt x="158496" y="123952"/>
                  </a:lnTo>
                  <a:lnTo>
                    <a:pt x="8720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3527"/>
              <a:ext cx="390525" cy="643255"/>
            </a:xfrm>
            <a:custGeom>
              <a:avLst/>
              <a:gdLst/>
              <a:ahLst/>
              <a:cxnLst/>
              <a:rect l="l" t="t" r="r" b="b"/>
              <a:pathLst>
                <a:path w="390525" h="643255">
                  <a:moveTo>
                    <a:pt x="158496" y="387604"/>
                  </a:moveTo>
                  <a:lnTo>
                    <a:pt x="87198" y="265176"/>
                  </a:lnTo>
                  <a:lnTo>
                    <a:pt x="0" y="265176"/>
                  </a:lnTo>
                  <a:lnTo>
                    <a:pt x="0" y="509016"/>
                  </a:lnTo>
                  <a:lnTo>
                    <a:pt x="87198" y="509016"/>
                  </a:lnTo>
                  <a:lnTo>
                    <a:pt x="158496" y="387604"/>
                  </a:lnTo>
                  <a:close/>
                </a:path>
                <a:path w="390525" h="643255">
                  <a:moveTo>
                    <a:pt x="158496" y="121412"/>
                  </a:moveTo>
                  <a:lnTo>
                    <a:pt x="87198" y="0"/>
                  </a:lnTo>
                  <a:lnTo>
                    <a:pt x="0" y="0"/>
                  </a:lnTo>
                  <a:lnTo>
                    <a:pt x="0" y="243840"/>
                  </a:lnTo>
                  <a:lnTo>
                    <a:pt x="87198" y="243840"/>
                  </a:lnTo>
                  <a:lnTo>
                    <a:pt x="158496" y="121412"/>
                  </a:lnTo>
                  <a:close/>
                </a:path>
                <a:path w="390525" h="643255">
                  <a:moveTo>
                    <a:pt x="390144" y="521716"/>
                  </a:moveTo>
                  <a:lnTo>
                    <a:pt x="318846" y="399288"/>
                  </a:lnTo>
                  <a:lnTo>
                    <a:pt x="178041" y="399288"/>
                  </a:lnTo>
                  <a:lnTo>
                    <a:pt x="106692" y="521716"/>
                  </a:lnTo>
                  <a:lnTo>
                    <a:pt x="178041" y="643128"/>
                  </a:lnTo>
                  <a:lnTo>
                    <a:pt x="318846" y="643128"/>
                  </a:lnTo>
                  <a:lnTo>
                    <a:pt x="390144" y="521716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7330440" y="393191"/>
            <a:ext cx="320040" cy="274320"/>
          </a:xfrm>
          <a:custGeom>
            <a:avLst/>
            <a:gdLst/>
            <a:ahLst/>
            <a:cxnLst/>
            <a:rect l="l" t="t" r="r" b="b"/>
            <a:pathLst>
              <a:path w="320040" h="274320">
                <a:moveTo>
                  <a:pt x="239521" y="0"/>
                </a:moveTo>
                <a:lnTo>
                  <a:pt x="79501" y="0"/>
                </a:lnTo>
                <a:lnTo>
                  <a:pt x="0" y="137160"/>
                </a:lnTo>
                <a:lnTo>
                  <a:pt x="79501" y="274320"/>
                </a:lnTo>
                <a:lnTo>
                  <a:pt x="239521" y="274320"/>
                </a:lnTo>
                <a:lnTo>
                  <a:pt x="320039" y="137160"/>
                </a:lnTo>
                <a:lnTo>
                  <a:pt x="239521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10728" y="0"/>
            <a:ext cx="320040" cy="219710"/>
          </a:xfrm>
          <a:custGeom>
            <a:avLst/>
            <a:gdLst/>
            <a:ahLst/>
            <a:cxnLst/>
            <a:rect l="l" t="t" r="r" b="b"/>
            <a:pathLst>
              <a:path w="320040" h="219710">
                <a:moveTo>
                  <a:pt x="273615" y="0"/>
                </a:moveTo>
                <a:lnTo>
                  <a:pt x="47017" y="0"/>
                </a:lnTo>
                <a:lnTo>
                  <a:pt x="0" y="81279"/>
                </a:lnTo>
                <a:lnTo>
                  <a:pt x="80518" y="219455"/>
                </a:lnTo>
                <a:lnTo>
                  <a:pt x="240538" y="219455"/>
                </a:lnTo>
                <a:lnTo>
                  <a:pt x="320040" y="81279"/>
                </a:lnTo>
                <a:lnTo>
                  <a:pt x="273615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412991" y="0"/>
            <a:ext cx="195072" cy="16459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10071" y="124967"/>
            <a:ext cx="195072" cy="17068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802623" y="0"/>
            <a:ext cx="198120" cy="15544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7851647" y="393191"/>
            <a:ext cx="320040" cy="274320"/>
          </a:xfrm>
          <a:custGeom>
            <a:avLst/>
            <a:gdLst/>
            <a:ahLst/>
            <a:cxnLst/>
            <a:rect l="l" t="t" r="r" b="b"/>
            <a:pathLst>
              <a:path w="320040" h="274320">
                <a:moveTo>
                  <a:pt x="239522" y="0"/>
                </a:moveTo>
                <a:lnTo>
                  <a:pt x="80518" y="0"/>
                </a:lnTo>
                <a:lnTo>
                  <a:pt x="0" y="137160"/>
                </a:lnTo>
                <a:lnTo>
                  <a:pt x="80518" y="274320"/>
                </a:lnTo>
                <a:lnTo>
                  <a:pt x="239522" y="274320"/>
                </a:lnTo>
                <a:lnTo>
                  <a:pt x="320040" y="137160"/>
                </a:lnTo>
                <a:lnTo>
                  <a:pt x="2395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91071" y="393191"/>
            <a:ext cx="317500" cy="274320"/>
          </a:xfrm>
          <a:custGeom>
            <a:avLst/>
            <a:gdLst/>
            <a:ahLst/>
            <a:cxnLst/>
            <a:rect l="l" t="t" r="r" b="b"/>
            <a:pathLst>
              <a:path w="317500" h="274320">
                <a:moveTo>
                  <a:pt x="237998" y="0"/>
                </a:moveTo>
                <a:lnTo>
                  <a:pt x="78993" y="0"/>
                </a:lnTo>
                <a:lnTo>
                  <a:pt x="0" y="137160"/>
                </a:lnTo>
                <a:lnTo>
                  <a:pt x="78993" y="274320"/>
                </a:lnTo>
                <a:lnTo>
                  <a:pt x="237998" y="274320"/>
                </a:lnTo>
                <a:lnTo>
                  <a:pt x="316992" y="137160"/>
                </a:lnTo>
                <a:lnTo>
                  <a:pt x="237998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71359" y="0"/>
            <a:ext cx="317500" cy="219710"/>
          </a:xfrm>
          <a:custGeom>
            <a:avLst/>
            <a:gdLst/>
            <a:ahLst/>
            <a:cxnLst/>
            <a:rect l="l" t="t" r="r" b="b"/>
            <a:pathLst>
              <a:path w="317500" h="219710">
                <a:moveTo>
                  <a:pt x="270419" y="0"/>
                </a:moveTo>
                <a:lnTo>
                  <a:pt x="45979" y="0"/>
                </a:lnTo>
                <a:lnTo>
                  <a:pt x="0" y="81279"/>
                </a:lnTo>
                <a:lnTo>
                  <a:pt x="78740" y="219455"/>
                </a:lnTo>
                <a:lnTo>
                  <a:pt x="237236" y="219455"/>
                </a:lnTo>
                <a:lnTo>
                  <a:pt x="316992" y="81279"/>
                </a:lnTo>
                <a:lnTo>
                  <a:pt x="27041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92655" y="0"/>
            <a:ext cx="238125" cy="67310"/>
          </a:xfrm>
          <a:custGeom>
            <a:avLst/>
            <a:gdLst/>
            <a:ahLst/>
            <a:cxnLst/>
            <a:rect l="l" t="t" r="r" b="b"/>
            <a:pathLst>
              <a:path w="238125" h="67310">
                <a:moveTo>
                  <a:pt x="238025" y="0"/>
                </a:moveTo>
                <a:lnTo>
                  <a:pt x="0" y="0"/>
                </a:lnTo>
                <a:lnTo>
                  <a:pt x="39510" y="67055"/>
                </a:lnTo>
                <a:lnTo>
                  <a:pt x="198514" y="67055"/>
                </a:lnTo>
                <a:lnTo>
                  <a:pt x="238025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80704" y="551687"/>
            <a:ext cx="320040" cy="274320"/>
          </a:xfrm>
          <a:custGeom>
            <a:avLst/>
            <a:gdLst/>
            <a:ahLst/>
            <a:cxnLst/>
            <a:rect l="l" t="t" r="r" b="b"/>
            <a:pathLst>
              <a:path w="320040" h="274319">
                <a:moveTo>
                  <a:pt x="240538" y="0"/>
                </a:moveTo>
                <a:lnTo>
                  <a:pt x="80518" y="0"/>
                </a:lnTo>
                <a:lnTo>
                  <a:pt x="0" y="137160"/>
                </a:lnTo>
                <a:lnTo>
                  <a:pt x="80518" y="274320"/>
                </a:lnTo>
                <a:lnTo>
                  <a:pt x="240538" y="274320"/>
                </a:lnTo>
                <a:lnTo>
                  <a:pt x="320040" y="137160"/>
                </a:lnTo>
                <a:lnTo>
                  <a:pt x="240538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92568" y="240791"/>
            <a:ext cx="317500" cy="277495"/>
          </a:xfrm>
          <a:custGeom>
            <a:avLst/>
            <a:gdLst/>
            <a:ahLst/>
            <a:cxnLst/>
            <a:rect l="l" t="t" r="r" b="b"/>
            <a:pathLst>
              <a:path w="317500" h="277495">
                <a:moveTo>
                  <a:pt x="237235" y="0"/>
                </a:moveTo>
                <a:lnTo>
                  <a:pt x="79755" y="0"/>
                </a:lnTo>
                <a:lnTo>
                  <a:pt x="0" y="139192"/>
                </a:lnTo>
                <a:lnTo>
                  <a:pt x="79755" y="277368"/>
                </a:lnTo>
                <a:lnTo>
                  <a:pt x="237235" y="277368"/>
                </a:lnTo>
                <a:lnTo>
                  <a:pt x="316991" y="139192"/>
                </a:lnTo>
                <a:lnTo>
                  <a:pt x="237235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50152" y="240791"/>
            <a:ext cx="838200" cy="426720"/>
          </a:xfrm>
          <a:custGeom>
            <a:avLst/>
            <a:gdLst/>
            <a:ahLst/>
            <a:cxnLst/>
            <a:rect l="l" t="t" r="r" b="b"/>
            <a:pathLst>
              <a:path w="838200" h="426720">
                <a:moveTo>
                  <a:pt x="316992" y="139192"/>
                </a:moveTo>
                <a:lnTo>
                  <a:pt x="237998" y="0"/>
                </a:lnTo>
                <a:lnTo>
                  <a:pt x="78994" y="0"/>
                </a:lnTo>
                <a:lnTo>
                  <a:pt x="0" y="139192"/>
                </a:lnTo>
                <a:lnTo>
                  <a:pt x="78994" y="277368"/>
                </a:lnTo>
                <a:lnTo>
                  <a:pt x="237998" y="277368"/>
                </a:lnTo>
                <a:lnTo>
                  <a:pt x="316992" y="139192"/>
                </a:lnTo>
                <a:close/>
              </a:path>
              <a:path w="838200" h="426720">
                <a:moveTo>
                  <a:pt x="579120" y="289560"/>
                </a:moveTo>
                <a:lnTo>
                  <a:pt x="499364" y="152400"/>
                </a:lnTo>
                <a:lnTo>
                  <a:pt x="340868" y="152400"/>
                </a:lnTo>
                <a:lnTo>
                  <a:pt x="262128" y="289560"/>
                </a:lnTo>
                <a:lnTo>
                  <a:pt x="340868" y="426720"/>
                </a:lnTo>
                <a:lnTo>
                  <a:pt x="499364" y="426720"/>
                </a:lnTo>
                <a:lnTo>
                  <a:pt x="579120" y="289560"/>
                </a:lnTo>
                <a:close/>
              </a:path>
              <a:path w="838200" h="426720">
                <a:moveTo>
                  <a:pt x="838200" y="139192"/>
                </a:moveTo>
                <a:lnTo>
                  <a:pt x="758444" y="0"/>
                </a:lnTo>
                <a:lnTo>
                  <a:pt x="599948" y="0"/>
                </a:lnTo>
                <a:lnTo>
                  <a:pt x="521208" y="139192"/>
                </a:lnTo>
                <a:lnTo>
                  <a:pt x="599948" y="277368"/>
                </a:lnTo>
                <a:lnTo>
                  <a:pt x="758444" y="277368"/>
                </a:lnTo>
                <a:lnTo>
                  <a:pt x="838200" y="139192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30440" y="12"/>
            <a:ext cx="841375" cy="368935"/>
          </a:xfrm>
          <a:custGeom>
            <a:avLst/>
            <a:gdLst/>
            <a:ahLst/>
            <a:cxnLst/>
            <a:rect l="l" t="t" r="r" b="b"/>
            <a:pathLst>
              <a:path w="841375" h="368935">
                <a:moveTo>
                  <a:pt x="320040" y="230619"/>
                </a:moveTo>
                <a:lnTo>
                  <a:pt x="239522" y="91427"/>
                </a:lnTo>
                <a:lnTo>
                  <a:pt x="79502" y="91427"/>
                </a:lnTo>
                <a:lnTo>
                  <a:pt x="0" y="230619"/>
                </a:lnTo>
                <a:lnTo>
                  <a:pt x="79502" y="368795"/>
                </a:lnTo>
                <a:lnTo>
                  <a:pt x="239522" y="368795"/>
                </a:lnTo>
                <a:lnTo>
                  <a:pt x="320040" y="230619"/>
                </a:lnTo>
                <a:close/>
              </a:path>
              <a:path w="841375" h="368935">
                <a:moveTo>
                  <a:pt x="579120" y="81267"/>
                </a:moveTo>
                <a:lnTo>
                  <a:pt x="532536" y="0"/>
                </a:lnTo>
                <a:lnTo>
                  <a:pt x="308698" y="0"/>
                </a:lnTo>
                <a:lnTo>
                  <a:pt x="262128" y="81267"/>
                </a:lnTo>
                <a:lnTo>
                  <a:pt x="341884" y="219443"/>
                </a:lnTo>
                <a:lnTo>
                  <a:pt x="499364" y="219443"/>
                </a:lnTo>
                <a:lnTo>
                  <a:pt x="579120" y="81267"/>
                </a:lnTo>
                <a:close/>
              </a:path>
              <a:path w="841375" h="368935">
                <a:moveTo>
                  <a:pt x="841248" y="230619"/>
                </a:moveTo>
                <a:lnTo>
                  <a:pt x="760730" y="91427"/>
                </a:lnTo>
                <a:lnTo>
                  <a:pt x="601726" y="91427"/>
                </a:lnTo>
                <a:lnTo>
                  <a:pt x="521208" y="230619"/>
                </a:lnTo>
                <a:lnTo>
                  <a:pt x="601726" y="368795"/>
                </a:lnTo>
                <a:lnTo>
                  <a:pt x="760730" y="368795"/>
                </a:lnTo>
                <a:lnTo>
                  <a:pt x="841248" y="230619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52381" y="0"/>
            <a:ext cx="236854" cy="67310"/>
          </a:xfrm>
          <a:custGeom>
            <a:avLst/>
            <a:gdLst/>
            <a:ahLst/>
            <a:cxnLst/>
            <a:rect l="l" t="t" r="r" b="b"/>
            <a:pathLst>
              <a:path w="236854" h="67310">
                <a:moveTo>
                  <a:pt x="236270" y="0"/>
                </a:moveTo>
                <a:lnTo>
                  <a:pt x="0" y="0"/>
                </a:lnTo>
                <a:lnTo>
                  <a:pt x="38638" y="67055"/>
                </a:lnTo>
                <a:lnTo>
                  <a:pt x="197134" y="67055"/>
                </a:lnTo>
                <a:lnTo>
                  <a:pt x="236270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object 5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40676" y="3580933"/>
            <a:ext cx="1461528" cy="1461554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" y="107822"/>
            <a:ext cx="1268437" cy="1554581"/>
          </a:xfrm>
          <a:prstGeom prst="rect">
            <a:avLst/>
          </a:prstGeom>
        </p:spPr>
      </p:pic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1317752" y="624077"/>
            <a:ext cx="4735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Tujuan</a:t>
            </a:r>
            <a:r>
              <a:rPr spc="-10" dirty="0"/>
              <a:t> </a:t>
            </a:r>
            <a:r>
              <a:rPr dirty="0"/>
              <a:t>dan</a:t>
            </a:r>
            <a:r>
              <a:rPr spc="-15" dirty="0"/>
              <a:t> </a:t>
            </a:r>
            <a:r>
              <a:rPr spc="-5" dirty="0"/>
              <a:t>Manfaat</a:t>
            </a:r>
            <a:r>
              <a:rPr spc="10" dirty="0"/>
              <a:t> </a:t>
            </a:r>
            <a:r>
              <a:rPr spc="-5" dirty="0"/>
              <a:t>Penelitian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514908" y="1502486"/>
            <a:ext cx="7886065" cy="1814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17225B"/>
                </a:solidFill>
                <a:latin typeface="Times New Roman"/>
                <a:cs typeface="Times New Roman"/>
              </a:rPr>
              <a:t>Tujuan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14799"/>
              </a:lnSpc>
              <a:spcBef>
                <a:spcPts val="1335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Membangun</a:t>
            </a:r>
            <a:r>
              <a:rPr sz="1500" spc="1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sistem</a:t>
            </a:r>
            <a:r>
              <a:rPr sz="1500" spc="14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otomatis</a:t>
            </a:r>
            <a:r>
              <a:rPr sz="1500" spc="1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7225B"/>
                </a:solidFill>
                <a:latin typeface="Times New Roman"/>
                <a:cs typeface="Times New Roman"/>
              </a:rPr>
              <a:t>monitoring</a:t>
            </a:r>
            <a:r>
              <a:rPr sz="1500" spc="1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500" spc="1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pengendalian</a:t>
            </a:r>
            <a:r>
              <a:rPr sz="1500" spc="1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17225B"/>
                </a:solidFill>
                <a:latin typeface="Times New Roman"/>
                <a:cs typeface="Times New Roman"/>
              </a:rPr>
              <a:t>pH</a:t>
            </a:r>
            <a:r>
              <a:rPr sz="1500" spc="1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air</a:t>
            </a:r>
            <a:r>
              <a:rPr sz="1500" spc="14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berbasis</a:t>
            </a:r>
            <a:r>
              <a:rPr sz="1500" spc="17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7225B"/>
                </a:solidFill>
                <a:latin typeface="Times New Roman"/>
                <a:cs typeface="Times New Roman"/>
              </a:rPr>
              <a:t>IoT</a:t>
            </a:r>
            <a:r>
              <a:rPr sz="1500" spc="14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dengan</a:t>
            </a:r>
            <a:r>
              <a:rPr sz="1500" spc="17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7225B"/>
                </a:solidFill>
                <a:latin typeface="Times New Roman"/>
                <a:cs typeface="Times New Roman"/>
              </a:rPr>
              <a:t>Telegram </a:t>
            </a:r>
            <a:r>
              <a:rPr sz="1500" spc="-36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500" spc="-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Arduino.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65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Memastikan</a:t>
            </a:r>
            <a:r>
              <a:rPr sz="1500" spc="-6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kinerja</a:t>
            </a:r>
            <a:r>
              <a:rPr sz="1500" spc="-4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sistem</a:t>
            </a:r>
            <a:r>
              <a:rPr sz="1500" spc="-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sesuai</a:t>
            </a:r>
            <a:r>
              <a:rPr sz="1500" spc="-6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aturan</a:t>
            </a:r>
            <a:r>
              <a:rPr sz="1500" spc="-6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yang</a:t>
            </a:r>
            <a:r>
              <a:rPr sz="15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ditetapkan.</a:t>
            </a:r>
            <a:endParaRPr sz="1500">
              <a:latin typeface="Times New Roman"/>
              <a:cs typeface="Times New Roman"/>
            </a:endParaRPr>
          </a:p>
          <a:p>
            <a:pPr marL="299085" marR="5715" indent="-287020">
              <a:lnSpc>
                <a:spcPct val="114700"/>
              </a:lnSpc>
              <a:spcBef>
                <a:spcPts val="25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Memastikan</a:t>
            </a:r>
            <a:r>
              <a:rPr sz="1500" spc="2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kelancaran</a:t>
            </a:r>
            <a:r>
              <a:rPr sz="1500" spc="17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koneksi</a:t>
            </a:r>
            <a:r>
              <a:rPr sz="1500" spc="16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internet,</a:t>
            </a:r>
            <a:r>
              <a:rPr sz="1500" spc="1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interaksi</a:t>
            </a:r>
            <a:r>
              <a:rPr sz="1500" spc="18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dengan</a:t>
            </a:r>
            <a:r>
              <a:rPr sz="1500" spc="17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bot</a:t>
            </a:r>
            <a:r>
              <a:rPr sz="1500" spc="204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7225B"/>
                </a:solidFill>
                <a:latin typeface="Times New Roman"/>
                <a:cs typeface="Times New Roman"/>
              </a:rPr>
              <a:t>Telegram,</a:t>
            </a:r>
            <a:r>
              <a:rPr sz="1500" spc="1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sensor</a:t>
            </a:r>
            <a:r>
              <a:rPr sz="1500" spc="19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7225B"/>
                </a:solidFill>
                <a:latin typeface="Times New Roman"/>
                <a:cs typeface="Times New Roman"/>
              </a:rPr>
              <a:t>pH,</a:t>
            </a:r>
            <a:r>
              <a:rPr sz="1500" spc="1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7225B"/>
                </a:solidFill>
                <a:latin typeface="Times New Roman"/>
                <a:cs typeface="Times New Roman"/>
              </a:rPr>
              <a:t>pompa,</a:t>
            </a:r>
            <a:r>
              <a:rPr sz="1500" spc="16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7225B"/>
                </a:solidFill>
                <a:latin typeface="Times New Roman"/>
                <a:cs typeface="Times New Roman"/>
              </a:rPr>
              <a:t>dan </a:t>
            </a:r>
            <a:r>
              <a:rPr sz="1500" spc="-36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17225B"/>
                </a:solidFill>
                <a:latin typeface="Times New Roman"/>
                <a:cs typeface="Times New Roman"/>
              </a:rPr>
              <a:t>LCD.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45251" y="4101185"/>
            <a:ext cx="245110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6575" algn="l"/>
                <a:tab pos="1033780" algn="l"/>
                <a:tab pos="1786889" algn="l"/>
              </a:tabLst>
            </a:pPr>
            <a:r>
              <a:rPr sz="1400" spc="5" dirty="0">
                <a:solidFill>
                  <a:srgbClr val="181818"/>
                </a:solidFill>
                <a:latin typeface="Times New Roman"/>
                <a:cs typeface="Times New Roman"/>
              </a:rPr>
              <a:t>pH	</a:t>
            </a:r>
            <a:r>
              <a:rPr sz="1400" spc="-5" dirty="0">
                <a:solidFill>
                  <a:srgbClr val="181818"/>
                </a:solidFill>
                <a:latin typeface="Times New Roman"/>
                <a:cs typeface="Times New Roman"/>
              </a:rPr>
              <a:t>air	secara	</a:t>
            </a:r>
            <a:r>
              <a:rPr sz="1400" spc="-10" dirty="0">
                <a:solidFill>
                  <a:srgbClr val="181818"/>
                </a:solidFill>
                <a:latin typeface="Times New Roman"/>
                <a:cs typeface="Times New Roman"/>
              </a:rPr>
              <a:t>otomatis.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4908" y="3598621"/>
            <a:ext cx="5150485" cy="988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17225B"/>
                </a:solidFill>
                <a:latin typeface="Times New Roman"/>
                <a:cs typeface="Times New Roman"/>
              </a:rPr>
              <a:t>Manfaat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555"/>
              </a:spcBef>
              <a:buClr>
                <a:srgbClr val="17225B"/>
              </a:buClr>
              <a:buFont typeface="Microsoft Sans Serif"/>
              <a:buChar char="•"/>
              <a:tabLst>
                <a:tab pos="299085" algn="l"/>
                <a:tab pos="299720" algn="l"/>
                <a:tab pos="1049020" algn="l"/>
                <a:tab pos="1820545" algn="l"/>
                <a:tab pos="2531110" algn="l"/>
                <a:tab pos="3628390" algn="l"/>
                <a:tab pos="4189729" algn="l"/>
              </a:tabLst>
            </a:pPr>
            <a:r>
              <a:rPr sz="1400" spc="-5" dirty="0">
                <a:solidFill>
                  <a:srgbClr val="181818"/>
                </a:solidFill>
                <a:latin typeface="Times New Roman"/>
                <a:cs typeface="Times New Roman"/>
              </a:rPr>
              <a:t>Solusi	efektif	</a:t>
            </a:r>
            <a:r>
              <a:rPr sz="1400" spc="-15" dirty="0">
                <a:solidFill>
                  <a:srgbClr val="181818"/>
                </a:solidFill>
                <a:latin typeface="Times New Roman"/>
                <a:cs typeface="Times New Roman"/>
              </a:rPr>
              <a:t>untuk	</a:t>
            </a:r>
            <a:r>
              <a:rPr sz="1400" spc="-5" dirty="0">
                <a:solidFill>
                  <a:srgbClr val="181818"/>
                </a:solidFill>
                <a:latin typeface="Times New Roman"/>
                <a:cs typeface="Times New Roman"/>
              </a:rPr>
              <a:t>monitoring	dan	pengendalian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solidFill>
                  <a:srgbClr val="181818"/>
                </a:solidFill>
                <a:latin typeface="Times New Roman"/>
                <a:cs typeface="Times New Roman"/>
              </a:rPr>
              <a:t>Memungkinkan</a:t>
            </a:r>
            <a:r>
              <a:rPr sz="1400" spc="9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81818"/>
                </a:solidFill>
                <a:latin typeface="Times New Roman"/>
                <a:cs typeface="Times New Roman"/>
              </a:rPr>
              <a:t>pemantauan</a:t>
            </a:r>
            <a:r>
              <a:rPr sz="1400" spc="6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81818"/>
                </a:solidFill>
                <a:latin typeface="Times New Roman"/>
                <a:cs typeface="Times New Roman"/>
              </a:rPr>
              <a:t>real-time</a:t>
            </a:r>
            <a:r>
              <a:rPr sz="1400" spc="11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81818"/>
                </a:solidFill>
                <a:latin typeface="Times New Roman"/>
                <a:cs typeface="Times New Roman"/>
              </a:rPr>
              <a:t>melalui</a:t>
            </a:r>
            <a:r>
              <a:rPr sz="1400" spc="10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81818"/>
                </a:solidFill>
                <a:latin typeface="Times New Roman"/>
                <a:cs typeface="Times New Roman"/>
              </a:rPr>
              <a:t>Telegram.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48" y="2865119"/>
            <a:ext cx="143230" cy="1676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6679" y="2481072"/>
            <a:ext cx="231775" cy="268605"/>
          </a:xfrm>
          <a:custGeom>
            <a:avLst/>
            <a:gdLst/>
            <a:ahLst/>
            <a:cxnLst/>
            <a:rect l="l" t="t" r="r" b="b"/>
            <a:pathLst>
              <a:path w="231775" h="268605">
                <a:moveTo>
                  <a:pt x="116268" y="0"/>
                </a:moveTo>
                <a:lnTo>
                  <a:pt x="0" y="67563"/>
                </a:lnTo>
                <a:lnTo>
                  <a:pt x="0" y="201549"/>
                </a:lnTo>
                <a:lnTo>
                  <a:pt x="116268" y="268224"/>
                </a:lnTo>
                <a:lnTo>
                  <a:pt x="231648" y="201549"/>
                </a:lnTo>
                <a:lnTo>
                  <a:pt x="231648" y="67563"/>
                </a:lnTo>
                <a:lnTo>
                  <a:pt x="116268" y="0"/>
                </a:lnTo>
                <a:close/>
              </a:path>
            </a:pathLst>
          </a:custGeom>
          <a:solidFill>
            <a:srgbClr val="FFFFFF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386839"/>
            <a:ext cx="591820" cy="1143000"/>
            <a:chOff x="0" y="1386839"/>
            <a:chExt cx="591820" cy="1143000"/>
          </a:xfrm>
        </p:grpSpPr>
        <p:sp>
          <p:nvSpPr>
            <p:cNvPr id="5" name="object 5"/>
            <p:cNvSpPr/>
            <p:nvPr/>
          </p:nvSpPr>
          <p:spPr>
            <a:xfrm>
              <a:off x="106680" y="1825751"/>
              <a:ext cx="360045" cy="487680"/>
            </a:xfrm>
            <a:custGeom>
              <a:avLst/>
              <a:gdLst/>
              <a:ahLst/>
              <a:cxnLst/>
              <a:rect l="l" t="t" r="r" b="b"/>
              <a:pathLst>
                <a:path w="360045" h="487680">
                  <a:moveTo>
                    <a:pt x="231648" y="287020"/>
                  </a:moveTo>
                  <a:lnTo>
                    <a:pt x="116268" y="219456"/>
                  </a:lnTo>
                  <a:lnTo>
                    <a:pt x="0" y="287020"/>
                  </a:lnTo>
                  <a:lnTo>
                    <a:pt x="0" y="421005"/>
                  </a:lnTo>
                  <a:lnTo>
                    <a:pt x="116268" y="487680"/>
                  </a:lnTo>
                  <a:lnTo>
                    <a:pt x="231648" y="421005"/>
                  </a:lnTo>
                  <a:lnTo>
                    <a:pt x="231648" y="287020"/>
                  </a:lnTo>
                  <a:close/>
                </a:path>
                <a:path w="360045" h="487680">
                  <a:moveTo>
                    <a:pt x="359651" y="67564"/>
                  </a:moveTo>
                  <a:lnTo>
                    <a:pt x="243827" y="0"/>
                  </a:lnTo>
                  <a:lnTo>
                    <a:pt x="128016" y="67564"/>
                  </a:lnTo>
                  <a:lnTo>
                    <a:pt x="128016" y="200787"/>
                  </a:lnTo>
                  <a:lnTo>
                    <a:pt x="243827" y="268224"/>
                  </a:lnTo>
                  <a:lnTo>
                    <a:pt x="359651" y="200787"/>
                  </a:lnTo>
                  <a:lnTo>
                    <a:pt x="359651" y="67564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062796"/>
              <a:ext cx="85725" cy="233679"/>
            </a:xfrm>
            <a:custGeom>
              <a:avLst/>
              <a:gdLst/>
              <a:ahLst/>
              <a:cxnLst/>
              <a:rect l="l" t="t" r="r" b="b"/>
              <a:pathLst>
                <a:path w="85725" h="233680">
                  <a:moveTo>
                    <a:pt x="0" y="0"/>
                  </a:moveTo>
                  <a:lnTo>
                    <a:pt x="0" y="233278"/>
                  </a:lnTo>
                  <a:lnTo>
                    <a:pt x="85330" y="183960"/>
                  </a:lnTo>
                  <a:lnTo>
                    <a:pt x="85330" y="49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261615"/>
              <a:ext cx="213360" cy="268605"/>
            </a:xfrm>
            <a:custGeom>
              <a:avLst/>
              <a:gdLst/>
              <a:ahLst/>
              <a:cxnLst/>
              <a:rect l="l" t="t" r="r" b="b"/>
              <a:pathLst>
                <a:path w="213360" h="268605">
                  <a:moveTo>
                    <a:pt x="97998" y="0"/>
                  </a:moveTo>
                  <a:lnTo>
                    <a:pt x="0" y="56945"/>
                  </a:lnTo>
                  <a:lnTo>
                    <a:pt x="0" y="212028"/>
                  </a:lnTo>
                  <a:lnTo>
                    <a:pt x="97998" y="268224"/>
                  </a:lnTo>
                  <a:lnTo>
                    <a:pt x="213359" y="201549"/>
                  </a:lnTo>
                  <a:lnTo>
                    <a:pt x="213359" y="67563"/>
                  </a:lnTo>
                  <a:lnTo>
                    <a:pt x="979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825751"/>
              <a:ext cx="213360" cy="268605"/>
            </a:xfrm>
            <a:custGeom>
              <a:avLst/>
              <a:gdLst/>
              <a:ahLst/>
              <a:cxnLst/>
              <a:rect l="l" t="t" r="r" b="b"/>
              <a:pathLst>
                <a:path w="213360" h="268605">
                  <a:moveTo>
                    <a:pt x="97998" y="0"/>
                  </a:moveTo>
                  <a:lnTo>
                    <a:pt x="0" y="56945"/>
                  </a:lnTo>
                  <a:lnTo>
                    <a:pt x="0" y="211385"/>
                  </a:lnTo>
                  <a:lnTo>
                    <a:pt x="97998" y="268224"/>
                  </a:lnTo>
                  <a:lnTo>
                    <a:pt x="213359" y="200787"/>
                  </a:lnTo>
                  <a:lnTo>
                    <a:pt x="213359" y="67563"/>
                  </a:lnTo>
                  <a:lnTo>
                    <a:pt x="97998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676" y="2045207"/>
              <a:ext cx="231775" cy="268605"/>
            </a:xfrm>
            <a:custGeom>
              <a:avLst/>
              <a:gdLst/>
              <a:ahLst/>
              <a:cxnLst/>
              <a:rect l="l" t="t" r="r" b="b"/>
              <a:pathLst>
                <a:path w="231775" h="268605">
                  <a:moveTo>
                    <a:pt x="115824" y="0"/>
                  </a:moveTo>
                  <a:lnTo>
                    <a:pt x="0" y="67564"/>
                  </a:lnTo>
                  <a:lnTo>
                    <a:pt x="0" y="201549"/>
                  </a:lnTo>
                  <a:lnTo>
                    <a:pt x="115824" y="268224"/>
                  </a:lnTo>
                  <a:lnTo>
                    <a:pt x="231635" y="201549"/>
                  </a:lnTo>
                  <a:lnTo>
                    <a:pt x="231635" y="67564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" y="2429255"/>
              <a:ext cx="115823" cy="1005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3631" y="1606295"/>
              <a:ext cx="231775" cy="268605"/>
            </a:xfrm>
            <a:custGeom>
              <a:avLst/>
              <a:gdLst/>
              <a:ahLst/>
              <a:cxnLst/>
              <a:rect l="l" t="t" r="r" b="b"/>
              <a:pathLst>
                <a:path w="231775" h="268605">
                  <a:moveTo>
                    <a:pt x="116268" y="0"/>
                  </a:moveTo>
                  <a:lnTo>
                    <a:pt x="0" y="67563"/>
                  </a:lnTo>
                  <a:lnTo>
                    <a:pt x="0" y="201549"/>
                  </a:lnTo>
                  <a:lnTo>
                    <a:pt x="116268" y="268224"/>
                  </a:lnTo>
                  <a:lnTo>
                    <a:pt x="231647" y="201549"/>
                  </a:lnTo>
                  <a:lnTo>
                    <a:pt x="231647" y="67563"/>
                  </a:lnTo>
                  <a:lnTo>
                    <a:pt x="1162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386839"/>
              <a:ext cx="207645" cy="268605"/>
            </a:xfrm>
            <a:custGeom>
              <a:avLst/>
              <a:gdLst/>
              <a:ahLst/>
              <a:cxnLst/>
              <a:rect l="l" t="t" r="r" b="b"/>
              <a:pathLst>
                <a:path w="207645" h="268605">
                  <a:moveTo>
                    <a:pt x="91902" y="0"/>
                  </a:moveTo>
                  <a:lnTo>
                    <a:pt x="0" y="53402"/>
                  </a:lnTo>
                  <a:lnTo>
                    <a:pt x="0" y="214921"/>
                  </a:lnTo>
                  <a:lnTo>
                    <a:pt x="91902" y="268224"/>
                  </a:lnTo>
                  <a:lnTo>
                    <a:pt x="207264" y="200787"/>
                  </a:lnTo>
                  <a:lnTo>
                    <a:pt x="207264" y="67563"/>
                  </a:lnTo>
                  <a:lnTo>
                    <a:pt x="91902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363711" y="4642103"/>
            <a:ext cx="253365" cy="219710"/>
          </a:xfrm>
          <a:custGeom>
            <a:avLst/>
            <a:gdLst/>
            <a:ahLst/>
            <a:cxnLst/>
            <a:rect l="l" t="t" r="r" b="b"/>
            <a:pathLst>
              <a:path w="253365" h="219710">
                <a:moveTo>
                  <a:pt x="190119" y="0"/>
                </a:moveTo>
                <a:lnTo>
                  <a:pt x="63627" y="0"/>
                </a:lnTo>
                <a:lnTo>
                  <a:pt x="0" y="109715"/>
                </a:lnTo>
                <a:lnTo>
                  <a:pt x="63627" y="219443"/>
                </a:lnTo>
                <a:lnTo>
                  <a:pt x="190119" y="219443"/>
                </a:lnTo>
                <a:lnTo>
                  <a:pt x="252984" y="109715"/>
                </a:lnTo>
                <a:lnTo>
                  <a:pt x="190119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1919" y="4998720"/>
            <a:ext cx="253365" cy="146685"/>
          </a:xfrm>
          <a:custGeom>
            <a:avLst/>
            <a:gdLst/>
            <a:ahLst/>
            <a:cxnLst/>
            <a:rect l="l" t="t" r="r" b="b"/>
            <a:pathLst>
              <a:path w="253365" h="146685">
                <a:moveTo>
                  <a:pt x="189229" y="0"/>
                </a:moveTo>
                <a:lnTo>
                  <a:pt x="62864" y="0"/>
                </a:lnTo>
                <a:lnTo>
                  <a:pt x="0" y="109289"/>
                </a:lnTo>
                <a:lnTo>
                  <a:pt x="21124" y="146303"/>
                </a:lnTo>
                <a:lnTo>
                  <a:pt x="231560" y="146303"/>
                </a:lnTo>
                <a:lnTo>
                  <a:pt x="252983" y="109289"/>
                </a:lnTo>
                <a:lnTo>
                  <a:pt x="189229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9743" y="4474476"/>
            <a:ext cx="155448" cy="13408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7949183" y="4642103"/>
            <a:ext cx="253365" cy="219710"/>
          </a:xfrm>
          <a:custGeom>
            <a:avLst/>
            <a:gdLst/>
            <a:ahLst/>
            <a:cxnLst/>
            <a:rect l="l" t="t" r="r" b="b"/>
            <a:pathLst>
              <a:path w="253365" h="219710">
                <a:moveTo>
                  <a:pt x="189230" y="0"/>
                </a:moveTo>
                <a:lnTo>
                  <a:pt x="63626" y="0"/>
                </a:lnTo>
                <a:lnTo>
                  <a:pt x="0" y="109715"/>
                </a:lnTo>
                <a:lnTo>
                  <a:pt x="63626" y="219443"/>
                </a:lnTo>
                <a:lnTo>
                  <a:pt x="189230" y="219443"/>
                </a:lnTo>
                <a:lnTo>
                  <a:pt x="252984" y="109715"/>
                </a:lnTo>
                <a:lnTo>
                  <a:pt x="1892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70976" y="4998720"/>
            <a:ext cx="253365" cy="146685"/>
          </a:xfrm>
          <a:custGeom>
            <a:avLst/>
            <a:gdLst/>
            <a:ahLst/>
            <a:cxnLst/>
            <a:rect l="l" t="t" r="r" b="b"/>
            <a:pathLst>
              <a:path w="253365" h="146685">
                <a:moveTo>
                  <a:pt x="190119" y="0"/>
                </a:moveTo>
                <a:lnTo>
                  <a:pt x="63626" y="0"/>
                </a:lnTo>
                <a:lnTo>
                  <a:pt x="0" y="109289"/>
                </a:lnTo>
                <a:lnTo>
                  <a:pt x="21380" y="146303"/>
                </a:lnTo>
                <a:lnTo>
                  <a:pt x="231859" y="146303"/>
                </a:lnTo>
                <a:lnTo>
                  <a:pt x="252983" y="109289"/>
                </a:lnTo>
                <a:lnTo>
                  <a:pt x="190119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23959" y="4379976"/>
            <a:ext cx="252984" cy="219443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8156447" y="4760988"/>
            <a:ext cx="253365" cy="219710"/>
          </a:xfrm>
          <a:custGeom>
            <a:avLst/>
            <a:gdLst/>
            <a:ahLst/>
            <a:cxnLst/>
            <a:rect l="l" t="t" r="r" b="b"/>
            <a:pathLst>
              <a:path w="253365" h="219710">
                <a:moveTo>
                  <a:pt x="189229" y="0"/>
                </a:moveTo>
                <a:lnTo>
                  <a:pt x="63626" y="0"/>
                </a:lnTo>
                <a:lnTo>
                  <a:pt x="0" y="109283"/>
                </a:lnTo>
                <a:lnTo>
                  <a:pt x="63626" y="219430"/>
                </a:lnTo>
                <a:lnTo>
                  <a:pt x="189229" y="219430"/>
                </a:lnTo>
                <a:lnTo>
                  <a:pt x="252983" y="109283"/>
                </a:lnTo>
                <a:lnTo>
                  <a:pt x="189229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70976" y="4642103"/>
            <a:ext cx="573405" cy="338455"/>
          </a:xfrm>
          <a:custGeom>
            <a:avLst/>
            <a:gdLst/>
            <a:ahLst/>
            <a:cxnLst/>
            <a:rect l="l" t="t" r="r" b="b"/>
            <a:pathLst>
              <a:path w="573404" h="338454">
                <a:moveTo>
                  <a:pt x="252984" y="228168"/>
                </a:moveTo>
                <a:lnTo>
                  <a:pt x="190119" y="118884"/>
                </a:lnTo>
                <a:lnTo>
                  <a:pt x="63627" y="118884"/>
                </a:lnTo>
                <a:lnTo>
                  <a:pt x="0" y="228168"/>
                </a:lnTo>
                <a:lnTo>
                  <a:pt x="63627" y="338315"/>
                </a:lnTo>
                <a:lnTo>
                  <a:pt x="190119" y="338315"/>
                </a:lnTo>
                <a:lnTo>
                  <a:pt x="252984" y="228168"/>
                </a:lnTo>
                <a:close/>
              </a:path>
              <a:path w="573404" h="338454">
                <a:moveTo>
                  <a:pt x="460248" y="109715"/>
                </a:moveTo>
                <a:lnTo>
                  <a:pt x="397383" y="0"/>
                </a:lnTo>
                <a:lnTo>
                  <a:pt x="270891" y="0"/>
                </a:lnTo>
                <a:lnTo>
                  <a:pt x="207264" y="109715"/>
                </a:lnTo>
                <a:lnTo>
                  <a:pt x="270891" y="219443"/>
                </a:lnTo>
                <a:lnTo>
                  <a:pt x="397383" y="219443"/>
                </a:lnTo>
                <a:lnTo>
                  <a:pt x="460248" y="109715"/>
                </a:lnTo>
                <a:close/>
              </a:path>
              <a:path w="573404" h="338454">
                <a:moveTo>
                  <a:pt x="573024" y="118884"/>
                </a:moveTo>
                <a:lnTo>
                  <a:pt x="477520" y="118884"/>
                </a:lnTo>
                <a:lnTo>
                  <a:pt x="414528" y="228168"/>
                </a:lnTo>
                <a:lnTo>
                  <a:pt x="477520" y="338315"/>
                </a:lnTo>
                <a:lnTo>
                  <a:pt x="573024" y="338315"/>
                </a:lnTo>
                <a:lnTo>
                  <a:pt x="573024" y="118884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49184" y="4879860"/>
            <a:ext cx="668020" cy="265430"/>
          </a:xfrm>
          <a:custGeom>
            <a:avLst/>
            <a:gdLst/>
            <a:ahLst/>
            <a:cxnLst/>
            <a:rect l="l" t="t" r="r" b="b"/>
            <a:pathLst>
              <a:path w="668020" h="265429">
                <a:moveTo>
                  <a:pt x="252984" y="109296"/>
                </a:moveTo>
                <a:lnTo>
                  <a:pt x="189230" y="0"/>
                </a:lnTo>
                <a:lnTo>
                  <a:pt x="63627" y="0"/>
                </a:lnTo>
                <a:lnTo>
                  <a:pt x="0" y="109296"/>
                </a:lnTo>
                <a:lnTo>
                  <a:pt x="63627" y="219443"/>
                </a:lnTo>
                <a:lnTo>
                  <a:pt x="189230" y="219443"/>
                </a:lnTo>
                <a:lnTo>
                  <a:pt x="252984" y="109296"/>
                </a:lnTo>
                <a:close/>
              </a:path>
              <a:path w="668020" h="265429">
                <a:moveTo>
                  <a:pt x="460248" y="228155"/>
                </a:moveTo>
                <a:lnTo>
                  <a:pt x="396494" y="118859"/>
                </a:lnTo>
                <a:lnTo>
                  <a:pt x="270891" y="118859"/>
                </a:lnTo>
                <a:lnTo>
                  <a:pt x="207264" y="228155"/>
                </a:lnTo>
                <a:lnTo>
                  <a:pt x="228638" y="265163"/>
                </a:lnTo>
                <a:lnTo>
                  <a:pt x="438823" y="265163"/>
                </a:lnTo>
                <a:lnTo>
                  <a:pt x="460248" y="228155"/>
                </a:lnTo>
                <a:close/>
              </a:path>
              <a:path w="668020" h="265429">
                <a:moveTo>
                  <a:pt x="667512" y="109296"/>
                </a:moveTo>
                <a:lnTo>
                  <a:pt x="604647" y="0"/>
                </a:lnTo>
                <a:lnTo>
                  <a:pt x="478155" y="0"/>
                </a:lnTo>
                <a:lnTo>
                  <a:pt x="414528" y="109296"/>
                </a:lnTo>
                <a:lnTo>
                  <a:pt x="478155" y="219443"/>
                </a:lnTo>
                <a:lnTo>
                  <a:pt x="604647" y="219443"/>
                </a:lnTo>
                <a:lnTo>
                  <a:pt x="667512" y="109296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3047" y="4934711"/>
            <a:ext cx="94487" cy="10971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15823"/>
            <a:ext cx="688848" cy="1700784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20" dirty="0"/>
              <a:t>e</a:t>
            </a:r>
            <a:r>
              <a:rPr dirty="0"/>
              <a:t>t</a:t>
            </a:r>
            <a:r>
              <a:rPr spc="10" dirty="0"/>
              <a:t>o</a:t>
            </a:r>
            <a:r>
              <a:rPr spc="5" dirty="0"/>
              <a:t>d</a:t>
            </a:r>
            <a:r>
              <a:rPr dirty="0"/>
              <a:t>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75766" y="1172159"/>
            <a:ext cx="7252334" cy="1405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72110" indent="-287020">
              <a:lnSpc>
                <a:spcPct val="115100"/>
              </a:lnSpc>
              <a:spcBef>
                <a:spcPts val="95"/>
              </a:spcBef>
              <a:buSzPct val="50000"/>
              <a:buFont typeface="Microsoft Sans Serif"/>
              <a:buChar char="●"/>
              <a:tabLst>
                <a:tab pos="299085" algn="l"/>
                <a:tab pos="299720" algn="l"/>
              </a:tabLst>
            </a:pP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Penelitian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ini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melibatkan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tahap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pengujian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alat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dan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analisis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data.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Sistem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pemantau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dan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pengendali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pH air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terdiri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dari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perangkat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lunak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dan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perangkat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keras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,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menggunakan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Arduino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Wemos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dengan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modul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WiFi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sebagai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pengendali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.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Terdapat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dua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pompa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DC 5V, di mana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Pompa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1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menambahkan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asam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dan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Pompa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2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menambahkan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basa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.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Pengukur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pH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menggunakan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 sensor kit pH </a:t>
            </a:r>
            <a:r>
              <a:rPr lang="en-ID" sz="1600" spc="-5" dirty="0" err="1">
                <a:solidFill>
                  <a:srgbClr val="17225B"/>
                </a:solidFill>
                <a:latin typeface="Times New Roman"/>
                <a:cs typeface="Times New Roman"/>
              </a:rPr>
              <a:t>analog</a:t>
            </a:r>
            <a:r>
              <a:rPr lang="en-ID" sz="1600" spc="-5" dirty="0">
                <a:solidFill>
                  <a:srgbClr val="17225B"/>
                </a:solidFill>
                <a:latin typeface="Times New Roman"/>
                <a:cs typeface="Times New Roman"/>
              </a:rPr>
              <a:t> DF Robot.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95400" y="2962021"/>
            <a:ext cx="1581911" cy="1136904"/>
          </a:xfrm>
          <a:prstGeom prst="rect">
            <a:avLst/>
          </a:prstGeom>
        </p:spPr>
      </p:pic>
      <p:grpSp>
        <p:nvGrpSpPr>
          <p:cNvPr id="27" name="object 51">
            <a:extLst>
              <a:ext uri="{FF2B5EF4-FFF2-40B4-BE49-F238E27FC236}">
                <a16:creationId xmlns:a16="http://schemas.microsoft.com/office/drawing/2014/main" id="{5D87EFC5-857C-423E-E4B1-BA382C27EA3B}"/>
              </a:ext>
            </a:extLst>
          </p:cNvPr>
          <p:cNvGrpSpPr/>
          <p:nvPr/>
        </p:nvGrpSpPr>
        <p:grpSpPr>
          <a:xfrm>
            <a:off x="4965978" y="1279525"/>
            <a:ext cx="3141701" cy="3862900"/>
            <a:chOff x="0" y="173735"/>
            <a:chExt cx="3423285" cy="4127500"/>
          </a:xfrm>
        </p:grpSpPr>
        <p:pic>
          <p:nvPicPr>
            <p:cNvPr id="28" name="object 52">
              <a:extLst>
                <a:ext uri="{FF2B5EF4-FFF2-40B4-BE49-F238E27FC236}">
                  <a16:creationId xmlns:a16="http://schemas.microsoft.com/office/drawing/2014/main" id="{DF5058C4-3925-7033-76B1-1391EEB297A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73735"/>
              <a:ext cx="1030224" cy="2343912"/>
            </a:xfrm>
            <a:prstGeom prst="rect">
              <a:avLst/>
            </a:prstGeom>
          </p:spPr>
        </p:pic>
        <p:pic>
          <p:nvPicPr>
            <p:cNvPr id="29" name="object 53">
              <a:extLst>
                <a:ext uri="{FF2B5EF4-FFF2-40B4-BE49-F238E27FC236}">
                  <a16:creationId xmlns:a16="http://schemas.microsoft.com/office/drawing/2014/main" id="{F88E6399-C7C9-44DD-2A70-BCA5AD81882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1375" y="1584959"/>
              <a:ext cx="3081528" cy="27157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DCE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47176" y="771143"/>
            <a:ext cx="216535" cy="253365"/>
          </a:xfrm>
          <a:custGeom>
            <a:avLst/>
            <a:gdLst/>
            <a:ahLst/>
            <a:cxnLst/>
            <a:rect l="l" t="t" r="r" b="b"/>
            <a:pathLst>
              <a:path w="216534" h="253365">
                <a:moveTo>
                  <a:pt x="108203" y="0"/>
                </a:moveTo>
                <a:lnTo>
                  <a:pt x="0" y="62864"/>
                </a:lnTo>
                <a:lnTo>
                  <a:pt x="0" y="189356"/>
                </a:lnTo>
                <a:lnTo>
                  <a:pt x="108203" y="252983"/>
                </a:lnTo>
                <a:lnTo>
                  <a:pt x="216407" y="189356"/>
                </a:lnTo>
                <a:lnTo>
                  <a:pt x="216407" y="62864"/>
                </a:lnTo>
                <a:lnTo>
                  <a:pt x="108203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3792" y="1392935"/>
            <a:ext cx="140335" cy="253365"/>
          </a:xfrm>
          <a:custGeom>
            <a:avLst/>
            <a:gdLst/>
            <a:ahLst/>
            <a:cxnLst/>
            <a:rect l="l" t="t" r="r" b="b"/>
            <a:pathLst>
              <a:path w="140334" h="253364">
                <a:moveTo>
                  <a:pt x="109347" y="0"/>
                </a:moveTo>
                <a:lnTo>
                  <a:pt x="0" y="63753"/>
                </a:lnTo>
                <a:lnTo>
                  <a:pt x="0" y="190118"/>
                </a:lnTo>
                <a:lnTo>
                  <a:pt x="109347" y="252984"/>
                </a:lnTo>
                <a:lnTo>
                  <a:pt x="140207" y="235364"/>
                </a:lnTo>
                <a:lnTo>
                  <a:pt x="140207" y="17868"/>
                </a:lnTo>
                <a:lnTo>
                  <a:pt x="109347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9535" y="612647"/>
            <a:ext cx="134112" cy="15544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647176" y="1185671"/>
            <a:ext cx="216535" cy="253365"/>
          </a:xfrm>
          <a:custGeom>
            <a:avLst/>
            <a:gdLst/>
            <a:ahLst/>
            <a:cxnLst/>
            <a:rect l="l" t="t" r="r" b="b"/>
            <a:pathLst>
              <a:path w="216534" h="253365">
                <a:moveTo>
                  <a:pt x="108203" y="0"/>
                </a:moveTo>
                <a:lnTo>
                  <a:pt x="0" y="63753"/>
                </a:lnTo>
                <a:lnTo>
                  <a:pt x="0" y="189356"/>
                </a:lnTo>
                <a:lnTo>
                  <a:pt x="108203" y="252984"/>
                </a:lnTo>
                <a:lnTo>
                  <a:pt x="216407" y="189356"/>
                </a:lnTo>
                <a:lnTo>
                  <a:pt x="216407" y="63753"/>
                </a:lnTo>
                <a:lnTo>
                  <a:pt x="1082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3792" y="563879"/>
            <a:ext cx="140335" cy="253365"/>
          </a:xfrm>
          <a:custGeom>
            <a:avLst/>
            <a:gdLst/>
            <a:ahLst/>
            <a:cxnLst/>
            <a:rect l="l" t="t" r="r" b="b"/>
            <a:pathLst>
              <a:path w="140334" h="253365">
                <a:moveTo>
                  <a:pt x="109347" y="0"/>
                </a:moveTo>
                <a:lnTo>
                  <a:pt x="0" y="62865"/>
                </a:lnTo>
                <a:lnTo>
                  <a:pt x="0" y="189357"/>
                </a:lnTo>
                <a:lnTo>
                  <a:pt x="109347" y="252984"/>
                </a:lnTo>
                <a:lnTo>
                  <a:pt x="140207" y="235150"/>
                </a:lnTo>
                <a:lnTo>
                  <a:pt x="140207" y="17619"/>
                </a:lnTo>
                <a:lnTo>
                  <a:pt x="109347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5047" y="310895"/>
            <a:ext cx="219455" cy="25298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766047" y="978407"/>
            <a:ext cx="219710" cy="253365"/>
          </a:xfrm>
          <a:custGeom>
            <a:avLst/>
            <a:gdLst/>
            <a:ahLst/>
            <a:cxnLst/>
            <a:rect l="l" t="t" r="r" b="b"/>
            <a:pathLst>
              <a:path w="219709" h="253365">
                <a:moveTo>
                  <a:pt x="109347" y="0"/>
                </a:moveTo>
                <a:lnTo>
                  <a:pt x="0" y="63753"/>
                </a:lnTo>
                <a:lnTo>
                  <a:pt x="0" y="189356"/>
                </a:lnTo>
                <a:lnTo>
                  <a:pt x="109347" y="252983"/>
                </a:lnTo>
                <a:lnTo>
                  <a:pt x="219455" y="189356"/>
                </a:lnTo>
                <a:lnTo>
                  <a:pt x="219455" y="63753"/>
                </a:lnTo>
                <a:lnTo>
                  <a:pt x="109347" y="0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47176" y="149351"/>
            <a:ext cx="338455" cy="668020"/>
          </a:xfrm>
          <a:custGeom>
            <a:avLst/>
            <a:gdLst/>
            <a:ahLst/>
            <a:cxnLst/>
            <a:rect l="l" t="t" r="r" b="b"/>
            <a:pathLst>
              <a:path w="338454" h="668019">
                <a:moveTo>
                  <a:pt x="216408" y="270129"/>
                </a:moveTo>
                <a:lnTo>
                  <a:pt x="108204" y="207264"/>
                </a:lnTo>
                <a:lnTo>
                  <a:pt x="0" y="270129"/>
                </a:lnTo>
                <a:lnTo>
                  <a:pt x="0" y="396621"/>
                </a:lnTo>
                <a:lnTo>
                  <a:pt x="108204" y="460248"/>
                </a:lnTo>
                <a:lnTo>
                  <a:pt x="216408" y="396621"/>
                </a:lnTo>
                <a:lnTo>
                  <a:pt x="216408" y="270129"/>
                </a:lnTo>
                <a:close/>
              </a:path>
              <a:path w="338454" h="668019">
                <a:moveTo>
                  <a:pt x="338328" y="477393"/>
                </a:moveTo>
                <a:lnTo>
                  <a:pt x="228219" y="414528"/>
                </a:lnTo>
                <a:lnTo>
                  <a:pt x="118872" y="477393"/>
                </a:lnTo>
                <a:lnTo>
                  <a:pt x="118872" y="603885"/>
                </a:lnTo>
                <a:lnTo>
                  <a:pt x="228219" y="667512"/>
                </a:lnTo>
                <a:lnTo>
                  <a:pt x="338328" y="603885"/>
                </a:lnTo>
                <a:lnTo>
                  <a:pt x="338328" y="477393"/>
                </a:lnTo>
                <a:close/>
              </a:path>
              <a:path w="338454" h="668019">
                <a:moveTo>
                  <a:pt x="338328" y="62992"/>
                </a:moveTo>
                <a:lnTo>
                  <a:pt x="228219" y="0"/>
                </a:lnTo>
                <a:lnTo>
                  <a:pt x="118872" y="62992"/>
                </a:lnTo>
                <a:lnTo>
                  <a:pt x="118872" y="189992"/>
                </a:lnTo>
                <a:lnTo>
                  <a:pt x="228219" y="252984"/>
                </a:lnTo>
                <a:lnTo>
                  <a:pt x="338328" y="189992"/>
                </a:lnTo>
                <a:lnTo>
                  <a:pt x="338328" y="62992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84920" y="771143"/>
            <a:ext cx="259079" cy="668020"/>
          </a:xfrm>
          <a:custGeom>
            <a:avLst/>
            <a:gdLst/>
            <a:ahLst/>
            <a:cxnLst/>
            <a:rect l="l" t="t" r="r" b="b"/>
            <a:pathLst>
              <a:path w="259079" h="668019">
                <a:moveTo>
                  <a:pt x="219456" y="478282"/>
                </a:moveTo>
                <a:lnTo>
                  <a:pt x="109347" y="414528"/>
                </a:lnTo>
                <a:lnTo>
                  <a:pt x="0" y="478282"/>
                </a:lnTo>
                <a:lnTo>
                  <a:pt x="0" y="603885"/>
                </a:lnTo>
                <a:lnTo>
                  <a:pt x="109347" y="667512"/>
                </a:lnTo>
                <a:lnTo>
                  <a:pt x="219456" y="603885"/>
                </a:lnTo>
                <a:lnTo>
                  <a:pt x="219456" y="478282"/>
                </a:lnTo>
                <a:close/>
              </a:path>
              <a:path w="259079" h="668019">
                <a:moveTo>
                  <a:pt x="219456" y="62865"/>
                </a:moveTo>
                <a:lnTo>
                  <a:pt x="109347" y="0"/>
                </a:lnTo>
                <a:lnTo>
                  <a:pt x="0" y="62865"/>
                </a:lnTo>
                <a:lnTo>
                  <a:pt x="0" y="189357"/>
                </a:lnTo>
                <a:lnTo>
                  <a:pt x="109347" y="252984"/>
                </a:lnTo>
                <a:lnTo>
                  <a:pt x="219456" y="189357"/>
                </a:lnTo>
                <a:lnTo>
                  <a:pt x="219456" y="62865"/>
                </a:lnTo>
                <a:close/>
              </a:path>
              <a:path w="259079" h="668019">
                <a:moveTo>
                  <a:pt x="259080" y="225132"/>
                </a:moveTo>
                <a:lnTo>
                  <a:pt x="228219" y="207264"/>
                </a:lnTo>
                <a:lnTo>
                  <a:pt x="118872" y="271018"/>
                </a:lnTo>
                <a:lnTo>
                  <a:pt x="118872" y="396621"/>
                </a:lnTo>
                <a:lnTo>
                  <a:pt x="228219" y="460248"/>
                </a:lnTo>
                <a:lnTo>
                  <a:pt x="259080" y="442417"/>
                </a:lnTo>
                <a:lnTo>
                  <a:pt x="259080" y="225132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9783" y="1670303"/>
            <a:ext cx="109727" cy="944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32647" y="149351"/>
            <a:ext cx="109727" cy="944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9948" y="4443983"/>
            <a:ext cx="143230" cy="16457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06679" y="4059948"/>
            <a:ext cx="231775" cy="268605"/>
          </a:xfrm>
          <a:custGeom>
            <a:avLst/>
            <a:gdLst/>
            <a:ahLst/>
            <a:cxnLst/>
            <a:rect l="l" t="t" r="r" b="b"/>
            <a:pathLst>
              <a:path w="231775" h="268604">
                <a:moveTo>
                  <a:pt x="116268" y="0"/>
                </a:moveTo>
                <a:lnTo>
                  <a:pt x="0" y="67513"/>
                </a:lnTo>
                <a:lnTo>
                  <a:pt x="0" y="201599"/>
                </a:lnTo>
                <a:lnTo>
                  <a:pt x="116268" y="268211"/>
                </a:lnTo>
                <a:lnTo>
                  <a:pt x="231648" y="201599"/>
                </a:lnTo>
                <a:lnTo>
                  <a:pt x="231648" y="67513"/>
                </a:lnTo>
                <a:lnTo>
                  <a:pt x="116268" y="0"/>
                </a:lnTo>
                <a:close/>
              </a:path>
            </a:pathLst>
          </a:custGeom>
          <a:solidFill>
            <a:srgbClr val="FFFFFF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2962655"/>
            <a:ext cx="591820" cy="1146175"/>
            <a:chOff x="0" y="2962655"/>
            <a:chExt cx="591820" cy="1146175"/>
          </a:xfrm>
        </p:grpSpPr>
        <p:sp>
          <p:nvSpPr>
            <p:cNvPr id="17" name="object 17"/>
            <p:cNvSpPr/>
            <p:nvPr/>
          </p:nvSpPr>
          <p:spPr>
            <a:xfrm>
              <a:off x="106680" y="3401567"/>
              <a:ext cx="360045" cy="487680"/>
            </a:xfrm>
            <a:custGeom>
              <a:avLst/>
              <a:gdLst/>
              <a:ahLst/>
              <a:cxnLst/>
              <a:rect l="l" t="t" r="r" b="b"/>
              <a:pathLst>
                <a:path w="360045" h="487679">
                  <a:moveTo>
                    <a:pt x="231648" y="287020"/>
                  </a:moveTo>
                  <a:lnTo>
                    <a:pt x="116268" y="219456"/>
                  </a:lnTo>
                  <a:lnTo>
                    <a:pt x="0" y="287020"/>
                  </a:lnTo>
                  <a:lnTo>
                    <a:pt x="0" y="421005"/>
                  </a:lnTo>
                  <a:lnTo>
                    <a:pt x="116268" y="487680"/>
                  </a:lnTo>
                  <a:lnTo>
                    <a:pt x="231648" y="421005"/>
                  </a:lnTo>
                  <a:lnTo>
                    <a:pt x="231648" y="287020"/>
                  </a:lnTo>
                  <a:close/>
                </a:path>
                <a:path w="360045" h="487679">
                  <a:moveTo>
                    <a:pt x="359651" y="67564"/>
                  </a:moveTo>
                  <a:lnTo>
                    <a:pt x="243827" y="0"/>
                  </a:lnTo>
                  <a:lnTo>
                    <a:pt x="128016" y="67564"/>
                  </a:lnTo>
                  <a:lnTo>
                    <a:pt x="128016" y="200787"/>
                  </a:lnTo>
                  <a:lnTo>
                    <a:pt x="243827" y="268224"/>
                  </a:lnTo>
                  <a:lnTo>
                    <a:pt x="359651" y="200787"/>
                  </a:lnTo>
                  <a:lnTo>
                    <a:pt x="359651" y="67564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638612"/>
              <a:ext cx="85725" cy="233679"/>
            </a:xfrm>
            <a:custGeom>
              <a:avLst/>
              <a:gdLst/>
              <a:ahLst/>
              <a:cxnLst/>
              <a:rect l="l" t="t" r="r" b="b"/>
              <a:pathLst>
                <a:path w="85725" h="233679">
                  <a:moveTo>
                    <a:pt x="0" y="0"/>
                  </a:moveTo>
                  <a:lnTo>
                    <a:pt x="0" y="233278"/>
                  </a:lnTo>
                  <a:lnTo>
                    <a:pt x="85330" y="183960"/>
                  </a:lnTo>
                  <a:lnTo>
                    <a:pt x="85330" y="49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840480"/>
              <a:ext cx="213360" cy="268605"/>
            </a:xfrm>
            <a:custGeom>
              <a:avLst/>
              <a:gdLst/>
              <a:ahLst/>
              <a:cxnLst/>
              <a:rect l="l" t="t" r="r" b="b"/>
              <a:pathLst>
                <a:path w="213360" h="268604">
                  <a:moveTo>
                    <a:pt x="97998" y="0"/>
                  </a:moveTo>
                  <a:lnTo>
                    <a:pt x="0" y="56913"/>
                  </a:lnTo>
                  <a:lnTo>
                    <a:pt x="0" y="212081"/>
                  </a:lnTo>
                  <a:lnTo>
                    <a:pt x="97998" y="268224"/>
                  </a:lnTo>
                  <a:lnTo>
                    <a:pt x="213359" y="201612"/>
                  </a:lnTo>
                  <a:lnTo>
                    <a:pt x="213359" y="67525"/>
                  </a:lnTo>
                  <a:lnTo>
                    <a:pt x="9799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401568"/>
              <a:ext cx="213360" cy="268605"/>
            </a:xfrm>
            <a:custGeom>
              <a:avLst/>
              <a:gdLst/>
              <a:ahLst/>
              <a:cxnLst/>
              <a:rect l="l" t="t" r="r" b="b"/>
              <a:pathLst>
                <a:path w="213360" h="268604">
                  <a:moveTo>
                    <a:pt x="97998" y="0"/>
                  </a:moveTo>
                  <a:lnTo>
                    <a:pt x="0" y="56945"/>
                  </a:lnTo>
                  <a:lnTo>
                    <a:pt x="0" y="211385"/>
                  </a:lnTo>
                  <a:lnTo>
                    <a:pt x="97998" y="268223"/>
                  </a:lnTo>
                  <a:lnTo>
                    <a:pt x="213359" y="200786"/>
                  </a:lnTo>
                  <a:lnTo>
                    <a:pt x="213359" y="67563"/>
                  </a:lnTo>
                  <a:lnTo>
                    <a:pt x="97998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676" y="3621023"/>
              <a:ext cx="231775" cy="268605"/>
            </a:xfrm>
            <a:custGeom>
              <a:avLst/>
              <a:gdLst/>
              <a:ahLst/>
              <a:cxnLst/>
              <a:rect l="l" t="t" r="r" b="b"/>
              <a:pathLst>
                <a:path w="231775" h="268604">
                  <a:moveTo>
                    <a:pt x="115824" y="0"/>
                  </a:moveTo>
                  <a:lnTo>
                    <a:pt x="0" y="67563"/>
                  </a:lnTo>
                  <a:lnTo>
                    <a:pt x="0" y="201549"/>
                  </a:lnTo>
                  <a:lnTo>
                    <a:pt x="115824" y="268224"/>
                  </a:lnTo>
                  <a:lnTo>
                    <a:pt x="231635" y="201549"/>
                  </a:lnTo>
                  <a:lnTo>
                    <a:pt x="231635" y="67563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440" y="4005084"/>
              <a:ext cx="115823" cy="10057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3631" y="3182111"/>
              <a:ext cx="231775" cy="268605"/>
            </a:xfrm>
            <a:custGeom>
              <a:avLst/>
              <a:gdLst/>
              <a:ahLst/>
              <a:cxnLst/>
              <a:rect l="l" t="t" r="r" b="b"/>
              <a:pathLst>
                <a:path w="231775" h="268604">
                  <a:moveTo>
                    <a:pt x="116268" y="0"/>
                  </a:moveTo>
                  <a:lnTo>
                    <a:pt x="0" y="67563"/>
                  </a:lnTo>
                  <a:lnTo>
                    <a:pt x="0" y="201549"/>
                  </a:lnTo>
                  <a:lnTo>
                    <a:pt x="116268" y="268224"/>
                  </a:lnTo>
                  <a:lnTo>
                    <a:pt x="231647" y="201549"/>
                  </a:lnTo>
                  <a:lnTo>
                    <a:pt x="231647" y="67563"/>
                  </a:lnTo>
                  <a:lnTo>
                    <a:pt x="1162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2962655"/>
              <a:ext cx="207645" cy="268605"/>
            </a:xfrm>
            <a:custGeom>
              <a:avLst/>
              <a:gdLst/>
              <a:ahLst/>
              <a:cxnLst/>
              <a:rect l="l" t="t" r="r" b="b"/>
              <a:pathLst>
                <a:path w="207645" h="268605">
                  <a:moveTo>
                    <a:pt x="91902" y="0"/>
                  </a:moveTo>
                  <a:lnTo>
                    <a:pt x="0" y="53402"/>
                  </a:lnTo>
                  <a:lnTo>
                    <a:pt x="0" y="214921"/>
                  </a:lnTo>
                  <a:lnTo>
                    <a:pt x="91902" y="268224"/>
                  </a:lnTo>
                  <a:lnTo>
                    <a:pt x="207264" y="200787"/>
                  </a:lnTo>
                  <a:lnTo>
                    <a:pt x="207264" y="67563"/>
                  </a:lnTo>
                  <a:lnTo>
                    <a:pt x="91902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39" y="4873752"/>
            <a:ext cx="109715" cy="94475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650991" y="0"/>
            <a:ext cx="3493135" cy="3807460"/>
            <a:chOff x="5650991" y="0"/>
            <a:chExt cx="3493135" cy="380746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78609" y="0"/>
              <a:ext cx="965390" cy="138565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0991" y="594359"/>
              <a:ext cx="3325367" cy="321259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49707" y="684022"/>
            <a:ext cx="8584565" cy="3602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17225B"/>
                </a:solidFill>
                <a:latin typeface="Times New Roman"/>
                <a:cs typeface="Times New Roman"/>
              </a:rPr>
              <a:t>Alur</a:t>
            </a:r>
            <a:r>
              <a:rPr sz="1400" b="1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7225B"/>
                </a:solidFill>
                <a:latin typeface="Times New Roman"/>
                <a:cs typeface="Times New Roman"/>
              </a:rPr>
              <a:t>Sistem: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Sensor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pH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ke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Wemos.</a:t>
            </a:r>
            <a:endParaRPr sz="1400">
              <a:latin typeface="Times New Roman"/>
              <a:cs typeface="Times New Roman"/>
            </a:endParaRPr>
          </a:p>
          <a:p>
            <a:pPr marL="299085" marR="3572510" indent="-287020">
              <a:lnSpc>
                <a:spcPts val="1950"/>
              </a:lnSpc>
              <a:spcBef>
                <a:spcPts val="80"/>
              </a:spcBef>
              <a:buClr>
                <a:srgbClr val="000000"/>
              </a:buClr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25" dirty="0">
                <a:solidFill>
                  <a:srgbClr val="17225B"/>
                </a:solidFill>
                <a:latin typeface="Times New Roman"/>
                <a:cs typeface="Times New Roman"/>
              </a:rPr>
              <a:t>Arduino</a:t>
            </a:r>
            <a:r>
              <a:rPr sz="1400" spc="1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proses</a:t>
            </a:r>
            <a:r>
              <a:rPr sz="1400" spc="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nilai</a:t>
            </a:r>
            <a:r>
              <a:rPr sz="1400" spc="8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pH</a:t>
            </a:r>
            <a:r>
              <a:rPr sz="1400" spc="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400" spc="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kirim</a:t>
            </a:r>
            <a:r>
              <a:rPr sz="1400" spc="8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17225B"/>
                </a:solidFill>
                <a:latin typeface="Times New Roman"/>
                <a:cs typeface="Times New Roman"/>
              </a:rPr>
              <a:t>info</a:t>
            </a:r>
            <a:r>
              <a:rPr sz="1400" spc="8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ke</a:t>
            </a:r>
            <a:r>
              <a:rPr sz="1400" spc="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pengguna</a:t>
            </a:r>
            <a:r>
              <a:rPr sz="1400" spc="114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7225B"/>
                </a:solidFill>
                <a:latin typeface="Times New Roman"/>
                <a:cs typeface="Times New Roman"/>
              </a:rPr>
              <a:t>via</a:t>
            </a:r>
            <a:r>
              <a:rPr sz="1400" spc="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Telegram </a:t>
            </a:r>
            <a:r>
              <a:rPr sz="1400" spc="-3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saat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perubahan</a:t>
            </a:r>
            <a:r>
              <a:rPr sz="1400" spc="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nilai</a:t>
            </a:r>
            <a:r>
              <a:rPr sz="1400" spc="8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atau</a:t>
            </a:r>
            <a:r>
              <a:rPr sz="1400" spc="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perintah</a:t>
            </a:r>
            <a:r>
              <a:rPr sz="1400" spc="6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chat.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17225B"/>
                </a:solidFill>
                <a:latin typeface="Times New Roman"/>
                <a:cs typeface="Times New Roman"/>
              </a:rPr>
              <a:t>Pengujian: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Bot</a:t>
            </a:r>
            <a:r>
              <a:rPr sz="1400" spc="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Telegram,</a:t>
            </a:r>
            <a:r>
              <a:rPr sz="1400" spc="1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API,</a:t>
            </a:r>
            <a:r>
              <a:rPr sz="1400" spc="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4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koneksi</a:t>
            </a:r>
            <a:r>
              <a:rPr sz="1400" spc="6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Wemos</a:t>
            </a:r>
            <a:r>
              <a:rPr sz="1400" spc="6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ke</a:t>
            </a:r>
            <a:r>
              <a:rPr sz="14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internet.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Sensor</a:t>
            </a:r>
            <a:r>
              <a:rPr sz="1400" spc="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pH</a:t>
            </a:r>
            <a:r>
              <a:rPr sz="14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diuji</a:t>
            </a:r>
            <a:r>
              <a:rPr sz="1400" spc="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dalam</a:t>
            </a:r>
            <a:r>
              <a:rPr sz="1400" spc="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air</a:t>
            </a:r>
            <a:r>
              <a:rPr sz="1400" spc="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7225B"/>
                </a:solidFill>
                <a:latin typeface="Times New Roman"/>
                <a:cs typeface="Times New Roman"/>
              </a:rPr>
              <a:t>normal.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Monitoring</a:t>
            </a:r>
            <a:r>
              <a:rPr sz="1400" spc="1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dimulai</a:t>
            </a:r>
            <a:r>
              <a:rPr sz="1400" spc="1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dengan</a:t>
            </a:r>
            <a:r>
              <a:rPr sz="1400" spc="6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/start</a:t>
            </a:r>
            <a:r>
              <a:rPr sz="1400" spc="4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pada</a:t>
            </a:r>
            <a:r>
              <a:rPr sz="1400" spc="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Bot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Telegram.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44"/>
              </a:spcBef>
              <a:buClr>
                <a:srgbClr val="000000"/>
              </a:buClr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Sistem</a:t>
            </a:r>
            <a:r>
              <a:rPr sz="1400" spc="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atur</a:t>
            </a:r>
            <a:r>
              <a:rPr sz="1400" spc="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pompa,</a:t>
            </a:r>
            <a:r>
              <a:rPr sz="1400" spc="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kirim</a:t>
            </a:r>
            <a:r>
              <a:rPr sz="1400" spc="5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17225B"/>
                </a:solidFill>
                <a:latin typeface="Times New Roman"/>
                <a:cs typeface="Times New Roman"/>
              </a:rPr>
              <a:t>info</a:t>
            </a:r>
            <a:r>
              <a:rPr sz="1400" spc="10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ke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pengguna</a:t>
            </a:r>
            <a:r>
              <a:rPr sz="1400" spc="1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7225B"/>
                </a:solidFill>
                <a:latin typeface="Times New Roman"/>
                <a:cs typeface="Times New Roman"/>
              </a:rPr>
              <a:t>via</a:t>
            </a:r>
            <a:r>
              <a:rPr sz="1400" spc="6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Telegram</a:t>
            </a:r>
            <a:r>
              <a:rPr sz="1400" spc="9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saat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60"/>
              </a:spcBef>
            </a:pP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perubahan</a:t>
            </a:r>
            <a:r>
              <a:rPr sz="1400" spc="7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7225B"/>
                </a:solidFill>
                <a:latin typeface="Times New Roman"/>
                <a:cs typeface="Times New Roman"/>
              </a:rPr>
              <a:t>nilai,</a:t>
            </a:r>
            <a:r>
              <a:rPr sz="1400" spc="1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proses</a:t>
            </a:r>
            <a:r>
              <a:rPr sz="1400" spc="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perintah</a:t>
            </a:r>
            <a:r>
              <a:rPr sz="1400" spc="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pengguna.</a:t>
            </a:r>
            <a:endParaRPr sz="1400">
              <a:latin typeface="Times New Roman"/>
              <a:cs typeface="Times New Roman"/>
            </a:endParaRPr>
          </a:p>
          <a:p>
            <a:pPr marL="5394325" marR="5080">
              <a:lnSpc>
                <a:spcPct val="100000"/>
              </a:lnSpc>
              <a:spcBef>
                <a:spcPts val="425"/>
              </a:spcBef>
            </a:pPr>
            <a:r>
              <a:rPr sz="1200" spc="-15" dirty="0">
                <a:solidFill>
                  <a:srgbClr val="17225B"/>
                </a:solidFill>
                <a:latin typeface="Times New Roman"/>
                <a:cs typeface="Times New Roman"/>
              </a:rPr>
              <a:t>Gambar</a:t>
            </a:r>
            <a:r>
              <a:rPr sz="12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225B"/>
                </a:solidFill>
                <a:latin typeface="Times New Roman"/>
                <a:cs typeface="Times New Roman"/>
              </a:rPr>
              <a:t>2: </a:t>
            </a:r>
            <a:r>
              <a:rPr sz="1200" spc="-5" dirty="0">
                <a:solidFill>
                  <a:srgbClr val="17225B"/>
                </a:solidFill>
                <a:latin typeface="Times New Roman"/>
                <a:cs typeface="Times New Roman"/>
              </a:rPr>
              <a:t>Perangkat </a:t>
            </a:r>
            <a:r>
              <a:rPr sz="1200" spc="-10" dirty="0">
                <a:solidFill>
                  <a:srgbClr val="17225B"/>
                </a:solidFill>
                <a:latin typeface="Times New Roman"/>
                <a:cs typeface="Times New Roman"/>
              </a:rPr>
              <a:t>pendukung </a:t>
            </a:r>
            <a:r>
              <a:rPr sz="1200" spc="-15" dirty="0">
                <a:solidFill>
                  <a:srgbClr val="17225B"/>
                </a:solidFill>
                <a:latin typeface="Times New Roman"/>
                <a:cs typeface="Times New Roman"/>
              </a:rPr>
              <a:t>sistem </a:t>
            </a:r>
            <a:r>
              <a:rPr sz="1200" spc="5" dirty="0">
                <a:solidFill>
                  <a:srgbClr val="17225B"/>
                </a:solidFill>
                <a:latin typeface="Times New Roman"/>
                <a:cs typeface="Times New Roman"/>
              </a:rPr>
              <a:t>IoT </a:t>
            </a:r>
            <a:r>
              <a:rPr sz="1200" spc="-10" dirty="0">
                <a:solidFill>
                  <a:srgbClr val="17225B"/>
                </a:solidFill>
                <a:latin typeface="Times New Roman"/>
                <a:cs typeface="Times New Roman"/>
              </a:rPr>
              <a:t>dengan </a:t>
            </a:r>
            <a:r>
              <a:rPr sz="1200" spc="-28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7225B"/>
                </a:solidFill>
                <a:latin typeface="Times New Roman"/>
                <a:cs typeface="Times New Roman"/>
              </a:rPr>
              <a:t>Acces</a:t>
            </a:r>
            <a:r>
              <a:rPr sz="1200" spc="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7225B"/>
                </a:solidFill>
                <a:latin typeface="Times New Roman"/>
                <a:cs typeface="Times New Roman"/>
              </a:rPr>
              <a:t>Point</a:t>
            </a:r>
            <a:r>
              <a:rPr sz="1200" spc="4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7225B"/>
                </a:solidFill>
                <a:latin typeface="Times New Roman"/>
                <a:cs typeface="Times New Roman"/>
              </a:rPr>
              <a:t>sebagai</a:t>
            </a:r>
            <a:r>
              <a:rPr sz="1200" spc="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7225B"/>
                </a:solidFill>
                <a:latin typeface="Times New Roman"/>
                <a:cs typeface="Times New Roman"/>
              </a:rPr>
              <a:t>penghubung</a:t>
            </a:r>
            <a:r>
              <a:rPr sz="1200" spc="1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7225B"/>
                </a:solidFill>
                <a:latin typeface="Times New Roman"/>
                <a:cs typeface="Times New Roman"/>
              </a:rPr>
              <a:t>internet</a:t>
            </a:r>
            <a:r>
              <a:rPr sz="1200" spc="7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17225B"/>
                </a:solidFill>
                <a:latin typeface="Times New Roman"/>
                <a:cs typeface="Times New Roman"/>
              </a:rPr>
              <a:t>nirkabel.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88" y="4416552"/>
            <a:ext cx="302260" cy="259079"/>
          </a:xfrm>
          <a:custGeom>
            <a:avLst/>
            <a:gdLst/>
            <a:ahLst/>
            <a:cxnLst/>
            <a:rect l="l" t="t" r="r" b="b"/>
            <a:pathLst>
              <a:path w="302259" h="259079">
                <a:moveTo>
                  <a:pt x="225844" y="0"/>
                </a:moveTo>
                <a:lnTo>
                  <a:pt x="74942" y="0"/>
                </a:lnTo>
                <a:lnTo>
                  <a:pt x="0" y="130035"/>
                </a:lnTo>
                <a:lnTo>
                  <a:pt x="74942" y="259080"/>
                </a:lnTo>
                <a:lnTo>
                  <a:pt x="225844" y="259080"/>
                </a:lnTo>
                <a:lnTo>
                  <a:pt x="301739" y="130035"/>
                </a:lnTo>
                <a:lnTo>
                  <a:pt x="225844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416552"/>
            <a:ext cx="152400" cy="259079"/>
          </a:xfrm>
          <a:custGeom>
            <a:avLst/>
            <a:gdLst/>
            <a:ahLst/>
            <a:cxnLst/>
            <a:rect l="l" t="t" r="r" b="b"/>
            <a:pathLst>
              <a:path w="152400" h="259079">
                <a:moveTo>
                  <a:pt x="77262" y="0"/>
                </a:moveTo>
                <a:lnTo>
                  <a:pt x="0" y="0"/>
                </a:lnTo>
                <a:lnTo>
                  <a:pt x="0" y="259080"/>
                </a:lnTo>
                <a:lnTo>
                  <a:pt x="77262" y="259080"/>
                </a:lnTo>
                <a:lnTo>
                  <a:pt x="152387" y="130035"/>
                </a:lnTo>
                <a:lnTo>
                  <a:pt x="7726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60" y="5056647"/>
            <a:ext cx="121894" cy="883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5" y="4840236"/>
            <a:ext cx="182879" cy="1584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5983" y="5001780"/>
            <a:ext cx="182879" cy="14324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50948" y="5123703"/>
            <a:ext cx="173990" cy="21590"/>
          </a:xfrm>
          <a:custGeom>
            <a:avLst/>
            <a:gdLst/>
            <a:ahLst/>
            <a:cxnLst/>
            <a:rect l="l" t="t" r="r" b="b"/>
            <a:pathLst>
              <a:path w="173990" h="21589">
                <a:moveTo>
                  <a:pt x="160898" y="0"/>
                </a:moveTo>
                <a:lnTo>
                  <a:pt x="12524" y="0"/>
                </a:lnTo>
                <a:lnTo>
                  <a:pt x="0" y="21320"/>
                </a:lnTo>
                <a:lnTo>
                  <a:pt x="173410" y="21320"/>
                </a:lnTo>
                <a:lnTo>
                  <a:pt x="160898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551" y="3992879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5" h="259079">
                <a:moveTo>
                  <a:pt x="223555" y="0"/>
                </a:moveTo>
                <a:lnTo>
                  <a:pt x="74178" y="0"/>
                </a:lnTo>
                <a:lnTo>
                  <a:pt x="0" y="129019"/>
                </a:lnTo>
                <a:lnTo>
                  <a:pt x="74178" y="259067"/>
                </a:lnTo>
                <a:lnTo>
                  <a:pt x="223555" y="259067"/>
                </a:lnTo>
                <a:lnTo>
                  <a:pt x="298676" y="129019"/>
                </a:lnTo>
                <a:lnTo>
                  <a:pt x="223555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8276" y="4556759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4" h="259079">
                <a:moveTo>
                  <a:pt x="223570" y="0"/>
                </a:moveTo>
                <a:lnTo>
                  <a:pt x="75196" y="0"/>
                </a:lnTo>
                <a:lnTo>
                  <a:pt x="0" y="130035"/>
                </a:lnTo>
                <a:lnTo>
                  <a:pt x="75196" y="259067"/>
                </a:lnTo>
                <a:lnTo>
                  <a:pt x="223570" y="259067"/>
                </a:lnTo>
                <a:lnTo>
                  <a:pt x="298691" y="130035"/>
                </a:lnTo>
                <a:lnTo>
                  <a:pt x="223570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9004" y="4840223"/>
            <a:ext cx="299085" cy="259079"/>
          </a:xfrm>
          <a:custGeom>
            <a:avLst/>
            <a:gdLst/>
            <a:ahLst/>
            <a:cxnLst/>
            <a:rect l="l" t="t" r="r" b="b"/>
            <a:pathLst>
              <a:path w="299084" h="259079">
                <a:moveTo>
                  <a:pt x="224523" y="0"/>
                </a:moveTo>
                <a:lnTo>
                  <a:pt x="75196" y="0"/>
                </a:lnTo>
                <a:lnTo>
                  <a:pt x="0" y="130035"/>
                </a:lnTo>
                <a:lnTo>
                  <a:pt x="75196" y="259079"/>
                </a:lnTo>
                <a:lnTo>
                  <a:pt x="224523" y="259079"/>
                </a:lnTo>
                <a:lnTo>
                  <a:pt x="298691" y="130035"/>
                </a:lnTo>
                <a:lnTo>
                  <a:pt x="224523" y="0"/>
                </a:lnTo>
                <a:close/>
              </a:path>
            </a:pathLst>
          </a:custGeom>
          <a:solidFill>
            <a:srgbClr val="FFFF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388" y="4696980"/>
            <a:ext cx="302260" cy="262255"/>
          </a:xfrm>
          <a:custGeom>
            <a:avLst/>
            <a:gdLst/>
            <a:ahLst/>
            <a:cxnLst/>
            <a:rect l="l" t="t" r="r" b="b"/>
            <a:pathLst>
              <a:path w="302259" h="262254">
                <a:moveTo>
                  <a:pt x="225844" y="0"/>
                </a:moveTo>
                <a:lnTo>
                  <a:pt x="74942" y="0"/>
                </a:lnTo>
                <a:lnTo>
                  <a:pt x="0" y="131571"/>
                </a:lnTo>
                <a:lnTo>
                  <a:pt x="74942" y="262115"/>
                </a:lnTo>
                <a:lnTo>
                  <a:pt x="225844" y="262115"/>
                </a:lnTo>
                <a:lnTo>
                  <a:pt x="301739" y="131571"/>
                </a:lnTo>
                <a:lnTo>
                  <a:pt x="22584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116" y="4980432"/>
            <a:ext cx="302260" cy="165100"/>
          </a:xfrm>
          <a:custGeom>
            <a:avLst/>
            <a:gdLst/>
            <a:ahLst/>
            <a:cxnLst/>
            <a:rect l="l" t="t" r="r" b="b"/>
            <a:pathLst>
              <a:path w="302259" h="165100">
                <a:moveTo>
                  <a:pt x="225844" y="0"/>
                </a:moveTo>
                <a:lnTo>
                  <a:pt x="75958" y="0"/>
                </a:lnTo>
                <a:lnTo>
                  <a:pt x="0" y="129531"/>
                </a:lnTo>
                <a:lnTo>
                  <a:pt x="20559" y="164591"/>
                </a:lnTo>
                <a:lnTo>
                  <a:pt x="281196" y="164591"/>
                </a:lnTo>
                <a:lnTo>
                  <a:pt x="301739" y="129531"/>
                </a:lnTo>
                <a:lnTo>
                  <a:pt x="22584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97551" y="3709415"/>
            <a:ext cx="546100" cy="402590"/>
            <a:chOff x="97551" y="3709415"/>
            <a:chExt cx="546100" cy="402590"/>
          </a:xfrm>
        </p:grpSpPr>
        <p:sp>
          <p:nvSpPr>
            <p:cNvPr id="14" name="object 14"/>
            <p:cNvSpPr/>
            <p:nvPr/>
          </p:nvSpPr>
          <p:spPr>
            <a:xfrm>
              <a:off x="97551" y="3709415"/>
              <a:ext cx="299085" cy="259079"/>
            </a:xfrm>
            <a:custGeom>
              <a:avLst/>
              <a:gdLst/>
              <a:ahLst/>
              <a:cxnLst/>
              <a:rect l="l" t="t" r="r" b="b"/>
              <a:pathLst>
                <a:path w="299085" h="259079">
                  <a:moveTo>
                    <a:pt x="223555" y="0"/>
                  </a:moveTo>
                  <a:lnTo>
                    <a:pt x="74178" y="0"/>
                  </a:lnTo>
                  <a:lnTo>
                    <a:pt x="0" y="129032"/>
                  </a:lnTo>
                  <a:lnTo>
                    <a:pt x="74178" y="259067"/>
                  </a:lnTo>
                  <a:lnTo>
                    <a:pt x="223555" y="259067"/>
                  </a:lnTo>
                  <a:lnTo>
                    <a:pt x="298676" y="129032"/>
                  </a:lnTo>
                  <a:lnTo>
                    <a:pt x="223555" y="0"/>
                  </a:lnTo>
                  <a:close/>
                </a:path>
              </a:pathLst>
            </a:custGeom>
            <a:solidFill>
              <a:srgbClr val="FFFF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1388" y="3852671"/>
              <a:ext cx="302260" cy="259079"/>
            </a:xfrm>
            <a:custGeom>
              <a:avLst/>
              <a:gdLst/>
              <a:ahLst/>
              <a:cxnLst/>
              <a:rect l="l" t="t" r="r" b="b"/>
              <a:pathLst>
                <a:path w="302259" h="259079">
                  <a:moveTo>
                    <a:pt x="225844" y="0"/>
                  </a:moveTo>
                  <a:lnTo>
                    <a:pt x="74942" y="0"/>
                  </a:lnTo>
                  <a:lnTo>
                    <a:pt x="0" y="129044"/>
                  </a:lnTo>
                  <a:lnTo>
                    <a:pt x="74942" y="259079"/>
                  </a:lnTo>
                  <a:lnTo>
                    <a:pt x="225844" y="259079"/>
                  </a:lnTo>
                  <a:lnTo>
                    <a:pt x="301739" y="129044"/>
                  </a:lnTo>
                  <a:lnTo>
                    <a:pt x="22584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0" y="4133100"/>
            <a:ext cx="396240" cy="402590"/>
          </a:xfrm>
          <a:custGeom>
            <a:avLst/>
            <a:gdLst/>
            <a:ahLst/>
            <a:cxnLst/>
            <a:rect l="l" t="t" r="r" b="b"/>
            <a:pathLst>
              <a:path w="396240" h="402589">
                <a:moveTo>
                  <a:pt x="152387" y="129019"/>
                </a:moveTo>
                <a:lnTo>
                  <a:pt x="77254" y="0"/>
                </a:lnTo>
                <a:lnTo>
                  <a:pt x="0" y="0"/>
                </a:lnTo>
                <a:lnTo>
                  <a:pt x="0" y="259054"/>
                </a:lnTo>
                <a:lnTo>
                  <a:pt x="77254" y="259054"/>
                </a:lnTo>
                <a:lnTo>
                  <a:pt x="152387" y="129019"/>
                </a:lnTo>
                <a:close/>
              </a:path>
              <a:path w="396240" h="402589">
                <a:moveTo>
                  <a:pt x="396227" y="271780"/>
                </a:moveTo>
                <a:lnTo>
                  <a:pt x="321106" y="140208"/>
                </a:lnTo>
                <a:lnTo>
                  <a:pt x="171729" y="140208"/>
                </a:lnTo>
                <a:lnTo>
                  <a:pt x="97548" y="271780"/>
                </a:lnTo>
                <a:lnTo>
                  <a:pt x="171729" y="402323"/>
                </a:lnTo>
                <a:lnTo>
                  <a:pt x="321106" y="402323"/>
                </a:lnTo>
                <a:lnTo>
                  <a:pt x="396227" y="27178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2832" y="4696980"/>
            <a:ext cx="299085" cy="262255"/>
          </a:xfrm>
          <a:custGeom>
            <a:avLst/>
            <a:gdLst/>
            <a:ahLst/>
            <a:cxnLst/>
            <a:rect l="l" t="t" r="r" b="b"/>
            <a:pathLst>
              <a:path w="299084" h="262254">
                <a:moveTo>
                  <a:pt x="224536" y="0"/>
                </a:moveTo>
                <a:lnTo>
                  <a:pt x="75184" y="0"/>
                </a:lnTo>
                <a:lnTo>
                  <a:pt x="0" y="131571"/>
                </a:lnTo>
                <a:lnTo>
                  <a:pt x="75184" y="262115"/>
                </a:lnTo>
                <a:lnTo>
                  <a:pt x="224536" y="262115"/>
                </a:lnTo>
                <a:lnTo>
                  <a:pt x="298704" y="131571"/>
                </a:lnTo>
                <a:lnTo>
                  <a:pt x="224536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2116" y="4696980"/>
            <a:ext cx="302260" cy="262255"/>
          </a:xfrm>
          <a:custGeom>
            <a:avLst/>
            <a:gdLst/>
            <a:ahLst/>
            <a:cxnLst/>
            <a:rect l="l" t="t" r="r" b="b"/>
            <a:pathLst>
              <a:path w="302259" h="262254">
                <a:moveTo>
                  <a:pt x="225844" y="0"/>
                </a:moveTo>
                <a:lnTo>
                  <a:pt x="75958" y="0"/>
                </a:lnTo>
                <a:lnTo>
                  <a:pt x="0" y="131571"/>
                </a:lnTo>
                <a:lnTo>
                  <a:pt x="75958" y="262115"/>
                </a:lnTo>
                <a:lnTo>
                  <a:pt x="225844" y="262115"/>
                </a:lnTo>
                <a:lnTo>
                  <a:pt x="301739" y="131571"/>
                </a:lnTo>
                <a:lnTo>
                  <a:pt x="225844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1676" y="5123703"/>
            <a:ext cx="174625" cy="21590"/>
          </a:xfrm>
          <a:custGeom>
            <a:avLst/>
            <a:gdLst/>
            <a:ahLst/>
            <a:cxnLst/>
            <a:rect l="l" t="t" r="r" b="b"/>
            <a:pathLst>
              <a:path w="174625" h="21589">
                <a:moveTo>
                  <a:pt x="161851" y="0"/>
                </a:moveTo>
                <a:lnTo>
                  <a:pt x="12524" y="0"/>
                </a:lnTo>
                <a:lnTo>
                  <a:pt x="0" y="21320"/>
                </a:lnTo>
                <a:lnTo>
                  <a:pt x="174204" y="21320"/>
                </a:lnTo>
                <a:lnTo>
                  <a:pt x="161851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86216" y="0"/>
            <a:ext cx="289560" cy="189230"/>
          </a:xfrm>
          <a:custGeom>
            <a:avLst/>
            <a:gdLst/>
            <a:ahLst/>
            <a:cxnLst/>
            <a:rect l="l" t="t" r="r" b="b"/>
            <a:pathLst>
              <a:path w="289559" h="189230">
                <a:moveTo>
                  <a:pt x="252742" y="0"/>
                </a:moveTo>
                <a:lnTo>
                  <a:pt x="37272" y="0"/>
                </a:lnTo>
                <a:lnTo>
                  <a:pt x="0" y="64007"/>
                </a:lnTo>
                <a:lnTo>
                  <a:pt x="72770" y="188975"/>
                </a:lnTo>
                <a:lnTo>
                  <a:pt x="217677" y="188975"/>
                </a:lnTo>
                <a:lnTo>
                  <a:pt x="289559" y="64007"/>
                </a:lnTo>
                <a:lnTo>
                  <a:pt x="252742" y="0"/>
                </a:lnTo>
                <a:close/>
              </a:path>
            </a:pathLst>
          </a:custGeom>
          <a:solidFill>
            <a:srgbClr val="FFFFFF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03792" y="832103"/>
            <a:ext cx="140207" cy="15544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30768" y="131063"/>
            <a:ext cx="155448" cy="134112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8586216" y="76199"/>
            <a:ext cx="524510" cy="518159"/>
            <a:chOff x="8586216" y="76199"/>
            <a:chExt cx="524510" cy="518159"/>
          </a:xfrm>
        </p:grpSpPr>
        <p:sp>
          <p:nvSpPr>
            <p:cNvPr id="24" name="object 24"/>
            <p:cNvSpPr/>
            <p:nvPr/>
          </p:nvSpPr>
          <p:spPr>
            <a:xfrm>
              <a:off x="8586216" y="76199"/>
              <a:ext cx="524510" cy="381000"/>
            </a:xfrm>
            <a:custGeom>
              <a:avLst/>
              <a:gdLst/>
              <a:ahLst/>
              <a:cxnLst/>
              <a:rect l="l" t="t" r="r" b="b"/>
              <a:pathLst>
                <a:path w="524509" h="381000">
                  <a:moveTo>
                    <a:pt x="289560" y="257556"/>
                  </a:moveTo>
                  <a:lnTo>
                    <a:pt x="217678" y="134112"/>
                  </a:lnTo>
                  <a:lnTo>
                    <a:pt x="72771" y="134112"/>
                  </a:lnTo>
                  <a:lnTo>
                    <a:pt x="0" y="257556"/>
                  </a:lnTo>
                  <a:lnTo>
                    <a:pt x="72771" y="381000"/>
                  </a:lnTo>
                  <a:lnTo>
                    <a:pt x="217678" y="381000"/>
                  </a:lnTo>
                  <a:lnTo>
                    <a:pt x="289560" y="257556"/>
                  </a:lnTo>
                  <a:close/>
                </a:path>
                <a:path w="524509" h="381000">
                  <a:moveTo>
                    <a:pt x="524256" y="123444"/>
                  </a:moveTo>
                  <a:lnTo>
                    <a:pt x="452374" y="0"/>
                  </a:lnTo>
                  <a:lnTo>
                    <a:pt x="307594" y="0"/>
                  </a:lnTo>
                  <a:lnTo>
                    <a:pt x="234696" y="123444"/>
                  </a:lnTo>
                  <a:lnTo>
                    <a:pt x="307594" y="246888"/>
                  </a:lnTo>
                  <a:lnTo>
                    <a:pt x="452374" y="246888"/>
                  </a:lnTo>
                  <a:lnTo>
                    <a:pt x="524256" y="123444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20912" y="344423"/>
              <a:ext cx="289560" cy="250190"/>
            </a:xfrm>
            <a:custGeom>
              <a:avLst/>
              <a:gdLst/>
              <a:ahLst/>
              <a:cxnLst/>
              <a:rect l="l" t="t" r="r" b="b"/>
              <a:pathLst>
                <a:path w="289559" h="250190">
                  <a:moveTo>
                    <a:pt x="217678" y="0"/>
                  </a:moveTo>
                  <a:lnTo>
                    <a:pt x="72898" y="0"/>
                  </a:lnTo>
                  <a:lnTo>
                    <a:pt x="0" y="124967"/>
                  </a:lnTo>
                  <a:lnTo>
                    <a:pt x="72898" y="249936"/>
                  </a:lnTo>
                  <a:lnTo>
                    <a:pt x="217678" y="249936"/>
                  </a:lnTo>
                  <a:lnTo>
                    <a:pt x="289560" y="124967"/>
                  </a:lnTo>
                  <a:lnTo>
                    <a:pt x="217678" y="0"/>
                  </a:lnTo>
                  <a:close/>
                </a:path>
              </a:pathLst>
            </a:custGeom>
            <a:solidFill>
              <a:srgbClr val="FFFFFF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007608" y="127317"/>
            <a:ext cx="3136900" cy="2509520"/>
            <a:chOff x="6007608" y="127317"/>
            <a:chExt cx="3136900" cy="2509520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4360" y="268223"/>
              <a:ext cx="155448" cy="1341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68843" y="127317"/>
              <a:ext cx="875156" cy="10500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7608" y="798575"/>
              <a:ext cx="2593848" cy="1837944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989579" y="115011"/>
            <a:ext cx="28936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Hasil</a:t>
            </a:r>
            <a:r>
              <a:rPr sz="2500" spc="10" dirty="0"/>
              <a:t> </a:t>
            </a:r>
            <a:r>
              <a:rPr sz="2500" spc="-5" dirty="0"/>
              <a:t>dan </a:t>
            </a:r>
            <a:r>
              <a:rPr sz="2500" spc="-10" dirty="0"/>
              <a:t>Pembahasan</a:t>
            </a:r>
            <a:endParaRPr sz="2500"/>
          </a:p>
        </p:txBody>
      </p:sp>
      <p:sp>
        <p:nvSpPr>
          <p:cNvPr id="31" name="object 31"/>
          <p:cNvSpPr txBox="1"/>
          <p:nvPr/>
        </p:nvSpPr>
        <p:spPr>
          <a:xfrm>
            <a:off x="302158" y="2714150"/>
            <a:ext cx="2574290" cy="22364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2880" marR="1136650" indent="-183515">
              <a:lnSpc>
                <a:spcPct val="100000"/>
              </a:lnSpc>
              <a:spcBef>
                <a:spcPts val="360"/>
              </a:spcBef>
              <a:buFont typeface="Microsoft Sans Serif"/>
              <a:buChar char="•"/>
              <a:tabLst>
                <a:tab pos="183515" algn="l"/>
              </a:tabLst>
            </a:pP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Bot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dengan</a:t>
            </a:r>
            <a:r>
              <a:rPr sz="1400" spc="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17225B"/>
                </a:solidFill>
                <a:latin typeface="Times New Roman"/>
                <a:cs typeface="Times New Roman"/>
              </a:rPr>
              <a:t>nama</a:t>
            </a:r>
            <a:endParaRPr sz="1400">
              <a:latin typeface="Times New Roman"/>
              <a:cs typeface="Times New Roman"/>
            </a:endParaRPr>
          </a:p>
          <a:p>
            <a:pPr marR="731520" algn="ctr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@pengendaliph_bot.</a:t>
            </a:r>
            <a:endParaRPr sz="1400">
              <a:latin typeface="Times New Roman"/>
              <a:cs typeface="Times New Roman"/>
            </a:endParaRPr>
          </a:p>
          <a:p>
            <a:pPr marL="182880" marR="123825" indent="-183515">
              <a:lnSpc>
                <a:spcPct val="100000"/>
              </a:lnSpc>
              <a:spcBef>
                <a:spcPts val="240"/>
              </a:spcBef>
              <a:buFont typeface="Microsoft Sans Serif"/>
              <a:buChar char="•"/>
              <a:tabLst>
                <a:tab pos="183515" algn="l"/>
              </a:tabLst>
            </a:pP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Akses</a:t>
            </a:r>
            <a:r>
              <a:rPr sz="1400" spc="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hanya</a:t>
            </a:r>
            <a:r>
              <a:rPr sz="1400" spc="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untuk</a:t>
            </a:r>
            <a:r>
              <a:rPr sz="1400" spc="6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user</a:t>
            </a:r>
            <a:r>
              <a:rPr sz="1400" spc="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dengan</a:t>
            </a:r>
            <a:endParaRPr sz="1400">
              <a:latin typeface="Times New Roman"/>
              <a:cs typeface="Times New Roman"/>
            </a:endParaRPr>
          </a:p>
          <a:p>
            <a:pPr marR="1182370" algn="ctr">
              <a:lnSpc>
                <a:spcPct val="100000"/>
              </a:lnSpc>
              <a:spcBef>
                <a:spcPts val="265"/>
              </a:spcBef>
            </a:pP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token</a:t>
            </a:r>
            <a:r>
              <a:rPr sz="1400" spc="-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tertentu.</a:t>
            </a:r>
            <a:endParaRPr sz="1400">
              <a:latin typeface="Times New Roman"/>
              <a:cs typeface="Times New Roman"/>
            </a:endParaRPr>
          </a:p>
          <a:p>
            <a:pPr marL="182880" indent="-183515">
              <a:lnSpc>
                <a:spcPct val="100000"/>
              </a:lnSpc>
              <a:spcBef>
                <a:spcPts val="245"/>
              </a:spcBef>
              <a:buFont typeface="Microsoft Sans Serif"/>
              <a:buChar char="•"/>
              <a:tabLst>
                <a:tab pos="183515" algn="l"/>
              </a:tabLst>
            </a:pP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Menyediakan</a:t>
            </a:r>
            <a:r>
              <a:rPr sz="1400" spc="1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perintah</a:t>
            </a:r>
            <a:r>
              <a:rPr sz="1400" spc="8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/cek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untuk</a:t>
            </a:r>
            <a:endParaRPr sz="1400">
              <a:latin typeface="Times New Roman"/>
              <a:cs typeface="Times New Roman"/>
            </a:endParaRPr>
          </a:p>
          <a:p>
            <a:pPr marR="45720" algn="ctr">
              <a:lnSpc>
                <a:spcPct val="100000"/>
              </a:lnSpc>
              <a:spcBef>
                <a:spcPts val="265"/>
              </a:spcBef>
            </a:pP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monitoring</a:t>
            </a:r>
            <a:r>
              <a:rPr sz="1400" spc="6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pH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pompa</a:t>
            </a:r>
            <a:r>
              <a:rPr sz="1400" spc="7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air.</a:t>
            </a:r>
            <a:endParaRPr sz="1400">
              <a:latin typeface="Times New Roman"/>
              <a:cs typeface="Times New Roman"/>
            </a:endParaRPr>
          </a:p>
          <a:p>
            <a:pPr marL="182880" indent="-170815">
              <a:lnSpc>
                <a:spcPct val="100000"/>
              </a:lnSpc>
              <a:spcBef>
                <a:spcPts val="240"/>
              </a:spcBef>
              <a:buFont typeface="Microsoft Sans Serif"/>
              <a:buChar char="•"/>
              <a:tabLst>
                <a:tab pos="183515" algn="l"/>
              </a:tabLst>
            </a:pP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Mikrokontroller</a:t>
            </a:r>
            <a:r>
              <a:rPr sz="1400" spc="6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(Wemos)</a:t>
            </a:r>
            <a:endParaRPr sz="1400">
              <a:latin typeface="Times New Roman"/>
              <a:cs typeface="Times New Roman"/>
            </a:endParaRPr>
          </a:p>
          <a:p>
            <a:pPr marL="182880" marR="58419">
              <a:lnSpc>
                <a:spcPct val="114399"/>
              </a:lnSpc>
              <a:spcBef>
                <a:spcPts val="20"/>
              </a:spcBef>
            </a:pP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mengirim</a:t>
            </a:r>
            <a:r>
              <a:rPr sz="1400" spc="1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data</a:t>
            </a:r>
            <a:r>
              <a:rPr sz="1400" spc="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saat</a:t>
            </a:r>
            <a:r>
              <a:rPr sz="1400" spc="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perintah</a:t>
            </a:r>
            <a:r>
              <a:rPr sz="1400" spc="8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/cek </a:t>
            </a:r>
            <a:r>
              <a:rPr sz="1400" spc="-3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diterima</a:t>
            </a:r>
            <a:r>
              <a:rPr sz="1200" spc="-20" dirty="0">
                <a:solidFill>
                  <a:srgbClr val="17225B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09670" y="2798368"/>
            <a:ext cx="2569845" cy="10109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 marR="5080" indent="-170815">
              <a:lnSpc>
                <a:spcPct val="115300"/>
              </a:lnSpc>
              <a:spcBef>
                <a:spcPts val="110"/>
              </a:spcBef>
              <a:buFont typeface="Microsoft Sans Serif"/>
              <a:buChar char="•"/>
              <a:tabLst>
                <a:tab pos="183515" algn="l"/>
              </a:tabLst>
            </a:pP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Sistem</a:t>
            </a:r>
            <a:r>
              <a:rPr sz="1400" spc="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diberi</a:t>
            </a:r>
            <a:r>
              <a:rPr sz="1400" spc="4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rule</a:t>
            </a:r>
            <a:r>
              <a:rPr sz="1400" spc="5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atau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aturan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dalam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memproses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inputan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sensor </a:t>
            </a:r>
            <a:r>
              <a:rPr sz="1400" spc="-3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pH.</a:t>
            </a:r>
            <a:r>
              <a:rPr sz="1400" spc="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Nilai</a:t>
            </a:r>
            <a:r>
              <a:rPr sz="1400" spc="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rule</a:t>
            </a:r>
            <a:r>
              <a:rPr sz="1400" spc="5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yang</a:t>
            </a:r>
            <a:r>
              <a:rPr sz="1400" spc="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diatur</a:t>
            </a:r>
            <a:r>
              <a:rPr sz="1400" spc="7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pada 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system</a:t>
            </a:r>
            <a:r>
              <a:rPr sz="1400" spc="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dapat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dilihat</a:t>
            </a:r>
            <a:r>
              <a:rPr sz="1400" spc="1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pada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table</a:t>
            </a:r>
            <a:r>
              <a:rPr sz="1400" spc="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88126" y="2868676"/>
            <a:ext cx="2511425" cy="19932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9085" marR="353060" indent="-287020" algn="just">
              <a:lnSpc>
                <a:spcPct val="115100"/>
              </a:lnSpc>
              <a:spcBef>
                <a:spcPts val="114"/>
              </a:spcBef>
              <a:buFont typeface="Microsoft Sans Serif"/>
              <a:buChar char="•"/>
              <a:tabLst>
                <a:tab pos="299720" algn="l"/>
              </a:tabLst>
            </a:pP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Pengujian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alat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dan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system </a:t>
            </a:r>
            <a:r>
              <a:rPr sz="1400" spc="-3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pengendali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pH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air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didapat </a:t>
            </a:r>
            <a:r>
              <a:rPr sz="1400" spc="-3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hasil</a:t>
            </a:r>
            <a:r>
              <a:rPr sz="1400" spc="4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seperti pada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table</a:t>
            </a:r>
            <a:r>
              <a:rPr sz="1400" spc="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  <a:p>
            <a:pPr marL="299085" marR="82550" indent="-287020">
              <a:lnSpc>
                <a:spcPct val="115100"/>
              </a:lnSpc>
              <a:spcBef>
                <a:spcPts val="10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Hasil</a:t>
            </a:r>
            <a:r>
              <a:rPr sz="1400" spc="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pengujian</a:t>
            </a:r>
            <a:r>
              <a:rPr sz="1400" spc="9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menunjukkan </a:t>
            </a:r>
            <a:r>
              <a:rPr sz="1400" spc="-3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sistem</a:t>
            </a:r>
            <a:r>
              <a:rPr sz="1400" spc="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beroperasi</a:t>
            </a:r>
            <a:r>
              <a:rPr sz="1400" spc="2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sesuai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aturan.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Informasi</a:t>
            </a:r>
            <a:r>
              <a:rPr sz="1400" spc="6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pH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status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70"/>
              </a:spcBef>
            </a:pP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pompa</a:t>
            </a:r>
            <a:r>
              <a:rPr sz="1400" spc="4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ditampilkan</a:t>
            </a:r>
            <a:r>
              <a:rPr sz="1400" spc="9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pada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LCD.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2168" y="798575"/>
            <a:ext cx="1789176" cy="186232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48000" y="810767"/>
            <a:ext cx="2532888" cy="17952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8840" y="509015"/>
            <a:ext cx="2752343" cy="26883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7197" y="2416733"/>
            <a:ext cx="2098675" cy="10109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marR="5080" indent="-287020">
              <a:lnSpc>
                <a:spcPct val="115300"/>
              </a:lnSpc>
              <a:spcBef>
                <a:spcPts val="110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Koneksi otomatis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ke 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Access</a:t>
            </a:r>
            <a:r>
              <a:rPr sz="1400" spc="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Point</a:t>
            </a:r>
            <a:r>
              <a:rPr sz="1400" spc="5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dengan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SSID</a:t>
            </a:r>
            <a:r>
              <a:rPr sz="1400" spc="1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dan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password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17225B"/>
                </a:solidFill>
                <a:latin typeface="Times New Roman"/>
                <a:cs typeface="Times New Roman"/>
              </a:rPr>
              <a:t>yang </a:t>
            </a:r>
            <a:r>
              <a:rPr sz="1400" spc="-3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sudah</a:t>
            </a:r>
            <a:r>
              <a:rPr sz="1400" spc="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diatur.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6521" y="3354501"/>
            <a:ext cx="2136775" cy="1501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marR="193675" indent="-287020">
              <a:lnSpc>
                <a:spcPct val="115300"/>
              </a:lnSpc>
              <a:spcBef>
                <a:spcPts val="110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Perintah</a:t>
            </a:r>
            <a:r>
              <a:rPr sz="1400" spc="6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/start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dan /cek </a:t>
            </a:r>
            <a:r>
              <a:rPr sz="1400" spc="-3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direspon</a:t>
            </a:r>
            <a:r>
              <a:rPr sz="1400" spc="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dengan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notifikasi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dan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status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monitoring.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Waktu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 respons</a:t>
            </a:r>
            <a:r>
              <a:rPr sz="1400" spc="5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antara</a:t>
            </a:r>
            <a:r>
              <a:rPr sz="1400" spc="2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30-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60</a:t>
            </a:r>
            <a:r>
              <a:rPr sz="1400" spc="-3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detik.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9533" y="3470503"/>
            <a:ext cx="2134870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15900"/>
              </a:lnSpc>
              <a:spcBef>
                <a:spcPts val="100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Sensor</a:t>
            </a:r>
            <a:r>
              <a:rPr sz="140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pH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17225B"/>
                </a:solidFill>
                <a:latin typeface="Times New Roman"/>
                <a:cs typeface="Times New Roman"/>
              </a:rPr>
              <a:t>mengirim</a:t>
            </a:r>
            <a:r>
              <a:rPr sz="1400" spc="8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data </a:t>
            </a:r>
            <a:r>
              <a:rPr sz="1400" spc="-33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7225B"/>
                </a:solidFill>
                <a:latin typeface="Times New Roman"/>
                <a:cs typeface="Times New Roman"/>
              </a:rPr>
              <a:t>ke</a:t>
            </a:r>
            <a:r>
              <a:rPr sz="1400" spc="5" dirty="0">
                <a:solidFill>
                  <a:srgbClr val="17225B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7225B"/>
                </a:solidFill>
                <a:latin typeface="Times New Roman"/>
                <a:cs typeface="Times New Roman"/>
              </a:rPr>
              <a:t>mikrokontroller.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39" y="1103375"/>
            <a:ext cx="2822448" cy="10088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89959" y="509015"/>
            <a:ext cx="1786127" cy="26609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699</Words>
  <Application>Microsoft Office PowerPoint</Application>
  <PresentationFormat>Custom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Microsoft Sans Serif</vt:lpstr>
      <vt:lpstr>Times New Roman</vt:lpstr>
      <vt:lpstr>Wingdings</vt:lpstr>
      <vt:lpstr>Office Theme</vt:lpstr>
      <vt:lpstr>SISTEM PEMANTAUAN DAN  PENGENDALIAN PH AIR BERBASIS IoT  MENGGUNAKAN PLATFORM ARDUINO</vt:lpstr>
      <vt:lpstr>Pendahuluan</vt:lpstr>
      <vt:lpstr>Pendahuluan</vt:lpstr>
      <vt:lpstr>Rumusan Masalah</vt:lpstr>
      <vt:lpstr>Tujuan dan Manfaat Penelitian</vt:lpstr>
      <vt:lpstr>Metode</vt:lpstr>
      <vt:lpstr>PowerPoint Presentation</vt:lpstr>
      <vt:lpstr>Hasil dan Pembahasan</vt:lpstr>
      <vt:lpstr>PowerPoint Presentation</vt:lpstr>
      <vt:lpstr>PowerPoint Presentation</vt:lpstr>
      <vt:lpstr>Kesimpulan</vt:lpstr>
      <vt:lpstr>TERIMAKASIH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PEMANTAUAN DAN  PENGENDALIAN PH AIR BERBASIS IoT  MENGGUNAKAN PLATFORM ARDUINO</dc:title>
  <cp:lastModifiedBy>syafa deliya</cp:lastModifiedBy>
  <cp:revision>1</cp:revision>
  <dcterms:created xsi:type="dcterms:W3CDTF">2023-12-15T02:38:15Z</dcterms:created>
  <dcterms:modified xsi:type="dcterms:W3CDTF">2023-12-15T03:01:58Z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2023-12-15T00:00:00Z</vt:filetime>
  </property>
</Properties>
</file>