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Research Method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Adam Surya </a:t>
            </a:r>
            <a:r>
              <a:rPr lang="en-GB" dirty="0" err="1" smtClean="0"/>
              <a:t>Maftuh</a:t>
            </a:r>
            <a:r>
              <a:rPr lang="en-GB" dirty="0" smtClean="0"/>
              <a:t> Salam </a:t>
            </a:r>
          </a:p>
          <a:p>
            <a:r>
              <a:rPr lang="en-GB" dirty="0" smtClean="0"/>
              <a:t>15210002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4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49857"/>
            <a:ext cx="8596668" cy="5691505"/>
          </a:xfrm>
        </p:spPr>
        <p:txBody>
          <a:bodyPr/>
          <a:lstStyle/>
          <a:p>
            <a:r>
              <a:rPr lang="en-US" b="1" i="1" dirty="0" err="1" smtClean="0"/>
              <a:t>Tampilan</a:t>
            </a:r>
            <a:r>
              <a:rPr lang="en-US" b="1" i="1" dirty="0" smtClean="0"/>
              <a:t> </a:t>
            </a:r>
            <a:r>
              <a:rPr lang="en-US" b="1" i="1" dirty="0" err="1" smtClean="0"/>
              <a:t>Halaman</a:t>
            </a:r>
            <a:r>
              <a:rPr lang="en-US" b="1" i="1" dirty="0" smtClean="0"/>
              <a:t> Menu </a:t>
            </a:r>
            <a:r>
              <a:rPr lang="en-US" b="1" i="1" dirty="0" err="1" smtClean="0"/>
              <a:t>Dosen</a:t>
            </a:r>
            <a:r>
              <a:rPr lang="en-US" b="1" i="1" dirty="0" smtClean="0"/>
              <a:t> </a:t>
            </a:r>
          </a:p>
          <a:p>
            <a:r>
              <a:rPr lang="en-US" dirty="0" err="1"/>
              <a:t>Gambar</a:t>
            </a:r>
            <a:r>
              <a:rPr lang="en-US" dirty="0"/>
              <a:t> 4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menu </a:t>
            </a:r>
            <a:r>
              <a:rPr lang="en-US" i="1" dirty="0"/>
              <a:t>input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penjadwalan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menu </a:t>
            </a:r>
            <a:r>
              <a:rPr lang="en-US" dirty="0" err="1"/>
              <a:t>ini</a:t>
            </a:r>
            <a:r>
              <a:rPr lang="en-US" dirty="0"/>
              <a:t>, 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data </a:t>
            </a:r>
            <a:r>
              <a:rPr lang="en-US" dirty="0" err="1"/>
              <a:t>dosen</a:t>
            </a:r>
            <a:r>
              <a:rPr lang="en-US" dirty="0"/>
              <a:t>, </a:t>
            </a:r>
            <a:r>
              <a:rPr lang="en-US" dirty="0" err="1"/>
              <a:t>menghapus</a:t>
            </a:r>
            <a:r>
              <a:rPr lang="en-US" dirty="0"/>
              <a:t> data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mengedit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data </a:t>
            </a:r>
            <a:r>
              <a:rPr lang="en-US" dirty="0" err="1"/>
              <a:t>dosen</a:t>
            </a:r>
            <a:r>
              <a:rPr lang="en-US" dirty="0"/>
              <a:t>. Data </a:t>
            </a:r>
            <a:r>
              <a:rPr lang="en-US" dirty="0" err="1"/>
              <a:t>dosen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agar data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.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55661" y="2244117"/>
            <a:ext cx="8215140" cy="337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86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918" y="292033"/>
            <a:ext cx="8596668" cy="3880773"/>
          </a:xfrm>
        </p:spPr>
        <p:txBody>
          <a:bodyPr/>
          <a:lstStyle/>
          <a:p>
            <a:r>
              <a:rPr lang="en-US" b="1" i="1" dirty="0" err="1" smtClean="0"/>
              <a:t>Tampilan</a:t>
            </a:r>
            <a:r>
              <a:rPr lang="en-US" b="1" i="1" dirty="0" smtClean="0"/>
              <a:t> </a:t>
            </a:r>
            <a:r>
              <a:rPr lang="en-US" b="1" i="1" dirty="0" err="1" smtClean="0"/>
              <a:t>Hasil</a:t>
            </a:r>
            <a:r>
              <a:rPr lang="en-US" b="1" i="1" dirty="0" smtClean="0"/>
              <a:t> Export </a:t>
            </a:r>
            <a:r>
              <a:rPr lang="en-US" b="1" i="1" dirty="0" err="1" smtClean="0"/>
              <a:t>Jadwal</a:t>
            </a:r>
            <a:r>
              <a:rPr lang="en-US" b="1" i="1" dirty="0" smtClean="0"/>
              <a:t> </a:t>
            </a:r>
            <a:r>
              <a:rPr lang="en-US" b="1" i="1" dirty="0" err="1" smtClean="0"/>
              <a:t>Praktikum</a:t>
            </a:r>
            <a:r>
              <a:rPr lang="en-US" b="1" i="1" dirty="0" smtClean="0"/>
              <a:t> </a:t>
            </a:r>
          </a:p>
          <a:p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i="1" dirty="0"/>
              <a:t>export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i="1" dirty="0"/>
              <a:t>file </a:t>
            </a:r>
            <a:r>
              <a:rPr lang="en-US" dirty="0" err="1"/>
              <a:t>dokumen</a:t>
            </a:r>
            <a:r>
              <a:rPr lang="en-US" dirty="0"/>
              <a:t> PDF.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admin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. </a:t>
            </a:r>
          </a:p>
          <a:p>
            <a:r>
              <a:rPr lang="en-US" dirty="0"/>
              <a:t> </a:t>
            </a:r>
          </a:p>
          <a:p>
            <a:endParaRPr lang="en-US" b="1" i="1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56948" y="1510036"/>
            <a:ext cx="7410450" cy="443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17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Kesimpulan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saran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penjadwalan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i="1" dirty="0"/>
              <a:t>greedy </a:t>
            </a:r>
            <a:r>
              <a:rPr lang="en-US" dirty="0" err="1"/>
              <a:t>kombinasi</a:t>
            </a:r>
            <a:r>
              <a:rPr lang="en-US" i="1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parameter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ruangan</a:t>
            </a:r>
            <a:r>
              <a:rPr lang="en-US" dirty="0"/>
              <a:t>, 4 </a:t>
            </a:r>
            <a:r>
              <a:rPr lang="en-US" dirty="0" err="1"/>
              <a:t>dosen</a:t>
            </a:r>
            <a:r>
              <a:rPr lang="en-US" dirty="0"/>
              <a:t> yang </a:t>
            </a:r>
            <a:r>
              <a:rPr lang="en-US" dirty="0" err="1"/>
              <a:t>mengajar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12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8 kali </a:t>
            </a: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,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bentrok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output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.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menjadwalkan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semester,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ruangan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algoritmanya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kedepannya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pemanfaatan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lain yang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memaksimalkan</a:t>
            </a:r>
            <a:r>
              <a:rPr lang="en-US" dirty="0"/>
              <a:t> </a:t>
            </a:r>
            <a:r>
              <a:rPr lang="en-US" dirty="0" err="1"/>
              <a:t>potensi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30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JURNAL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Judul</a:t>
            </a:r>
            <a:r>
              <a:rPr lang="en-GB" dirty="0" smtClean="0"/>
              <a:t> </a:t>
            </a:r>
            <a:r>
              <a:rPr lang="en-US" dirty="0" smtClean="0"/>
              <a:t>:</a:t>
            </a:r>
            <a:endParaRPr lang="en-GB" dirty="0"/>
          </a:p>
          <a:p>
            <a:r>
              <a:rPr lang="en-GB" dirty="0" smtClean="0"/>
              <a:t>“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Greedy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Penjadwalan</a:t>
            </a:r>
            <a:r>
              <a:rPr lang="en-US" dirty="0"/>
              <a:t> </a:t>
            </a:r>
            <a:r>
              <a:rPr lang="en-US" dirty="0" err="1" smtClean="0"/>
              <a:t>Praktikum</a:t>
            </a:r>
            <a:r>
              <a:rPr lang="en-US" dirty="0" smtClean="0"/>
              <a:t>”</a:t>
            </a:r>
          </a:p>
          <a:p>
            <a:r>
              <a:rPr lang="en-GB" dirty="0" err="1" smtClean="0"/>
              <a:t>Penulis</a:t>
            </a:r>
            <a:r>
              <a:rPr lang="en-GB" dirty="0" smtClean="0"/>
              <a:t> :</a:t>
            </a:r>
          </a:p>
          <a:p>
            <a:r>
              <a:rPr lang="en-US" i="1" dirty="0" err="1"/>
              <a:t>Akhmad</a:t>
            </a:r>
            <a:r>
              <a:rPr lang="en-US" i="1" dirty="0"/>
              <a:t> </a:t>
            </a:r>
            <a:r>
              <a:rPr lang="en-US" i="1" dirty="0" err="1"/>
              <a:t>Roihan</a:t>
            </a:r>
            <a:r>
              <a:rPr lang="en-US" i="1" dirty="0"/>
              <a:t>, </a:t>
            </a:r>
            <a:r>
              <a:rPr lang="en-US" i="1" dirty="0" err="1"/>
              <a:t>Khairuddin</a:t>
            </a:r>
            <a:r>
              <a:rPr lang="en-US" i="1" dirty="0"/>
              <a:t> </a:t>
            </a:r>
            <a:r>
              <a:rPr lang="en-US" i="1" dirty="0" err="1"/>
              <a:t>Nasution</a:t>
            </a:r>
            <a:r>
              <a:rPr lang="en-US" i="1" dirty="0"/>
              <a:t>, </a:t>
            </a:r>
            <a:r>
              <a:rPr lang="en-US" i="1" dirty="0" err="1"/>
              <a:t>Mhd</a:t>
            </a:r>
            <a:r>
              <a:rPr lang="en-US" i="1" dirty="0"/>
              <a:t>. </a:t>
            </a:r>
            <a:r>
              <a:rPr lang="en-US" i="1" dirty="0" err="1"/>
              <a:t>Zulfansyuri</a:t>
            </a:r>
            <a:r>
              <a:rPr lang="en-US" i="1" dirty="0"/>
              <a:t> </a:t>
            </a:r>
            <a:r>
              <a:rPr lang="en-US" i="1" dirty="0" err="1" smtClean="0"/>
              <a:t>Siambaton</a:t>
            </a:r>
            <a:endParaRPr lang="en-US" i="1" dirty="0" smtClean="0"/>
          </a:p>
          <a:p>
            <a:r>
              <a:rPr lang="en-GB" i="1" dirty="0" err="1" smtClean="0"/>
              <a:t>Sumber</a:t>
            </a:r>
            <a:r>
              <a:rPr lang="en-GB" i="1" dirty="0" smtClean="0"/>
              <a:t> :</a:t>
            </a:r>
          </a:p>
          <a:p>
            <a:r>
              <a:rPr lang="en-US" i="1" dirty="0" err="1"/>
              <a:t>Fakultas</a:t>
            </a:r>
            <a:r>
              <a:rPr lang="en-US" i="1" dirty="0"/>
              <a:t> </a:t>
            </a:r>
            <a:r>
              <a:rPr lang="en-US" i="1" dirty="0" err="1"/>
              <a:t>Teknik</a:t>
            </a:r>
            <a:r>
              <a:rPr lang="en-US" i="1" dirty="0"/>
              <a:t>, Program </a:t>
            </a:r>
            <a:r>
              <a:rPr lang="en-US" i="1" dirty="0" err="1"/>
              <a:t>Studi</a:t>
            </a:r>
            <a:r>
              <a:rPr lang="en-US" i="1" dirty="0"/>
              <a:t> </a:t>
            </a:r>
            <a:r>
              <a:rPr lang="en-US" i="1" dirty="0" err="1"/>
              <a:t>Teknik</a:t>
            </a:r>
            <a:r>
              <a:rPr lang="en-US" i="1" dirty="0"/>
              <a:t> </a:t>
            </a:r>
            <a:r>
              <a:rPr lang="en-US" i="1" dirty="0" err="1"/>
              <a:t>Informatika</a:t>
            </a:r>
            <a:r>
              <a:rPr lang="en-US" i="1" dirty="0"/>
              <a:t>, </a:t>
            </a:r>
            <a:r>
              <a:rPr lang="en-US" i="1" dirty="0" err="1"/>
              <a:t>Universitas</a:t>
            </a:r>
            <a:r>
              <a:rPr lang="en-US" i="1" dirty="0"/>
              <a:t> Islam Sumatera Utara, Medan, </a:t>
            </a:r>
            <a:r>
              <a:rPr lang="en-US" i="1" dirty="0" smtClean="0"/>
              <a:t>Indonesia</a:t>
            </a:r>
          </a:p>
          <a:p>
            <a:r>
              <a:rPr lang="en-GB" i="1" dirty="0" smtClean="0"/>
              <a:t>Link </a:t>
            </a:r>
            <a:r>
              <a:rPr lang="en-GB" i="1" dirty="0" err="1" smtClean="0"/>
              <a:t>Jurnal</a:t>
            </a:r>
            <a:r>
              <a:rPr lang="en-GB" i="1" dirty="0" smtClean="0"/>
              <a:t> </a:t>
            </a:r>
            <a:r>
              <a:rPr lang="en-GB" i="1" dirty="0" smtClean="0"/>
              <a:t>:</a:t>
            </a:r>
          </a:p>
          <a:p>
            <a:r>
              <a:rPr lang="en-GB" i="1" dirty="0"/>
              <a:t>https://jurnal.ilmubersama.com/index.php/sudo/search</a:t>
            </a:r>
            <a:endParaRPr lang="en-GB" i="1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85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Program </a:t>
            </a:r>
            <a:r>
              <a:rPr lang="en-US" dirty="0" err="1"/>
              <a:t>Studi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Islam Sumatera Utara, yang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praktek</a:t>
            </a:r>
            <a:r>
              <a:rPr lang="en-US" dirty="0"/>
              <a:t> (</a:t>
            </a:r>
            <a:r>
              <a:rPr lang="en-US" dirty="0" err="1"/>
              <a:t>Praktikum</a:t>
            </a:r>
            <a:r>
              <a:rPr lang="en-US" dirty="0"/>
              <a:t>).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dikelola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kepala</a:t>
            </a:r>
            <a:r>
              <a:rPr lang="en-US" dirty="0"/>
              <a:t> </a:t>
            </a:r>
            <a:r>
              <a:rPr lang="en-US" dirty="0" err="1"/>
              <a:t>laboratorium</a:t>
            </a:r>
            <a:r>
              <a:rPr lang="en-US" dirty="0"/>
              <a:t>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penyusunannya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ruangan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, </a:t>
            </a:r>
            <a:r>
              <a:rPr lang="en-US" dirty="0" err="1"/>
              <a:t>waktu</a:t>
            </a:r>
            <a:r>
              <a:rPr lang="en-US" dirty="0"/>
              <a:t>,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asisten</a:t>
            </a:r>
            <a:r>
              <a:rPr lang="en-US" dirty="0"/>
              <a:t> </a:t>
            </a:r>
            <a:r>
              <a:rPr lang="en-US" dirty="0" err="1"/>
              <a:t>laboratorium</a:t>
            </a:r>
            <a:r>
              <a:rPr lang="en-US" dirty="0"/>
              <a:t> yang </a:t>
            </a:r>
            <a:r>
              <a:rPr lang="en-US" dirty="0" err="1"/>
              <a:t>mengajar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.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penyusunan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bentrok</a:t>
            </a:r>
            <a:r>
              <a:rPr lang="en-US" dirty="0"/>
              <a:t>,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yang </a:t>
            </a:r>
            <a:r>
              <a:rPr lang="en-US" dirty="0" err="1"/>
              <a:t>terbatas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penyesuaian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asisten</a:t>
            </a:r>
            <a:r>
              <a:rPr lang="en-US" dirty="0"/>
              <a:t> </a:t>
            </a:r>
            <a:r>
              <a:rPr lang="en-US" dirty="0" err="1"/>
              <a:t>laboratorium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2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Indentifikasi</a:t>
            </a:r>
            <a:r>
              <a:rPr lang="en-GB" dirty="0" smtClean="0"/>
              <a:t> </a:t>
            </a:r>
            <a:r>
              <a:rPr lang="en-GB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Islam Sumatera Utara,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i="1" dirty="0"/>
              <a:t>greedy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.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paling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optimasi</a:t>
            </a:r>
            <a:r>
              <a:rPr lang="en-US" dirty="0"/>
              <a:t>.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per </a:t>
            </a:r>
            <a:r>
              <a:rPr lang="en-US" dirty="0" err="1"/>
              <a:t>langkah</a:t>
            </a:r>
            <a:r>
              <a:rPr lang="en-US" dirty="0"/>
              <a:t> (</a:t>
            </a:r>
            <a:r>
              <a:rPr lang="en-US" i="1" dirty="0"/>
              <a:t>step by step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37828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Tujuan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manfaat</a:t>
            </a:r>
            <a:r>
              <a:rPr lang="en-GB" dirty="0" smtClean="0"/>
              <a:t> </a:t>
            </a:r>
            <a:r>
              <a:rPr lang="en-GB" dirty="0" err="1" smtClean="0"/>
              <a:t>penelitian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,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, data, </a:t>
            </a:r>
            <a:r>
              <a:rPr lang="en-US" dirty="0" err="1"/>
              <a:t>permasalahan</a:t>
            </a:r>
            <a:r>
              <a:rPr lang="en-US" dirty="0"/>
              <a:t>,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media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. </a:t>
            </a: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terapan</a:t>
            </a:r>
            <a:r>
              <a:rPr lang="en-US" dirty="0"/>
              <a:t> yang </a:t>
            </a:r>
            <a:r>
              <a:rPr lang="en-US" dirty="0" err="1"/>
              <a:t>difungsikan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terpadu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yang </a:t>
            </a:r>
            <a:r>
              <a:rPr lang="en-US" dirty="0" err="1"/>
              <a:t>dimilikinya</a:t>
            </a:r>
            <a:r>
              <a:rPr lang="en-US" dirty="0"/>
              <a:t>.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pakai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i="1" dirty="0"/>
              <a:t>user</a:t>
            </a:r>
            <a:r>
              <a:rPr lang="en-US" dirty="0"/>
              <a:t>.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diartikan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pembahasan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program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menolong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4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Metode</a:t>
            </a:r>
            <a:r>
              <a:rPr lang="en-GB" dirty="0" smtClean="0"/>
              <a:t> </a:t>
            </a:r>
            <a:r>
              <a:rPr lang="en-GB" dirty="0" err="1" smtClean="0"/>
              <a:t>Penelitian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penjadwalan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Laboratorium</a:t>
            </a:r>
            <a:r>
              <a:rPr lang="en-US" dirty="0"/>
              <a:t>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Islam Sumatera Utara (UISU).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penjadwalan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Laboratorium</a:t>
            </a:r>
            <a:r>
              <a:rPr lang="en-US" dirty="0"/>
              <a:t>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Islam Sumatera Utara (UISU)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i="1" dirty="0"/>
              <a:t>greedy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</a:p>
          <a:p>
            <a:pPr lvl="0" fontAlgn="base"/>
            <a:r>
              <a:rPr lang="en-US" dirty="0" err="1"/>
              <a:t>Penjadwalan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semester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8 </a:t>
            </a:r>
            <a:r>
              <a:rPr lang="en-US" dirty="0" err="1"/>
              <a:t>pertemuan</a:t>
            </a:r>
            <a:r>
              <a:rPr lang="en-US" dirty="0"/>
              <a:t> </a:t>
            </a:r>
          </a:p>
          <a:p>
            <a:pPr lvl="0" fontAlgn="base"/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terikat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ruangan</a:t>
            </a:r>
            <a:r>
              <a:rPr lang="en-US" dirty="0"/>
              <a:t>. </a:t>
            </a:r>
          </a:p>
          <a:p>
            <a:pPr lvl="0" fontAlgn="base"/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i="1" dirty="0"/>
              <a:t>request</a:t>
            </a:r>
            <a:r>
              <a:rPr lang="en-US" dirty="0"/>
              <a:t> </a:t>
            </a:r>
            <a:r>
              <a:rPr lang="en-US" dirty="0" err="1"/>
              <a:t>sesi</a:t>
            </a:r>
            <a:r>
              <a:rPr lang="en-US" dirty="0"/>
              <a:t>. </a:t>
            </a:r>
          </a:p>
          <a:p>
            <a:pPr lvl="0" fontAlgn="base"/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i="1" dirty="0"/>
              <a:t>request</a:t>
            </a:r>
            <a:r>
              <a:rPr lang="en-US" dirty="0"/>
              <a:t> </a:t>
            </a:r>
            <a:r>
              <a:rPr lang="en-US" i="1" dirty="0"/>
              <a:t>day off</a:t>
            </a:r>
            <a:r>
              <a:rPr lang="en-US" dirty="0"/>
              <a:t>. </a:t>
            </a:r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2 kali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hari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8268"/>
          </a:xfrm>
        </p:spPr>
        <p:txBody>
          <a:bodyPr/>
          <a:lstStyle/>
          <a:p>
            <a:r>
              <a:rPr lang="en-GB" dirty="0" err="1" smtClean="0"/>
              <a:t>Hasil</a:t>
            </a:r>
            <a:r>
              <a:rPr lang="en-GB" dirty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pembahasan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7869"/>
            <a:ext cx="8596668" cy="4713494"/>
          </a:xfrm>
        </p:spPr>
        <p:txBody>
          <a:bodyPr/>
          <a:lstStyle/>
          <a:p>
            <a:r>
              <a:rPr lang="en-US" b="1" i="1" dirty="0" err="1"/>
              <a:t>Tampilan</a:t>
            </a:r>
            <a:r>
              <a:rPr lang="en-US" b="1" i="1" dirty="0"/>
              <a:t> </a:t>
            </a:r>
            <a:r>
              <a:rPr lang="en-US" b="1" i="1" dirty="0" err="1"/>
              <a:t>Halaman</a:t>
            </a:r>
            <a:r>
              <a:rPr lang="en-US" b="1" i="1" dirty="0"/>
              <a:t> Login </a:t>
            </a:r>
            <a:endParaRPr lang="en-US" b="1" i="1" dirty="0" smtClean="0"/>
          </a:p>
          <a:p>
            <a:r>
              <a:rPr lang="en-US" dirty="0" err="1"/>
              <a:t>Halaman</a:t>
            </a:r>
            <a:r>
              <a:rPr lang="en-US" dirty="0"/>
              <a:t> yang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tampil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penjadwalan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1.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admin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data </a:t>
            </a:r>
            <a:r>
              <a:rPr lang="en-US" i="1" dirty="0"/>
              <a:t>email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password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(</a:t>
            </a:r>
            <a:r>
              <a:rPr lang="en-US" i="1" dirty="0"/>
              <a:t>dashboard</a:t>
            </a:r>
            <a:r>
              <a:rPr lang="en-US" dirty="0"/>
              <a:t>)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penjadwalan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. </a:t>
            </a:r>
          </a:p>
          <a:p>
            <a:endParaRPr lang="en-US" b="1" i="1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72184" y="2937482"/>
            <a:ext cx="5392227" cy="316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25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81663"/>
            <a:ext cx="8596668" cy="5659699"/>
          </a:xfrm>
        </p:spPr>
        <p:txBody>
          <a:bodyPr/>
          <a:lstStyle/>
          <a:p>
            <a:r>
              <a:rPr lang="en-US" b="1" i="1" dirty="0" err="1" smtClean="0"/>
              <a:t>Tampilan</a:t>
            </a:r>
            <a:r>
              <a:rPr lang="en-US" b="1" i="1" dirty="0" smtClean="0"/>
              <a:t> </a:t>
            </a:r>
            <a:r>
              <a:rPr lang="en-US" b="1" i="1" dirty="0" err="1" smtClean="0"/>
              <a:t>Halaman</a:t>
            </a:r>
            <a:r>
              <a:rPr lang="en-US" b="1" i="1" dirty="0" smtClean="0"/>
              <a:t> Menu Dashboard</a:t>
            </a:r>
          </a:p>
          <a:p>
            <a:r>
              <a:rPr lang="en-US" dirty="0" err="1"/>
              <a:t>Gambar</a:t>
            </a:r>
            <a:r>
              <a:rPr lang="en-US" dirty="0"/>
              <a:t> 2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i="1" dirty="0"/>
              <a:t>login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total </a:t>
            </a:r>
            <a:r>
              <a:rPr lang="en-US" dirty="0" err="1"/>
              <a:t>jadwal</a:t>
            </a:r>
            <a:r>
              <a:rPr lang="en-US" dirty="0"/>
              <a:t>, total </a:t>
            </a:r>
            <a:r>
              <a:rPr lang="en-US" dirty="0" err="1"/>
              <a:t>dosen</a:t>
            </a:r>
            <a:r>
              <a:rPr lang="en-US" dirty="0"/>
              <a:t>, total </a:t>
            </a:r>
            <a:r>
              <a:rPr lang="en-US" dirty="0" err="1"/>
              <a:t>ruangan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total semester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. </a:t>
            </a:r>
          </a:p>
          <a:p>
            <a:r>
              <a:rPr lang="en-US" b="1" i="1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84667" y="2072363"/>
            <a:ext cx="7914722" cy="383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75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4443"/>
            <a:ext cx="8596668" cy="5786920"/>
          </a:xfrm>
        </p:spPr>
        <p:txBody>
          <a:bodyPr/>
          <a:lstStyle/>
          <a:p>
            <a:r>
              <a:rPr lang="en-US" b="1" i="1" dirty="0" err="1" smtClean="0"/>
              <a:t>Tampilan</a:t>
            </a:r>
            <a:r>
              <a:rPr lang="en-US" b="1" i="1" dirty="0" smtClean="0"/>
              <a:t> </a:t>
            </a:r>
            <a:r>
              <a:rPr lang="en-US" b="1" i="1" dirty="0" err="1" smtClean="0"/>
              <a:t>Halaman</a:t>
            </a:r>
            <a:r>
              <a:rPr lang="en-US" b="1" i="1" dirty="0" smtClean="0"/>
              <a:t> Menu </a:t>
            </a:r>
            <a:r>
              <a:rPr lang="en-US" b="1" i="1" dirty="0" err="1" smtClean="0"/>
              <a:t>Ruangan</a:t>
            </a:r>
            <a:r>
              <a:rPr lang="en-US" b="1" i="1" dirty="0" smtClean="0"/>
              <a:t> </a:t>
            </a:r>
          </a:p>
          <a:p>
            <a:r>
              <a:rPr lang="en-US" dirty="0" err="1"/>
              <a:t>Gambar</a:t>
            </a:r>
            <a:r>
              <a:rPr lang="en-US" dirty="0"/>
              <a:t> 3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menu </a:t>
            </a:r>
            <a:r>
              <a:rPr lang="en-US" i="1" dirty="0"/>
              <a:t>input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penjadwalan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menu </a:t>
            </a:r>
            <a:r>
              <a:rPr lang="en-US" dirty="0" err="1"/>
              <a:t>ini</a:t>
            </a:r>
            <a:r>
              <a:rPr lang="en-US" dirty="0"/>
              <a:t>, 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data </a:t>
            </a:r>
            <a:r>
              <a:rPr lang="en-US" dirty="0" err="1"/>
              <a:t>ruangan</a:t>
            </a:r>
            <a:r>
              <a:rPr lang="en-US" dirty="0"/>
              <a:t>, </a:t>
            </a:r>
            <a:r>
              <a:rPr lang="en-US" dirty="0" err="1"/>
              <a:t>menghapus</a:t>
            </a:r>
            <a:r>
              <a:rPr lang="en-US" dirty="0"/>
              <a:t> data </a:t>
            </a:r>
            <a:r>
              <a:rPr lang="en-US" dirty="0" err="1"/>
              <a:t>ruangan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mengedit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data </a:t>
            </a:r>
            <a:r>
              <a:rPr lang="en-US" dirty="0" err="1"/>
              <a:t>ruangan</a:t>
            </a:r>
            <a:r>
              <a:rPr lang="en-US" dirty="0"/>
              <a:t>. Data </a:t>
            </a:r>
            <a:r>
              <a:rPr lang="en-US" dirty="0" err="1"/>
              <a:t>ruangan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agar data </a:t>
            </a:r>
            <a:r>
              <a:rPr lang="en-US" dirty="0" err="1"/>
              <a:t>ruangan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07103" y="2454419"/>
            <a:ext cx="8264352" cy="318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279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</TotalTime>
  <Words>751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Research Method Presentation</vt:lpstr>
      <vt:lpstr>JURNAL</vt:lpstr>
      <vt:lpstr>PENDAHULUAN</vt:lpstr>
      <vt:lpstr>Indentifikasi Masalah</vt:lpstr>
      <vt:lpstr>Tujuan dan manfaat penelitian </vt:lpstr>
      <vt:lpstr>Metode Penelitian </vt:lpstr>
      <vt:lpstr>Hasil dan pembahasan</vt:lpstr>
      <vt:lpstr>PowerPoint Presentation</vt:lpstr>
      <vt:lpstr>PowerPoint Presentation</vt:lpstr>
      <vt:lpstr>PowerPoint Presentation</vt:lpstr>
      <vt:lpstr>PowerPoint Presentation</vt:lpstr>
      <vt:lpstr>Kesimpulan dan saran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 Presentation</dc:title>
  <dc:creator>Microsoft account</dc:creator>
  <cp:lastModifiedBy>Microsoft account</cp:lastModifiedBy>
  <cp:revision>10</cp:revision>
  <dcterms:created xsi:type="dcterms:W3CDTF">2023-12-14T12:50:32Z</dcterms:created>
  <dcterms:modified xsi:type="dcterms:W3CDTF">2023-12-14T14:52:42Z</dcterms:modified>
</cp:coreProperties>
</file>