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0" r:id="rId6"/>
    <p:sldId id="266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7" d="100"/>
          <a:sy n="77" d="100"/>
        </p:scale>
        <p:origin x="154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5257623-59BD-40AA-965F-1A2B536351D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0D136A-203F-42B6-AA96-A3AD2C4480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jurnal.stmik-budidarma.ac.id/index.php/mi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“Deep Learning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Mengindetifikasi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Jenis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Bangunan</a:t>
            </a:r>
            <a:r>
              <a:rPr lang="en-US" sz="2800" dirty="0">
                <a:solidFill>
                  <a:schemeClr val="tx1"/>
                </a:solidFill>
              </a:rPr>
              <a:t> Heritage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dengan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Algoritma</a:t>
            </a:r>
            <a:r>
              <a:rPr lang="en-US" sz="2800" dirty="0">
                <a:solidFill>
                  <a:schemeClr val="tx1"/>
                </a:solidFill>
              </a:rPr>
              <a:t> Convolutional Neural Network”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96952"/>
            <a:ext cx="8748464" cy="3861048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</a:rPr>
              <a:t>Penulis</a:t>
            </a:r>
            <a:r>
              <a:rPr lang="en-US" sz="1800" dirty="0">
                <a:solidFill>
                  <a:schemeClr val="tx1"/>
                </a:solidFill>
              </a:rPr>
              <a:t>		: Sri </a:t>
            </a:r>
            <a:r>
              <a:rPr lang="en-US" sz="1800" dirty="0" err="1">
                <a:solidFill>
                  <a:schemeClr val="tx1"/>
                </a:solidFill>
              </a:rPr>
              <a:t>Winiarti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Mochammad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Yulianto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Andi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Saputro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				  </a:t>
            </a:r>
            <a:r>
              <a:rPr lang="en-US" sz="1800" dirty="0" err="1">
                <a:solidFill>
                  <a:schemeClr val="tx1"/>
                </a:solidFill>
              </a:rPr>
              <a:t>Sunardi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Sumber</a:t>
            </a:r>
            <a:r>
              <a:rPr lang="en-US" sz="1800" dirty="0">
                <a:solidFill>
                  <a:schemeClr val="tx1"/>
                </a:solidFill>
              </a:rPr>
              <a:t>		: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JURNAL MEDIA INFORMATIKA BUDIDARMA (stmik-budidarma.ac.id)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	 Volume 5, </a:t>
            </a:r>
            <a:r>
              <a:rPr lang="en-US" sz="1800" dirty="0" err="1">
                <a:solidFill>
                  <a:schemeClr val="tx1"/>
                </a:solidFill>
              </a:rPr>
              <a:t>Nomor</a:t>
            </a:r>
            <a:r>
              <a:rPr lang="en-US" sz="1800" dirty="0">
                <a:solidFill>
                  <a:schemeClr val="tx1"/>
                </a:solidFill>
              </a:rPr>
              <a:t> 3, </a:t>
            </a:r>
            <a:r>
              <a:rPr lang="en-US" sz="1800" dirty="0" err="1">
                <a:solidFill>
                  <a:schemeClr val="tx1"/>
                </a:solidFill>
              </a:rPr>
              <a:t>Juli</a:t>
            </a:r>
            <a:r>
              <a:rPr lang="en-US" sz="1800" dirty="0">
                <a:solidFill>
                  <a:schemeClr val="tx1"/>
                </a:solidFill>
              </a:rPr>
              <a:t> 2021.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Doi</a:t>
            </a:r>
            <a:r>
              <a:rPr lang="en-US" sz="1800" dirty="0">
                <a:solidFill>
                  <a:schemeClr val="tx1"/>
                </a:solidFill>
              </a:rPr>
              <a:t>		: 10.30865/mib.v5i3.3058.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ISSN 2614-5278 (media </a:t>
            </a:r>
            <a:r>
              <a:rPr lang="en-US" dirty="0" err="1">
                <a:solidFill>
                  <a:schemeClr val="tx1"/>
                </a:solidFill>
              </a:rPr>
              <a:t>cetak</a:t>
            </a:r>
            <a:r>
              <a:rPr lang="en-US" dirty="0">
                <a:solidFill>
                  <a:schemeClr val="tx1"/>
                </a:solidFill>
              </a:rPr>
              <a:t>), ISSN 2548-8368 (media online)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128" y="2636912"/>
            <a:ext cx="7560840" cy="4032448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</a:rPr>
              <a:t>Pentingnya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pelestarian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bangunan</a:t>
            </a:r>
            <a:r>
              <a:rPr lang="en-US" sz="2400" dirty="0">
                <a:solidFill>
                  <a:schemeClr val="tx1"/>
                </a:solidFill>
              </a:rPr>
              <a:t> heritage di Indonesia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warisan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budaya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bangsa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sejarah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kegiatan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pemikiran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aktivitas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masyarakat</a:t>
            </a:r>
            <a:r>
              <a:rPr lang="en-US" sz="2400" dirty="0">
                <a:solidFill>
                  <a:schemeClr val="tx1"/>
                </a:solidFill>
              </a:rPr>
              <a:t> di masa </a:t>
            </a:r>
            <a:r>
              <a:rPr lang="en-US" sz="2400" dirty="0" err="1">
                <a:solidFill>
                  <a:schemeClr val="tx1"/>
                </a:solidFill>
              </a:rPr>
              <a:t>sebelumnya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05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mengidentifikasi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bangunan</a:t>
            </a:r>
            <a:r>
              <a:rPr lang="en-US" dirty="0">
                <a:solidFill>
                  <a:schemeClr val="tx1"/>
                </a:solidFill>
              </a:rPr>
              <a:t> heritage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ornamen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Convolutional Neural Network (CNN)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Tujuan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8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Adanya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kemiripan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bangunan</a:t>
            </a:r>
            <a:r>
              <a:rPr lang="en-US" dirty="0">
                <a:solidFill>
                  <a:schemeClr val="tx1"/>
                </a:solidFill>
              </a:rPr>
              <a:t> heritage dengan </a:t>
            </a:r>
            <a:r>
              <a:rPr lang="en-US" dirty="0" err="1">
                <a:solidFill>
                  <a:schemeClr val="tx1"/>
                </a:solidFill>
              </a:rPr>
              <a:t>bangunan</a:t>
            </a:r>
            <a:r>
              <a:rPr lang="en-US" dirty="0">
                <a:solidFill>
                  <a:schemeClr val="tx1"/>
                </a:solidFill>
              </a:rPr>
              <a:t> baru yang </a:t>
            </a:r>
            <a:r>
              <a:rPr lang="en-US" dirty="0" err="1">
                <a:solidFill>
                  <a:schemeClr val="tx1"/>
                </a:solidFill>
              </a:rPr>
              <a:t>meniru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arsitektur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bangunan</a:t>
            </a:r>
            <a:r>
              <a:rPr lang="en-US" dirty="0">
                <a:solidFill>
                  <a:schemeClr val="tx1"/>
                </a:solidFill>
              </a:rPr>
              <a:t> heritage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ornamen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Permasalahan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924944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Metode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digunakan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penelitian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Convolutional Neural Network (CNN)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mengidentifikasi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jenis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bangunan</a:t>
            </a:r>
            <a:r>
              <a:rPr lang="en-US" sz="2800" dirty="0">
                <a:solidFill>
                  <a:schemeClr val="tx1"/>
                </a:solidFill>
              </a:rPr>
              <a:t> heritage </a:t>
            </a:r>
            <a:r>
              <a:rPr lang="en-US" sz="2800" dirty="0" err="1">
                <a:solidFill>
                  <a:schemeClr val="tx1"/>
                </a:solidFill>
              </a:rPr>
              <a:t>berdasarkan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ornamen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Metode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uji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performa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dilakukan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menggunakan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metode</a:t>
            </a:r>
            <a:r>
              <a:rPr lang="en-US" sz="2800" dirty="0">
                <a:solidFill>
                  <a:schemeClr val="tx1"/>
                </a:solidFill>
              </a:rPr>
              <a:t> confusion matrix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model </a:t>
            </a:r>
            <a:r>
              <a:rPr lang="en-US" sz="2800" dirty="0" err="1">
                <a:solidFill>
                  <a:schemeClr val="tx1"/>
                </a:solidFill>
              </a:rPr>
              <a:t>tersebut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9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8540145" cy="17281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38AF14-5763-6294-1F6F-76D12E7F0DDA}"/>
              </a:ext>
            </a:extLst>
          </p:cNvPr>
          <p:cNvSpPr txBox="1">
            <a:spLocks/>
          </p:cNvSpPr>
          <p:nvPr/>
        </p:nvSpPr>
        <p:spPr>
          <a:xfrm>
            <a:off x="-2268760" y="217627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Metode</a:t>
            </a:r>
            <a:r>
              <a:rPr lang="en-US" sz="2000" dirty="0">
                <a:solidFill>
                  <a:schemeClr val="tx1"/>
                </a:solidFill>
              </a:rPr>
              <a:t>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650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17232"/>
            <a:ext cx="8229600" cy="1252728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>
                <a:solidFill>
                  <a:schemeClr val="tx1"/>
                </a:solidFill>
              </a:rPr>
              <a:t>Hasil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penelitian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menunjukkan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bahwa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dikembangkan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mampu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mengidentifikasi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jenis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bangunan</a:t>
            </a:r>
            <a:r>
              <a:rPr lang="en-US" sz="1600" dirty="0">
                <a:solidFill>
                  <a:schemeClr val="tx1"/>
                </a:solidFill>
              </a:rPr>
              <a:t> heritage </a:t>
            </a:r>
            <a:r>
              <a:rPr lang="en-US" sz="1600" dirty="0" err="1">
                <a:solidFill>
                  <a:schemeClr val="tx1"/>
                </a:solidFill>
              </a:rPr>
              <a:t>berdasarkan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ornamen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tingkat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akurasi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tinggi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yaitu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mencapai</a:t>
            </a:r>
            <a:r>
              <a:rPr lang="en-US" sz="1600" dirty="0">
                <a:solidFill>
                  <a:schemeClr val="tx1"/>
                </a:solidFill>
              </a:rPr>
              <a:t> 98%. Hal </a:t>
            </a:r>
            <a:r>
              <a:rPr lang="en-US" sz="1600" dirty="0" err="1">
                <a:solidFill>
                  <a:schemeClr val="tx1"/>
                </a:solidFill>
              </a:rPr>
              <a:t>ini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menunjukkan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bahwa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pendekatan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menggunakan</a:t>
            </a:r>
            <a:r>
              <a:rPr lang="en-US" sz="1600" dirty="0">
                <a:solidFill>
                  <a:schemeClr val="tx1"/>
                </a:solidFill>
              </a:rPr>
              <a:t> Convolutional Neural Network (CNN)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ekstraksi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fitur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citra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ornamen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bangunan</a:t>
            </a:r>
            <a:r>
              <a:rPr lang="en-US" sz="1600" dirty="0">
                <a:solidFill>
                  <a:schemeClr val="tx1"/>
                </a:solidFill>
              </a:rPr>
              <a:t> heritage </a:t>
            </a:r>
            <a:r>
              <a:rPr lang="en-US" sz="1600" dirty="0" err="1">
                <a:solidFill>
                  <a:schemeClr val="tx1"/>
                </a:solidFill>
              </a:rPr>
              <a:t>telah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berhasil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mengklasifikasikan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jenis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bangunan</a:t>
            </a:r>
            <a:r>
              <a:rPr lang="en-US" sz="1600" dirty="0">
                <a:solidFill>
                  <a:schemeClr val="tx1"/>
                </a:solidFill>
              </a:rPr>
              <a:t> heritage.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3"/>
            <a:ext cx="5904656" cy="3933324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Pembahasan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8280920" cy="3634518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Pembahasan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9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Convolutional Neural Network (CNN)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mengidentifikasi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bangunan</a:t>
            </a:r>
            <a:r>
              <a:rPr lang="en-US" dirty="0">
                <a:solidFill>
                  <a:schemeClr val="tx1"/>
                </a:solidFill>
              </a:rPr>
              <a:t> heritage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ornamen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akurasi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dikembangkan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mengklasifikasikan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bangunan</a:t>
            </a:r>
            <a:r>
              <a:rPr lang="en-US" dirty="0">
                <a:solidFill>
                  <a:schemeClr val="tx1"/>
                </a:solidFill>
              </a:rPr>
              <a:t> heritage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mencapai</a:t>
            </a:r>
            <a:r>
              <a:rPr lang="en-US" dirty="0">
                <a:solidFill>
                  <a:schemeClr val="tx1"/>
                </a:solidFill>
              </a:rPr>
              <a:t> 98%.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Kesimpulan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1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317</TotalTime>
  <Words>283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Candara</vt:lpstr>
      <vt:lpstr>Symbol</vt:lpstr>
      <vt:lpstr>Waveform</vt:lpstr>
      <vt:lpstr>“Deep Learning dalam Mengindetifikasi Jenis Bangunan Heritage dengan Algoritma Convolutional Neural Network”</vt:lpstr>
      <vt:lpstr>Latar Belakang</vt:lpstr>
      <vt:lpstr>Tujuan</vt:lpstr>
      <vt:lpstr>Permasalahan</vt:lpstr>
      <vt:lpstr>Metode</vt:lpstr>
      <vt:lpstr>Metode</vt:lpstr>
      <vt:lpstr>Hasil dari penelitian ini menunjukkan bahwa sistem yang dikembangkan mampu mengidentifikasi jenis bangunan heritage berdasarkan ornamen dengan tingkat akurasi yang tinggi, yaitu mencapai 98%. Hal ini menunjukkan bahwa pendekatan menggunakan Convolutional Neural Network (CNN) untuk ekstraksi fitur dari citra ornamen bangunan heritage telah berhasil dalam mengklasifikasikan jenis bangunan heritage. 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</dc:creator>
  <cp:lastModifiedBy>Atthariq Putera</cp:lastModifiedBy>
  <cp:revision>18</cp:revision>
  <dcterms:created xsi:type="dcterms:W3CDTF">2023-12-13T14:55:32Z</dcterms:created>
  <dcterms:modified xsi:type="dcterms:W3CDTF">2023-12-22T04:23:05Z</dcterms:modified>
</cp:coreProperties>
</file>