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0" r:id="rId3"/>
    <p:sldId id="262" r:id="rId4"/>
    <p:sldId id="284" r:id="rId5"/>
    <p:sldId id="263" r:id="rId6"/>
    <p:sldId id="291" r:id="rId7"/>
    <p:sldId id="260" r:id="rId8"/>
    <p:sldId id="292" r:id="rId9"/>
    <p:sldId id="295" r:id="rId10"/>
    <p:sldId id="296" r:id="rId11"/>
    <p:sldId id="293" r:id="rId12"/>
    <p:sldId id="259" r:id="rId13"/>
    <p:sldId id="294" r:id="rId14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6"/>
    </p:embeddedFont>
    <p:embeddedFont>
      <p:font typeface="Palanquin Dark" panose="020B0604020202020204" charset="0"/>
      <p:regular r:id="rId17"/>
      <p:bold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695193-578C-4846-BF1B-28E5A85BF570}">
  <a:tblStyle styleId="{E1695193-578C-4846-BF1B-28E5A85BF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6247" autoAdjust="0"/>
  </p:normalViewPr>
  <p:slideViewPr>
    <p:cSldViewPr snapToGrid="0">
      <p:cViewPr varScale="1">
        <p:scale>
          <a:sx n="140" d="100"/>
          <a:sy n="140" d="100"/>
        </p:scale>
        <p:origin x="14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274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40ad1109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340ad1109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22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a4d96e848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a4d96e848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74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a4d96e848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a4d96e848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6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a1be723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a1be7232c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824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40ad1109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340ad1109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90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d715dd0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d715dd0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93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a4d96e8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a4d96e8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8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ba4d96e848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ba4d96e848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28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a4d96e8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a4d96e8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6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a4d96e8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a4d96e8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80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a4d96e848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a4d96e848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94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a4d96e848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a4d96e848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459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a4d96e848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a4d96e848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12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967875"/>
            <a:ext cx="6111000" cy="24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16500" y="3938056"/>
            <a:ext cx="6111000" cy="46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999925" y="1601450"/>
            <a:ext cx="71445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 flipH="1">
            <a:off x="999672" y="3290150"/>
            <a:ext cx="7144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59950" y="2038800"/>
            <a:ext cx="44190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112900" y="75241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249800" y="3816330"/>
            <a:ext cx="30393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365700" y="1600500"/>
            <a:ext cx="8412600" cy="3177300"/>
          </a:xfrm>
          <a:prstGeom prst="roundRect">
            <a:avLst>
              <a:gd name="adj" fmla="val 406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74450" y="2030250"/>
            <a:ext cx="6995100" cy="22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75" y="431775"/>
            <a:ext cx="7699200" cy="94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024200" y="2946981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024200" y="3281430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5343000" y="2946981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343000" y="3281430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name="adj" fmla="val 406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1111488" y="2589782"/>
            <a:ext cx="29589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111488" y="144603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53600" y="1448709"/>
            <a:ext cx="64368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699750" y="2096296"/>
            <a:ext cx="3942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071575" y="1444800"/>
            <a:ext cx="2859600" cy="22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1346872" y="2057133"/>
            <a:ext cx="6437100" cy="2409342"/>
          </a:xfrm>
          <a:prstGeom prst="roundRect">
            <a:avLst>
              <a:gd name="adj" fmla="val 636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b="1"/>
              <a:t>Penulis :</a:t>
            </a:r>
          </a:p>
          <a:p>
            <a:pPr lvl="0"/>
            <a:r>
              <a:rPr lang="en-GB" i="1"/>
              <a:t>Yonatan Surya Kristama*, Indrastanti Ratna Widiasari</a:t>
            </a:r>
          </a:p>
          <a:p>
            <a:pPr lvl="0"/>
            <a:endParaRPr lang="en-GB" i="1"/>
          </a:p>
          <a:p>
            <a:pPr lvl="0"/>
            <a:r>
              <a:rPr lang="en-GB" b="1"/>
              <a:t>Sumber :</a:t>
            </a:r>
          </a:p>
          <a:p>
            <a:pPr lvl="0"/>
            <a:r>
              <a:rPr lang="en-GB" i="1"/>
              <a:t>Jurnal Media Informatika Budidarma </a:t>
            </a:r>
          </a:p>
          <a:p>
            <a:r>
              <a:rPr lang="en-GB" i="1"/>
              <a:t>Volume 6, Nomor 3, Juli 2022</a:t>
            </a:r>
          </a:p>
          <a:p>
            <a:pPr lvl="0"/>
            <a:r>
              <a:rPr lang="en-GB" i="1"/>
              <a:t>ISSN 2614-5278 (media cetak), ISSN 2548-8368 (media online) </a:t>
            </a:r>
            <a:endParaRPr i="1"/>
          </a:p>
        </p:txBody>
      </p:sp>
      <p:grpSp>
        <p:nvGrpSpPr>
          <p:cNvPr id="54" name="Google Shape;54;p15"/>
          <p:cNvGrpSpPr/>
          <p:nvPr/>
        </p:nvGrpSpPr>
        <p:grpSpPr>
          <a:xfrm>
            <a:off x="545948" y="2322158"/>
            <a:ext cx="602100" cy="666100"/>
            <a:chOff x="1820650" y="1393100"/>
            <a:chExt cx="602100" cy="666100"/>
          </a:xfrm>
        </p:grpSpPr>
        <p:sp>
          <p:nvSpPr>
            <p:cNvPr id="55" name="Google Shape;55;p1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15"/>
          <p:cNvGrpSpPr/>
          <p:nvPr/>
        </p:nvGrpSpPr>
        <p:grpSpPr>
          <a:xfrm>
            <a:off x="574853" y="678063"/>
            <a:ext cx="849091" cy="639458"/>
            <a:chOff x="1574625" y="624700"/>
            <a:chExt cx="822125" cy="619150"/>
          </a:xfrm>
        </p:grpSpPr>
        <p:sp>
          <p:nvSpPr>
            <p:cNvPr id="58" name="Google Shape;58;p15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15"/>
          <p:cNvSpPr/>
          <p:nvPr/>
        </p:nvSpPr>
        <p:spPr>
          <a:xfrm>
            <a:off x="733573" y="333503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7916316" y="3799337"/>
            <a:ext cx="602100" cy="666100"/>
            <a:chOff x="1820650" y="1393100"/>
            <a:chExt cx="602100" cy="666100"/>
          </a:xfrm>
        </p:grpSpPr>
        <p:sp>
          <p:nvSpPr>
            <p:cNvPr id="62" name="Google Shape;62;p1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5"/>
          <p:cNvSpPr/>
          <p:nvPr/>
        </p:nvSpPr>
        <p:spPr>
          <a:xfrm>
            <a:off x="691873" y="166430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8062241" y="3173638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8069753" y="1632145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7967016" y="2192944"/>
            <a:ext cx="500699" cy="666069"/>
            <a:chOff x="4863650" y="3815375"/>
            <a:chExt cx="624625" cy="830925"/>
          </a:xfrm>
        </p:grpSpPr>
        <p:sp>
          <p:nvSpPr>
            <p:cNvPr id="68" name="Google Shape;68;p15"/>
            <p:cNvSpPr/>
            <p:nvPr/>
          </p:nvSpPr>
          <p:spPr>
            <a:xfrm>
              <a:off x="5086300" y="4421100"/>
              <a:ext cx="236875" cy="180150"/>
            </a:xfrm>
            <a:custGeom>
              <a:avLst/>
              <a:gdLst/>
              <a:ahLst/>
              <a:cxnLst/>
              <a:rect l="l" t="t" r="r" b="b"/>
              <a:pathLst>
                <a:path w="9475" h="7206" extrusionOk="0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163850" y="4601225"/>
              <a:ext cx="81750" cy="45075"/>
            </a:xfrm>
            <a:custGeom>
              <a:avLst/>
              <a:gdLst/>
              <a:ahLst/>
              <a:cxnLst/>
              <a:rect l="l" t="t" r="r" b="b"/>
              <a:pathLst>
                <a:path w="3270" h="1803" extrusionOk="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863650" y="3815375"/>
              <a:ext cx="624625" cy="620775"/>
            </a:xfrm>
            <a:custGeom>
              <a:avLst/>
              <a:gdLst/>
              <a:ahLst/>
              <a:cxnLst/>
              <a:rect l="l" t="t" r="r" b="b"/>
              <a:pathLst>
                <a:path w="24985" h="24831" extrusionOk="0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7836680" y="684284"/>
            <a:ext cx="761372" cy="649317"/>
            <a:chOff x="1481225" y="4240975"/>
            <a:chExt cx="965350" cy="823275"/>
          </a:xfrm>
        </p:grpSpPr>
        <p:sp>
          <p:nvSpPr>
            <p:cNvPr id="76" name="Google Shape;76;p15"/>
            <p:cNvSpPr/>
            <p:nvPr/>
          </p:nvSpPr>
          <p:spPr>
            <a:xfrm>
              <a:off x="2074975" y="4738825"/>
              <a:ext cx="371600" cy="325425"/>
            </a:xfrm>
            <a:custGeom>
              <a:avLst/>
              <a:gdLst/>
              <a:ahLst/>
              <a:cxnLst/>
              <a:rect l="l" t="t" r="r" b="b"/>
              <a:pathLst>
                <a:path w="14864" h="13017" extrusionOk="0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979925" y="4644600"/>
              <a:ext cx="176800" cy="172850"/>
            </a:xfrm>
            <a:custGeom>
              <a:avLst/>
              <a:gdLst/>
              <a:ahLst/>
              <a:cxnLst/>
              <a:rect l="l" t="t" r="r" b="b"/>
              <a:pathLst>
                <a:path w="7072" h="6914" extrusionOk="0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481225" y="4240975"/>
              <a:ext cx="683850" cy="566275"/>
            </a:xfrm>
            <a:custGeom>
              <a:avLst/>
              <a:gdLst/>
              <a:ahLst/>
              <a:cxnLst/>
              <a:rect l="l" t="t" r="r" b="b"/>
              <a:pathLst>
                <a:path w="27354" h="22651" extrusionOk="0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596300" y="4326875"/>
              <a:ext cx="526250" cy="393650"/>
            </a:xfrm>
            <a:custGeom>
              <a:avLst/>
              <a:gdLst/>
              <a:ahLst/>
              <a:cxnLst/>
              <a:rect l="l" t="t" r="r" b="b"/>
              <a:pathLst>
                <a:path w="21050" h="15746" extrusionOk="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627589" y="3908669"/>
            <a:ext cx="562445" cy="556812"/>
            <a:chOff x="2532825" y="1741700"/>
            <a:chExt cx="438896" cy="434500"/>
          </a:xfrm>
        </p:grpSpPr>
        <p:sp>
          <p:nvSpPr>
            <p:cNvPr id="81" name="Google Shape;81;p15"/>
            <p:cNvSpPr/>
            <p:nvPr/>
          </p:nvSpPr>
          <p:spPr>
            <a:xfrm>
              <a:off x="2532825" y="1741700"/>
              <a:ext cx="438896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35" y="0"/>
                  </a:moveTo>
                  <a:cubicBezTo>
                    <a:pt x="1034" y="0"/>
                    <a:pt x="0" y="1067"/>
                    <a:pt x="0" y="2368"/>
                  </a:cubicBezTo>
                  <a:lnTo>
                    <a:pt x="0" y="15011"/>
                  </a:lnTo>
                  <a:cubicBezTo>
                    <a:pt x="0" y="16345"/>
                    <a:pt x="1034" y="17379"/>
                    <a:pt x="2335" y="17379"/>
                  </a:cubicBezTo>
                  <a:lnTo>
                    <a:pt x="18780" y="17379"/>
                  </a:lnTo>
                  <a:cubicBezTo>
                    <a:pt x="20081" y="17379"/>
                    <a:pt x="21115" y="16345"/>
                    <a:pt x="21115" y="15011"/>
                  </a:cubicBezTo>
                  <a:lnTo>
                    <a:pt x="21115" y="2368"/>
                  </a:lnTo>
                  <a:cubicBezTo>
                    <a:pt x="21115" y="1067"/>
                    <a:pt x="20081" y="0"/>
                    <a:pt x="1878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604660" y="1828676"/>
              <a:ext cx="295226" cy="260549"/>
            </a:xfrm>
            <a:custGeom>
              <a:avLst/>
              <a:gdLst/>
              <a:ahLst/>
              <a:cxnLst/>
              <a:rect l="l" t="t" r="r" b="b"/>
              <a:pathLst>
                <a:path w="13911" h="12277" extrusionOk="0">
                  <a:moveTo>
                    <a:pt x="6943" y="1"/>
                  </a:moveTo>
                  <a:cubicBezTo>
                    <a:pt x="6589" y="1"/>
                    <a:pt x="6238" y="134"/>
                    <a:pt x="5972" y="401"/>
                  </a:cubicBezTo>
                  <a:lnTo>
                    <a:pt x="734" y="5638"/>
                  </a:lnTo>
                  <a:cubicBezTo>
                    <a:pt x="1" y="6372"/>
                    <a:pt x="201" y="7573"/>
                    <a:pt x="1602" y="7573"/>
                  </a:cubicBezTo>
                  <a:lnTo>
                    <a:pt x="2903" y="7573"/>
                  </a:lnTo>
                  <a:lnTo>
                    <a:pt x="2903" y="10875"/>
                  </a:lnTo>
                  <a:cubicBezTo>
                    <a:pt x="2903" y="11642"/>
                    <a:pt x="3503" y="12276"/>
                    <a:pt x="4270" y="12276"/>
                  </a:cubicBezTo>
                  <a:lnTo>
                    <a:pt x="5404" y="12276"/>
                  </a:lnTo>
                  <a:lnTo>
                    <a:pt x="5404" y="9774"/>
                  </a:lnTo>
                  <a:cubicBezTo>
                    <a:pt x="5404" y="9007"/>
                    <a:pt x="6005" y="8373"/>
                    <a:pt x="6772" y="8373"/>
                  </a:cubicBezTo>
                  <a:lnTo>
                    <a:pt x="7139" y="8373"/>
                  </a:lnTo>
                  <a:cubicBezTo>
                    <a:pt x="7873" y="8373"/>
                    <a:pt x="8507" y="9007"/>
                    <a:pt x="8507" y="9774"/>
                  </a:cubicBezTo>
                  <a:lnTo>
                    <a:pt x="8507" y="12276"/>
                  </a:lnTo>
                  <a:lnTo>
                    <a:pt x="9641" y="12276"/>
                  </a:lnTo>
                  <a:cubicBezTo>
                    <a:pt x="10375" y="12276"/>
                    <a:pt x="11008" y="11642"/>
                    <a:pt x="11008" y="10875"/>
                  </a:cubicBezTo>
                  <a:lnTo>
                    <a:pt x="11008" y="7573"/>
                  </a:lnTo>
                  <a:lnTo>
                    <a:pt x="12309" y="7573"/>
                  </a:lnTo>
                  <a:cubicBezTo>
                    <a:pt x="13710" y="7573"/>
                    <a:pt x="13911" y="6372"/>
                    <a:pt x="13177" y="5638"/>
                  </a:cubicBezTo>
                  <a:lnTo>
                    <a:pt x="7940" y="401"/>
                  </a:lnTo>
                  <a:cubicBezTo>
                    <a:pt x="7656" y="134"/>
                    <a:pt x="7297" y="1"/>
                    <a:pt x="694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5"/>
          <p:cNvSpPr/>
          <p:nvPr/>
        </p:nvSpPr>
        <p:spPr>
          <a:xfrm>
            <a:off x="1977247" y="965260"/>
            <a:ext cx="5189505" cy="23347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3"/>
              </a:solidFill>
              <a:latin typeface="Poppins"/>
            </a:endParaRPr>
          </a:p>
        </p:txBody>
      </p:sp>
      <p:sp>
        <p:nvSpPr>
          <p:cNvPr id="35" name="Google Shape;52;p15"/>
          <p:cNvSpPr/>
          <p:nvPr/>
        </p:nvSpPr>
        <p:spPr>
          <a:xfrm>
            <a:off x="1444960" y="760720"/>
            <a:ext cx="6437100" cy="1003785"/>
          </a:xfrm>
          <a:prstGeom prst="roundRect">
            <a:avLst>
              <a:gd name="adj" fmla="val 20654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lang="en-GB"/>
          </a:p>
        </p:txBody>
      </p:sp>
      <p:sp>
        <p:nvSpPr>
          <p:cNvPr id="36" name="Google Shape;53;p15"/>
          <p:cNvSpPr txBox="1">
            <a:spLocks noGrp="1"/>
          </p:cNvSpPr>
          <p:nvPr>
            <p:ph type="subTitle" idx="1"/>
          </p:nvPr>
        </p:nvSpPr>
        <p:spPr>
          <a:xfrm>
            <a:off x="1574398" y="1030862"/>
            <a:ext cx="61110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/>
              <a:t>Alat Pendeteksi Kebakaran Dini Berbasis Internet Of Things (IoT) Menggunakan NodeMCU Dan Telegram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27;p37"/>
          <p:cNvSpPr/>
          <p:nvPr/>
        </p:nvSpPr>
        <p:spPr>
          <a:xfrm>
            <a:off x="181912" y="4407695"/>
            <a:ext cx="583200" cy="58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dan Pembahasan</a:t>
            </a:r>
            <a:endParaRPr/>
          </a:p>
        </p:txBody>
      </p:sp>
      <p:sp>
        <p:nvSpPr>
          <p:cNvPr id="10" name="Google Shape;1044;p37"/>
          <p:cNvSpPr/>
          <p:nvPr/>
        </p:nvSpPr>
        <p:spPr>
          <a:xfrm>
            <a:off x="253195" y="206452"/>
            <a:ext cx="336899" cy="336343"/>
          </a:xfrm>
          <a:custGeom>
            <a:avLst/>
            <a:gdLst/>
            <a:ahLst/>
            <a:cxnLst/>
            <a:rect l="l" t="t" r="r" b="b"/>
            <a:pathLst>
              <a:path w="14545" h="14521" extrusionOk="0">
                <a:moveTo>
                  <a:pt x="7252" y="3760"/>
                </a:moveTo>
                <a:cubicBezTo>
                  <a:pt x="6750" y="3760"/>
                  <a:pt x="6500" y="4378"/>
                  <a:pt x="6851" y="4729"/>
                </a:cubicBezTo>
                <a:cubicBezTo>
                  <a:pt x="6971" y="4850"/>
                  <a:pt x="7117" y="4904"/>
                  <a:pt x="7258" y="4904"/>
                </a:cubicBezTo>
                <a:cubicBezTo>
                  <a:pt x="7548" y="4904"/>
                  <a:pt x="7820" y="4676"/>
                  <a:pt x="7820" y="4328"/>
                </a:cubicBezTo>
                <a:cubicBezTo>
                  <a:pt x="7820" y="4027"/>
                  <a:pt x="7569" y="3760"/>
                  <a:pt x="7252" y="3760"/>
                </a:cubicBezTo>
                <a:close/>
                <a:moveTo>
                  <a:pt x="5196" y="3760"/>
                </a:moveTo>
                <a:cubicBezTo>
                  <a:pt x="4678" y="3777"/>
                  <a:pt x="4428" y="4378"/>
                  <a:pt x="4795" y="4746"/>
                </a:cubicBezTo>
                <a:cubicBezTo>
                  <a:pt x="4908" y="4858"/>
                  <a:pt x="5047" y="4909"/>
                  <a:pt x="5185" y="4909"/>
                </a:cubicBezTo>
                <a:cubicBezTo>
                  <a:pt x="5479" y="4909"/>
                  <a:pt x="5764" y="4680"/>
                  <a:pt x="5764" y="4328"/>
                </a:cubicBezTo>
                <a:cubicBezTo>
                  <a:pt x="5748" y="4027"/>
                  <a:pt x="5497" y="3760"/>
                  <a:pt x="5196" y="3760"/>
                </a:cubicBezTo>
                <a:close/>
                <a:moveTo>
                  <a:pt x="9307" y="3760"/>
                </a:moveTo>
                <a:cubicBezTo>
                  <a:pt x="8789" y="3777"/>
                  <a:pt x="8538" y="4378"/>
                  <a:pt x="8906" y="4746"/>
                </a:cubicBezTo>
                <a:cubicBezTo>
                  <a:pt x="9018" y="4858"/>
                  <a:pt x="9158" y="4909"/>
                  <a:pt x="9296" y="4909"/>
                </a:cubicBezTo>
                <a:cubicBezTo>
                  <a:pt x="9589" y="4909"/>
                  <a:pt x="9875" y="4680"/>
                  <a:pt x="9875" y="4328"/>
                </a:cubicBezTo>
                <a:cubicBezTo>
                  <a:pt x="9858" y="4027"/>
                  <a:pt x="9607" y="3760"/>
                  <a:pt x="9307" y="3760"/>
                </a:cubicBezTo>
                <a:close/>
                <a:moveTo>
                  <a:pt x="2406" y="4027"/>
                </a:moveTo>
                <a:lnTo>
                  <a:pt x="2406" y="5665"/>
                </a:lnTo>
                <a:lnTo>
                  <a:pt x="1253" y="4946"/>
                </a:lnTo>
                <a:cubicBezTo>
                  <a:pt x="1353" y="4763"/>
                  <a:pt x="1487" y="4612"/>
                  <a:pt x="1654" y="4512"/>
                </a:cubicBezTo>
                <a:lnTo>
                  <a:pt x="2406" y="4027"/>
                </a:lnTo>
                <a:close/>
                <a:moveTo>
                  <a:pt x="12114" y="4027"/>
                </a:moveTo>
                <a:lnTo>
                  <a:pt x="12866" y="4512"/>
                </a:lnTo>
                <a:cubicBezTo>
                  <a:pt x="13033" y="4612"/>
                  <a:pt x="13166" y="4763"/>
                  <a:pt x="13250" y="4946"/>
                </a:cubicBezTo>
                <a:lnTo>
                  <a:pt x="12114" y="5665"/>
                </a:lnTo>
                <a:lnTo>
                  <a:pt x="12114" y="4027"/>
                </a:lnTo>
                <a:close/>
                <a:moveTo>
                  <a:pt x="10978" y="1137"/>
                </a:moveTo>
                <a:lnTo>
                  <a:pt x="10978" y="6367"/>
                </a:lnTo>
                <a:lnTo>
                  <a:pt x="7853" y="8305"/>
                </a:lnTo>
                <a:cubicBezTo>
                  <a:pt x="7669" y="8422"/>
                  <a:pt x="7460" y="8480"/>
                  <a:pt x="7254" y="8480"/>
                </a:cubicBezTo>
                <a:cubicBezTo>
                  <a:pt x="7047" y="8480"/>
                  <a:pt x="6842" y="8422"/>
                  <a:pt x="6667" y="8305"/>
                </a:cubicBezTo>
                <a:lnTo>
                  <a:pt x="3559" y="6367"/>
                </a:lnTo>
                <a:lnTo>
                  <a:pt x="3559" y="1137"/>
                </a:lnTo>
                <a:close/>
                <a:moveTo>
                  <a:pt x="2991" y="1"/>
                </a:moveTo>
                <a:cubicBezTo>
                  <a:pt x="2673" y="1"/>
                  <a:pt x="2423" y="251"/>
                  <a:pt x="2423" y="569"/>
                </a:cubicBezTo>
                <a:lnTo>
                  <a:pt x="2423" y="2674"/>
                </a:lnTo>
                <a:lnTo>
                  <a:pt x="1053" y="3543"/>
                </a:lnTo>
                <a:cubicBezTo>
                  <a:pt x="401" y="3961"/>
                  <a:pt x="0" y="4679"/>
                  <a:pt x="0" y="5464"/>
                </a:cubicBezTo>
                <a:lnTo>
                  <a:pt x="0" y="12248"/>
                </a:lnTo>
                <a:cubicBezTo>
                  <a:pt x="0" y="13501"/>
                  <a:pt x="1019" y="14504"/>
                  <a:pt x="2272" y="14520"/>
                </a:cubicBezTo>
                <a:lnTo>
                  <a:pt x="12247" y="14520"/>
                </a:lnTo>
                <a:cubicBezTo>
                  <a:pt x="13501" y="14504"/>
                  <a:pt x="14503" y="13501"/>
                  <a:pt x="14520" y="12248"/>
                </a:cubicBezTo>
                <a:cubicBezTo>
                  <a:pt x="14545" y="11847"/>
                  <a:pt x="14248" y="11646"/>
                  <a:pt x="13952" y="11646"/>
                </a:cubicBezTo>
                <a:cubicBezTo>
                  <a:pt x="13655" y="11646"/>
                  <a:pt x="13359" y="11847"/>
                  <a:pt x="13384" y="12248"/>
                </a:cubicBezTo>
                <a:cubicBezTo>
                  <a:pt x="13384" y="12883"/>
                  <a:pt x="12882" y="13384"/>
                  <a:pt x="12247" y="13401"/>
                </a:cubicBezTo>
                <a:lnTo>
                  <a:pt x="2272" y="13401"/>
                </a:lnTo>
                <a:cubicBezTo>
                  <a:pt x="1637" y="13384"/>
                  <a:pt x="1136" y="12883"/>
                  <a:pt x="1136" y="12265"/>
                </a:cubicBezTo>
                <a:lnTo>
                  <a:pt x="1136" y="6199"/>
                </a:lnTo>
                <a:lnTo>
                  <a:pt x="6065" y="9257"/>
                </a:lnTo>
                <a:cubicBezTo>
                  <a:pt x="6424" y="9491"/>
                  <a:pt x="6838" y="9608"/>
                  <a:pt x="7254" y="9608"/>
                </a:cubicBezTo>
                <a:cubicBezTo>
                  <a:pt x="7669" y="9608"/>
                  <a:pt x="8087" y="9491"/>
                  <a:pt x="8455" y="9257"/>
                </a:cubicBezTo>
                <a:lnTo>
                  <a:pt x="13384" y="6199"/>
                </a:lnTo>
                <a:lnTo>
                  <a:pt x="13384" y="9407"/>
                </a:lnTo>
                <a:cubicBezTo>
                  <a:pt x="13384" y="9725"/>
                  <a:pt x="13634" y="9976"/>
                  <a:pt x="13952" y="9976"/>
                </a:cubicBezTo>
                <a:cubicBezTo>
                  <a:pt x="14269" y="9976"/>
                  <a:pt x="14520" y="9725"/>
                  <a:pt x="14520" y="9407"/>
                </a:cubicBezTo>
                <a:lnTo>
                  <a:pt x="14520" y="5464"/>
                </a:lnTo>
                <a:cubicBezTo>
                  <a:pt x="14520" y="4679"/>
                  <a:pt x="14119" y="3961"/>
                  <a:pt x="13467" y="3543"/>
                </a:cubicBezTo>
                <a:lnTo>
                  <a:pt x="12114" y="2674"/>
                </a:lnTo>
                <a:lnTo>
                  <a:pt x="12114" y="569"/>
                </a:lnTo>
                <a:cubicBezTo>
                  <a:pt x="12114" y="251"/>
                  <a:pt x="11863" y="1"/>
                  <a:pt x="11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86;p26"/>
          <p:cNvSpPr/>
          <p:nvPr/>
        </p:nvSpPr>
        <p:spPr>
          <a:xfrm>
            <a:off x="273107" y="4516516"/>
            <a:ext cx="400811" cy="398383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4" name="Google Shape;1027;p37"/>
          <p:cNvSpPr/>
          <p:nvPr/>
        </p:nvSpPr>
        <p:spPr>
          <a:xfrm>
            <a:off x="8461288" y="145481"/>
            <a:ext cx="583200" cy="58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3;p37"/>
          <p:cNvSpPr/>
          <p:nvPr/>
        </p:nvSpPr>
        <p:spPr>
          <a:xfrm>
            <a:off x="8536197" y="206452"/>
            <a:ext cx="484206" cy="443534"/>
          </a:xfrm>
          <a:custGeom>
            <a:avLst/>
            <a:gdLst/>
            <a:ahLst/>
            <a:cxnLst/>
            <a:rect l="l" t="t" r="r" b="b"/>
            <a:pathLst>
              <a:path w="16075" h="14513" extrusionOk="0">
                <a:moveTo>
                  <a:pt x="7052" y="3642"/>
                </a:moveTo>
                <a:cubicBezTo>
                  <a:pt x="6602" y="3642"/>
                  <a:pt x="6210" y="4242"/>
                  <a:pt x="6667" y="4648"/>
                </a:cubicBezTo>
                <a:lnTo>
                  <a:pt x="8889" y="6854"/>
                </a:lnTo>
                <a:cubicBezTo>
                  <a:pt x="9107" y="7071"/>
                  <a:pt x="9107" y="7438"/>
                  <a:pt x="8889" y="7656"/>
                </a:cubicBezTo>
                <a:lnTo>
                  <a:pt x="6667" y="9861"/>
                </a:lnTo>
                <a:cubicBezTo>
                  <a:pt x="6450" y="10078"/>
                  <a:pt x="6450" y="10446"/>
                  <a:pt x="6667" y="10663"/>
                </a:cubicBezTo>
                <a:cubicBezTo>
                  <a:pt x="6768" y="10763"/>
                  <a:pt x="6918" y="10830"/>
                  <a:pt x="7068" y="10830"/>
                </a:cubicBezTo>
                <a:cubicBezTo>
                  <a:pt x="7219" y="10830"/>
                  <a:pt x="7369" y="10763"/>
                  <a:pt x="7469" y="10663"/>
                </a:cubicBezTo>
                <a:lnTo>
                  <a:pt x="9692" y="8458"/>
                </a:lnTo>
                <a:cubicBezTo>
                  <a:pt x="10360" y="7789"/>
                  <a:pt x="10360" y="6703"/>
                  <a:pt x="9692" y="6052"/>
                </a:cubicBezTo>
                <a:lnTo>
                  <a:pt x="7469" y="3846"/>
                </a:lnTo>
                <a:cubicBezTo>
                  <a:pt x="7341" y="3702"/>
                  <a:pt x="7194" y="3642"/>
                  <a:pt x="7052" y="3642"/>
                </a:cubicBezTo>
                <a:close/>
                <a:moveTo>
                  <a:pt x="7976" y="1"/>
                </a:moveTo>
                <a:cubicBezTo>
                  <a:pt x="6110" y="1"/>
                  <a:pt x="4251" y="715"/>
                  <a:pt x="2841" y="2125"/>
                </a:cubicBezTo>
                <a:cubicBezTo>
                  <a:pt x="251" y="4715"/>
                  <a:pt x="1" y="8842"/>
                  <a:pt x="2256" y="11733"/>
                </a:cubicBezTo>
                <a:cubicBezTo>
                  <a:pt x="3683" y="13547"/>
                  <a:pt x="5814" y="14512"/>
                  <a:pt x="7980" y="14512"/>
                </a:cubicBezTo>
                <a:cubicBezTo>
                  <a:pt x="9264" y="14512"/>
                  <a:pt x="10561" y="14173"/>
                  <a:pt x="11730" y="13470"/>
                </a:cubicBezTo>
                <a:cubicBezTo>
                  <a:pt x="12277" y="13148"/>
                  <a:pt x="11953" y="12413"/>
                  <a:pt x="11449" y="12413"/>
                </a:cubicBezTo>
                <a:cubicBezTo>
                  <a:pt x="11352" y="12413"/>
                  <a:pt x="11250" y="12440"/>
                  <a:pt x="11145" y="12501"/>
                </a:cubicBezTo>
                <a:cubicBezTo>
                  <a:pt x="10142" y="13118"/>
                  <a:pt x="9026" y="13414"/>
                  <a:pt x="7920" y="13414"/>
                </a:cubicBezTo>
                <a:cubicBezTo>
                  <a:pt x="6060" y="13414"/>
                  <a:pt x="4230" y="12576"/>
                  <a:pt x="3025" y="11014"/>
                </a:cubicBezTo>
                <a:cubicBezTo>
                  <a:pt x="1103" y="8508"/>
                  <a:pt x="1354" y="4966"/>
                  <a:pt x="3643" y="2777"/>
                </a:cubicBezTo>
                <a:cubicBezTo>
                  <a:pt x="4835" y="1628"/>
                  <a:pt x="6377" y="1046"/>
                  <a:pt x="7923" y="1046"/>
                </a:cubicBezTo>
                <a:cubicBezTo>
                  <a:pt x="9324" y="1046"/>
                  <a:pt x="10729" y="1524"/>
                  <a:pt x="11880" y="2493"/>
                </a:cubicBezTo>
                <a:cubicBezTo>
                  <a:pt x="14303" y="4514"/>
                  <a:pt x="14804" y="8023"/>
                  <a:pt x="13067" y="10663"/>
                </a:cubicBezTo>
                <a:cubicBezTo>
                  <a:pt x="12738" y="11109"/>
                  <a:pt x="13134" y="11563"/>
                  <a:pt x="13538" y="11563"/>
                </a:cubicBezTo>
                <a:cubicBezTo>
                  <a:pt x="13710" y="11563"/>
                  <a:pt x="13883" y="11481"/>
                  <a:pt x="14002" y="11281"/>
                </a:cubicBezTo>
                <a:cubicBezTo>
                  <a:pt x="16074" y="8174"/>
                  <a:pt x="15456" y="4013"/>
                  <a:pt x="12582" y="1641"/>
                </a:cubicBezTo>
                <a:cubicBezTo>
                  <a:pt x="11236" y="543"/>
                  <a:pt x="9603" y="1"/>
                  <a:pt x="79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73512" y="2147173"/>
            <a:ext cx="2466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200">
                <a:latin typeface="Poppins" panose="020B0604020202020204" charset="0"/>
                <a:cs typeface="Poppins" panose="020B0604020202020204" charset="0"/>
              </a:rPr>
              <a:t>Gambar </a:t>
            </a:r>
            <a:r>
              <a:rPr lang="en-GB" sz="1200">
                <a:latin typeface="Poppins" panose="020B0604020202020204" charset="0"/>
                <a:cs typeface="Poppins" panose="020B0604020202020204" charset="0"/>
              </a:rPr>
              <a:t>5</a:t>
            </a:r>
            <a:r>
              <a:rPr lang="id-ID" sz="1200">
                <a:latin typeface="Poppins" panose="020B0604020202020204" charset="0"/>
                <a:cs typeface="Poppins" panose="020B0604020202020204" charset="0"/>
              </a:rPr>
              <a:t> merupakan tampilan saat aplikasi Telegram menerima notifikasi kebakaran dari mikrokontroler. </a:t>
            </a:r>
            <a:endParaRPr lang="en-GB" sz="120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16" name="Image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6133" y="1371393"/>
            <a:ext cx="1456531" cy="2973466"/>
          </a:xfrm>
          <a:prstGeom prst="rect">
            <a:avLst/>
          </a:prstGeom>
        </p:spPr>
      </p:pic>
      <p:pic>
        <p:nvPicPr>
          <p:cNvPr id="17" name="Image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0856" y="1436541"/>
            <a:ext cx="1493043" cy="29688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8743" y="4437806"/>
            <a:ext cx="5093494" cy="23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18440" algn="ctr">
              <a:lnSpc>
                <a:spcPts val="1105"/>
              </a:lnSpc>
            </a:pP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Gambar </a:t>
            </a:r>
            <a:r>
              <a:rPr lang="en-GB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Tampilan </a:t>
            </a:r>
            <a:r>
              <a:rPr lang="id-ID" sz="10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Notifikasi</a:t>
            </a:r>
            <a:r>
              <a:rPr lang="en-GB" sz="100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endParaRPr lang="en-GB" sz="1000"/>
          </a:p>
        </p:txBody>
      </p:sp>
      <p:sp>
        <p:nvSpPr>
          <p:cNvPr id="5" name="Rectangle 4"/>
          <p:cNvSpPr/>
          <p:nvPr/>
        </p:nvSpPr>
        <p:spPr>
          <a:xfrm>
            <a:off x="5897164" y="4433970"/>
            <a:ext cx="4572000" cy="2333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95">
              <a:lnSpc>
                <a:spcPts val="1105"/>
              </a:lnSpc>
            </a:pP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id-ID" sz="1000" b="1" spc="-1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Tampilan </a:t>
            </a:r>
            <a:r>
              <a:rPr lang="id-ID" sz="1000" spc="-25">
                <a:latin typeface="Times New Roman" panose="02020603050405020304" pitchFamily="18" charset="0"/>
                <a:ea typeface="Times New Roman" panose="02020603050405020304" pitchFamily="18" charset="0"/>
              </a:rPr>
              <a:t>Cek</a:t>
            </a:r>
            <a:r>
              <a:rPr lang="en-GB" sz="100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Kondisi</a:t>
            </a:r>
            <a:r>
              <a:rPr lang="id-ID" sz="1000" spc="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di</a:t>
            </a:r>
            <a:r>
              <a:rPr lang="id-ID" sz="1000" spc="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endParaRPr lang="en-GB" sz="1000"/>
          </a:p>
        </p:txBody>
      </p:sp>
      <p:sp>
        <p:nvSpPr>
          <p:cNvPr id="6" name="Rectangle 5"/>
          <p:cNvSpPr/>
          <p:nvPr/>
        </p:nvSpPr>
        <p:spPr>
          <a:xfrm>
            <a:off x="4879181" y="1980963"/>
            <a:ext cx="1828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Pada</a:t>
            </a:r>
            <a:r>
              <a:rPr lang="id-ID" sz="1200" spc="-65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gambar</a:t>
            </a:r>
            <a:r>
              <a:rPr lang="id-ID" sz="1200" spc="-6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en-GB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6</a:t>
            </a:r>
            <a:r>
              <a:rPr lang="id-ID" sz="1200" spc="-65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adalah</a:t>
            </a:r>
            <a:r>
              <a:rPr lang="id-ID" sz="1200" spc="-6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tampilan</a:t>
            </a:r>
            <a:r>
              <a:rPr lang="id-ID" sz="1200" spc="-65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saat</a:t>
            </a:r>
            <a:r>
              <a:rPr lang="id-ID" sz="1200" spc="-6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Telegram</a:t>
            </a:r>
            <a:r>
              <a:rPr lang="id-ID" sz="1200" spc="-65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mengirim</a:t>
            </a:r>
            <a:r>
              <a:rPr lang="id-ID" sz="1200" spc="-6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pesan</a:t>
            </a:r>
            <a:r>
              <a:rPr lang="id-ID" sz="1200" spc="-65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“Cek</a:t>
            </a:r>
            <a:r>
              <a:rPr lang="id-ID" sz="1200" spc="-6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Kondisi”</a:t>
            </a:r>
            <a:r>
              <a:rPr lang="id-ID" sz="1200" spc="-65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ke</a:t>
            </a:r>
            <a:r>
              <a:rPr lang="id-ID" sz="1200" spc="-6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bot</a:t>
            </a:r>
            <a:r>
              <a:rPr lang="id-ID" sz="1200" spc="-65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yang</a:t>
            </a:r>
            <a:r>
              <a:rPr lang="id-ID" sz="1200" spc="-6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sudah</a:t>
            </a:r>
            <a:r>
              <a:rPr lang="id-ID" sz="1200" spc="-65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terhubung</a:t>
            </a:r>
            <a:r>
              <a:rPr lang="id-ID" sz="1200" spc="-6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 </a:t>
            </a:r>
            <a:r>
              <a:rPr lang="id-ID" sz="120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dengan mikrokontroler</a:t>
            </a:r>
            <a:r>
              <a:rPr lang="en-GB" sz="1200" spc="-40">
                <a:latin typeface="Poppins" panose="020B0604020202020204" charset="0"/>
                <a:ea typeface="Segoe UI Historic" panose="020B0502040204020203" pitchFamily="34" charset="0"/>
                <a:cs typeface="Poppins" panose="020B0604020202020204" charset="0"/>
              </a:rPr>
              <a:t>.</a:t>
            </a:r>
            <a:endParaRPr lang="en-GB" sz="1200">
              <a:latin typeface="Poppins" panose="020B0604020202020204" charset="0"/>
              <a:ea typeface="Segoe UI Historic" panose="020B0502040204020203" pitchFamily="3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dan Pembahasan</a:t>
            </a: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38365"/>
              </p:ext>
            </p:extLst>
          </p:nvPr>
        </p:nvGraphicFramePr>
        <p:xfrm>
          <a:off x="1372395" y="1671638"/>
          <a:ext cx="6485730" cy="22617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{E1695193-578C-4846-BF1B-28E5A85BF570}</a:tableStyleId>
              </a:tblPr>
              <a:tblGrid>
                <a:gridCol w="407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7331">
                <a:tc>
                  <a:txBody>
                    <a:bodyPr/>
                    <a:lstStyle/>
                    <a:p>
                      <a:pPr marR="6985" algn="ctr">
                        <a:lnSpc>
                          <a:spcPts val="1050"/>
                        </a:lnSpc>
                        <a:spcBef>
                          <a:spcPts val="1140"/>
                        </a:spcBef>
                        <a:spcAft>
                          <a:spcPts val="0"/>
                        </a:spcAft>
                      </a:pPr>
                      <a:endParaRPr lang="en-GB" sz="1000" spc="-25">
                        <a:effectLst/>
                      </a:endParaRPr>
                    </a:p>
                    <a:p>
                      <a:pPr marR="6985" algn="ctr">
                        <a:lnSpc>
                          <a:spcPts val="1050"/>
                        </a:lnSpc>
                        <a:spcBef>
                          <a:spcPts val="1140"/>
                        </a:spcBef>
                        <a:spcAft>
                          <a:spcPts val="0"/>
                        </a:spcAft>
                      </a:pPr>
                      <a:r>
                        <a:rPr lang="id-ID" sz="1000" spc="-25">
                          <a:effectLst/>
                        </a:rPr>
                        <a:t>N</a:t>
                      </a:r>
                      <a:r>
                        <a:rPr lang="en-GB" sz="1000" spc="-25">
                          <a:effectLst/>
                        </a:rPr>
                        <a:t>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 algn="ctr">
                        <a:lnSpc>
                          <a:spcPts val="1050"/>
                        </a:lnSpc>
                        <a:spcBef>
                          <a:spcPts val="1140"/>
                        </a:spcBef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142875" algn="ctr">
                        <a:lnSpc>
                          <a:spcPts val="1050"/>
                        </a:lnSpc>
                        <a:spcBef>
                          <a:spcPts val="1140"/>
                        </a:spcBef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Jarak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1330" indent="-228600" algn="ctr">
                        <a:lnSpc>
                          <a:spcPts val="105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L="481330" indent="-228600" algn="l">
                        <a:lnSpc>
                          <a:spcPts val="105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Nilai</a:t>
                      </a:r>
                      <a:r>
                        <a:rPr lang="id-ID" sz="1000" spc="-65">
                          <a:effectLst/>
                        </a:rPr>
                        <a:t> </a:t>
                      </a:r>
                      <a:r>
                        <a:rPr lang="id-ID" sz="1000">
                          <a:effectLst/>
                        </a:rPr>
                        <a:t>Digital</a:t>
                      </a:r>
                      <a:r>
                        <a:rPr lang="id-ID" sz="1000" spc="-60">
                          <a:effectLst/>
                        </a:rPr>
                        <a:t> </a:t>
                      </a:r>
                      <a:r>
                        <a:rPr lang="id-ID" sz="1000">
                          <a:effectLst/>
                        </a:rPr>
                        <a:t>Kedua Sensor Api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marR="115570" indent="127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101600" marR="115570" indent="127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Indikator </a:t>
                      </a:r>
                      <a:r>
                        <a:rPr lang="id-ID" sz="1000">
                          <a:effectLst/>
                        </a:rPr>
                        <a:t>Kedua</a:t>
                      </a:r>
                      <a:r>
                        <a:rPr lang="id-ID" sz="1000" spc="-65">
                          <a:effectLst/>
                        </a:rPr>
                        <a:t> </a:t>
                      </a:r>
                      <a:r>
                        <a:rPr lang="id-ID" sz="1000">
                          <a:effectLst/>
                        </a:rPr>
                        <a:t>Sensor</a:t>
                      </a:r>
                      <a:endParaRPr lang="en-GB" sz="1100">
                        <a:effectLst/>
                      </a:endParaRPr>
                    </a:p>
                    <a:p>
                      <a:pPr marR="1651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25">
                          <a:effectLst/>
                        </a:rPr>
                        <a:t>Api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 algn="ctr">
                        <a:lnSpc>
                          <a:spcPts val="1050"/>
                        </a:lnSpc>
                        <a:spcBef>
                          <a:spcPts val="1140"/>
                        </a:spcBef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142240" algn="ctr">
                        <a:lnSpc>
                          <a:spcPts val="1050"/>
                        </a:lnSpc>
                        <a:spcBef>
                          <a:spcPts val="1140"/>
                        </a:spcBef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Buzzer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30" indent="-83820" algn="ctr">
                        <a:lnSpc>
                          <a:spcPts val="105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L="252730" indent="-83820" algn="ctr">
                        <a:lnSpc>
                          <a:spcPts val="105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Notifikasi</a:t>
                      </a:r>
                      <a:r>
                        <a:rPr lang="id-ID" sz="1000" spc="-65">
                          <a:effectLst/>
                        </a:rPr>
                        <a:t> </a:t>
                      </a:r>
                      <a:r>
                        <a:rPr lang="id-ID" sz="1000">
                          <a:effectLst/>
                        </a:rPr>
                        <a:t>ke </a:t>
                      </a:r>
                      <a:r>
                        <a:rPr lang="id-ID" sz="1000" spc="-10">
                          <a:effectLst/>
                        </a:rPr>
                        <a:t>Telegram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6">
                <a:tc>
                  <a:txBody>
                    <a:bodyPr/>
                    <a:lstStyle/>
                    <a:p>
                      <a:pPr marR="124460"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124460"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L="125095"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</a:t>
                      </a:r>
                      <a:r>
                        <a:rPr lang="id-ID" sz="1000" spc="5">
                          <a:effectLst/>
                        </a:rPr>
                        <a:t> </a:t>
                      </a:r>
                      <a:r>
                        <a:rPr lang="id-ID" sz="1000" spc="-25">
                          <a:effectLst/>
                        </a:rPr>
                        <a:t>cm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2770" algn="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572770" algn="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16510"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endParaRPr lang="en-GB" sz="1000" spc="-25">
                        <a:effectLst/>
                      </a:endParaRPr>
                    </a:p>
                    <a:p>
                      <a:pPr marL="2540" marR="16510"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id-ID" sz="1000" spc="-25">
                          <a:effectLst/>
                        </a:rPr>
                        <a:t>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algn="l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279400" algn="l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Aktif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32385"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3175" marR="32385"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Terkirim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26">
                <a:tc>
                  <a:txBody>
                    <a:bodyPr/>
                    <a:lstStyle/>
                    <a:p>
                      <a:pPr marR="12446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12446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L="12509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20</a:t>
                      </a:r>
                      <a:r>
                        <a:rPr lang="id-ID" sz="1000" spc="5">
                          <a:effectLst/>
                        </a:rPr>
                        <a:t> </a:t>
                      </a:r>
                      <a:r>
                        <a:rPr lang="id-ID" sz="1000" spc="-25">
                          <a:effectLst/>
                        </a:rPr>
                        <a:t>cm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2770" algn="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572770" algn="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1651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25">
                        <a:effectLst/>
                      </a:endParaRPr>
                    </a:p>
                    <a:p>
                      <a:pPr marL="2540" marR="1651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25">
                          <a:effectLst/>
                        </a:rPr>
                        <a:t>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279400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Aktif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3238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3175" marR="3238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Terkirim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26">
                <a:tc>
                  <a:txBody>
                    <a:bodyPr/>
                    <a:lstStyle/>
                    <a:p>
                      <a:pPr marR="12446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12446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L="12509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30</a:t>
                      </a:r>
                      <a:r>
                        <a:rPr lang="id-ID" sz="1000" spc="5">
                          <a:effectLst/>
                        </a:rPr>
                        <a:t> </a:t>
                      </a:r>
                      <a:r>
                        <a:rPr lang="id-ID" sz="1000" spc="-25">
                          <a:effectLst/>
                        </a:rPr>
                        <a:t>cm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2770" algn="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572770" algn="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1651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25">
                        <a:effectLst/>
                      </a:endParaRPr>
                    </a:p>
                    <a:p>
                      <a:pPr marL="2540" marR="1651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25">
                          <a:effectLst/>
                        </a:rPr>
                        <a:t>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279400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Aktif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3238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3175" marR="3238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Terkirim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26">
                <a:tc>
                  <a:txBody>
                    <a:bodyPr/>
                    <a:lstStyle/>
                    <a:p>
                      <a:pPr marR="12446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12446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L="12509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40</a:t>
                      </a:r>
                      <a:r>
                        <a:rPr lang="id-ID" sz="1000" spc="5">
                          <a:effectLst/>
                        </a:rPr>
                        <a:t> </a:t>
                      </a:r>
                      <a:r>
                        <a:rPr lang="id-ID" sz="1000" spc="-25">
                          <a:effectLst/>
                        </a:rPr>
                        <a:t>cm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2770" algn="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572770" algn="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1651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25">
                        <a:effectLst/>
                      </a:endParaRPr>
                    </a:p>
                    <a:p>
                      <a:pPr marL="2540" marR="1651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25">
                          <a:effectLst/>
                        </a:rPr>
                        <a:t>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279400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Aktif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3238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3175" marR="3238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Terkirim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26">
                <a:tc>
                  <a:txBody>
                    <a:bodyPr/>
                    <a:lstStyle/>
                    <a:p>
                      <a:pPr marR="12446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12446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L="12509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50</a:t>
                      </a:r>
                      <a:r>
                        <a:rPr lang="id-ID" sz="1000" spc="5">
                          <a:effectLst/>
                        </a:rPr>
                        <a:t> </a:t>
                      </a:r>
                      <a:r>
                        <a:rPr lang="id-ID" sz="1000" spc="-25">
                          <a:effectLst/>
                        </a:rPr>
                        <a:t>cm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2770" algn="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572770" algn="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1651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25">
                        <a:effectLst/>
                      </a:endParaRPr>
                    </a:p>
                    <a:p>
                      <a:pPr marL="2540" marR="1651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25">
                          <a:effectLst/>
                        </a:rPr>
                        <a:t>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279400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Aktif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3238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n-GB" sz="1000" spc="-10">
                        <a:effectLst/>
                      </a:endParaRPr>
                    </a:p>
                    <a:p>
                      <a:pPr marL="3175" marR="3238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id-ID" sz="1000" spc="-10">
                          <a:effectLst/>
                        </a:rPr>
                        <a:t>Terkirim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384">
                <a:tc>
                  <a:txBody>
                    <a:bodyPr/>
                    <a:lstStyle/>
                    <a:p>
                      <a:pPr marR="124460" algn="ct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124460" algn="ct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L="125095" algn="ct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60</a:t>
                      </a:r>
                      <a:r>
                        <a:rPr lang="id-ID" sz="1000" spc="5">
                          <a:effectLst/>
                        </a:rPr>
                        <a:t> </a:t>
                      </a:r>
                      <a:r>
                        <a:rPr lang="id-ID" sz="1000" spc="-25">
                          <a:effectLst/>
                        </a:rPr>
                        <a:t>cm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2770" algn="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endParaRPr lang="en-GB" sz="1000" spc="-50">
                        <a:effectLst/>
                      </a:endParaRPr>
                    </a:p>
                    <a:p>
                      <a:pPr marR="572770" algn="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r>
                        <a:rPr lang="id-ID" sz="1000" spc="-5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16510" algn="ct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endParaRPr lang="en-GB" sz="1000" spc="-25">
                        <a:effectLst/>
                      </a:endParaRPr>
                    </a:p>
                    <a:p>
                      <a:pPr marL="4445" marR="16510" algn="ct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r>
                        <a:rPr lang="id-ID" sz="1000" spc="-25">
                          <a:effectLst/>
                        </a:rPr>
                        <a:t>Off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L="116205" algn="l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Tidak</a:t>
                      </a:r>
                      <a:r>
                        <a:rPr lang="id-ID" sz="1000" spc="10">
                          <a:effectLst/>
                        </a:rPr>
                        <a:t> </a:t>
                      </a:r>
                      <a:r>
                        <a:rPr lang="id-ID" sz="1000" spc="-10">
                          <a:effectLst/>
                        </a:rPr>
                        <a:t>Aktif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5" algn="ct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endParaRPr lang="en-GB" sz="1000">
                        <a:effectLst/>
                      </a:endParaRPr>
                    </a:p>
                    <a:p>
                      <a:pPr marR="32385" algn="ctr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Tidak </a:t>
                      </a:r>
                      <a:r>
                        <a:rPr lang="id-ID" sz="1000" spc="-10">
                          <a:effectLst/>
                        </a:rPr>
                        <a:t>Terkirim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00099" y="4102091"/>
            <a:ext cx="782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latin typeface="Poppins" panose="020B0604020202020204" charset="0"/>
                <a:cs typeface="Poppins" panose="020B0604020202020204" charset="0"/>
              </a:rPr>
              <a:t>Tabel 1 menunjukkan hasil pengujian pada alat yang dirancang. Pada tabel 1 dapat disimpulkan bahwa kedua sensor api dapat mendeteksi adanya sumber api hingga jarak 50 cm.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5223" y="1389163"/>
            <a:ext cx="1792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515" marR="52705" algn="ctr">
              <a:spcBef>
                <a:spcPts val="615"/>
              </a:spcBef>
            </a:pP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id-ID" sz="1000" b="1" spc="-1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Hasil Pengujian</a:t>
            </a:r>
            <a:r>
              <a:rPr lang="id-ID" sz="1000" spc="-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 spc="-20"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endParaRPr lang="en-GB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Google Shape;523;p24"/>
          <p:cNvSpPr/>
          <p:nvPr/>
        </p:nvSpPr>
        <p:spPr>
          <a:xfrm flipH="1">
            <a:off x="69600" y="4419275"/>
            <a:ext cx="5922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CE7CD"/>
              </a:solidFill>
            </a:endParaRPr>
          </a:p>
        </p:txBody>
      </p:sp>
      <p:sp>
        <p:nvSpPr>
          <p:cNvPr id="9" name="Google Shape;528;p24"/>
          <p:cNvSpPr/>
          <p:nvPr/>
        </p:nvSpPr>
        <p:spPr>
          <a:xfrm>
            <a:off x="204403" y="4556036"/>
            <a:ext cx="317845" cy="318679"/>
          </a:xfrm>
          <a:custGeom>
            <a:avLst/>
            <a:gdLst/>
            <a:ahLst/>
            <a:cxnLst/>
            <a:rect l="l" t="t" r="r" b="b"/>
            <a:pathLst>
              <a:path w="14487" h="14525" extrusionOk="0">
                <a:moveTo>
                  <a:pt x="2824" y="2160"/>
                </a:moveTo>
                <a:cubicBezTo>
                  <a:pt x="2072" y="2160"/>
                  <a:pt x="2072" y="3296"/>
                  <a:pt x="2824" y="3296"/>
                </a:cubicBezTo>
                <a:lnTo>
                  <a:pt x="4244" y="3296"/>
                </a:lnTo>
                <a:cubicBezTo>
                  <a:pt x="4996" y="3296"/>
                  <a:pt x="4996" y="2160"/>
                  <a:pt x="4244" y="2160"/>
                </a:cubicBezTo>
                <a:close/>
                <a:moveTo>
                  <a:pt x="2824" y="4332"/>
                </a:moveTo>
                <a:cubicBezTo>
                  <a:pt x="2072" y="4332"/>
                  <a:pt x="2072" y="5468"/>
                  <a:pt x="2824" y="5468"/>
                </a:cubicBezTo>
                <a:lnTo>
                  <a:pt x="4244" y="5468"/>
                </a:lnTo>
                <a:cubicBezTo>
                  <a:pt x="4996" y="5468"/>
                  <a:pt x="4996" y="4332"/>
                  <a:pt x="4244" y="4332"/>
                </a:cubicBezTo>
                <a:close/>
                <a:moveTo>
                  <a:pt x="2824" y="6504"/>
                </a:moveTo>
                <a:cubicBezTo>
                  <a:pt x="2072" y="6504"/>
                  <a:pt x="2072" y="7641"/>
                  <a:pt x="2824" y="7641"/>
                </a:cubicBezTo>
                <a:lnTo>
                  <a:pt x="4244" y="7641"/>
                </a:lnTo>
                <a:cubicBezTo>
                  <a:pt x="4562" y="7641"/>
                  <a:pt x="4812" y="7390"/>
                  <a:pt x="4812" y="7072"/>
                </a:cubicBezTo>
                <a:cubicBezTo>
                  <a:pt x="4812" y="6755"/>
                  <a:pt x="4562" y="6504"/>
                  <a:pt x="4244" y="6504"/>
                </a:cubicBezTo>
                <a:close/>
                <a:moveTo>
                  <a:pt x="9625" y="5769"/>
                </a:moveTo>
                <a:lnTo>
                  <a:pt x="10844" y="6989"/>
                </a:lnTo>
                <a:cubicBezTo>
                  <a:pt x="10945" y="7106"/>
                  <a:pt x="10945" y="7290"/>
                  <a:pt x="10844" y="7407"/>
                </a:cubicBezTo>
                <a:lnTo>
                  <a:pt x="9625" y="8626"/>
                </a:lnTo>
                <a:lnTo>
                  <a:pt x="9625" y="5769"/>
                </a:lnTo>
                <a:close/>
                <a:moveTo>
                  <a:pt x="2824" y="8693"/>
                </a:moveTo>
                <a:cubicBezTo>
                  <a:pt x="2072" y="8693"/>
                  <a:pt x="2072" y="9829"/>
                  <a:pt x="2824" y="9829"/>
                </a:cubicBezTo>
                <a:lnTo>
                  <a:pt x="4244" y="9829"/>
                </a:lnTo>
                <a:cubicBezTo>
                  <a:pt x="4996" y="9829"/>
                  <a:pt x="4996" y="8693"/>
                  <a:pt x="4244" y="8693"/>
                </a:cubicBezTo>
                <a:close/>
                <a:moveTo>
                  <a:pt x="9567" y="4562"/>
                </a:moveTo>
                <a:cubicBezTo>
                  <a:pt x="9015" y="4562"/>
                  <a:pt x="8488" y="4992"/>
                  <a:pt x="8488" y="5636"/>
                </a:cubicBezTo>
                <a:lnTo>
                  <a:pt x="8488" y="8743"/>
                </a:lnTo>
                <a:cubicBezTo>
                  <a:pt x="8488" y="9178"/>
                  <a:pt x="8739" y="9579"/>
                  <a:pt x="9157" y="9746"/>
                </a:cubicBezTo>
                <a:cubicBezTo>
                  <a:pt x="9290" y="9796"/>
                  <a:pt x="9424" y="9829"/>
                  <a:pt x="9574" y="9829"/>
                </a:cubicBezTo>
                <a:cubicBezTo>
                  <a:pt x="9858" y="9829"/>
                  <a:pt x="10126" y="9712"/>
                  <a:pt x="10326" y="9512"/>
                </a:cubicBezTo>
                <a:lnTo>
                  <a:pt x="11646" y="8209"/>
                </a:lnTo>
                <a:cubicBezTo>
                  <a:pt x="12198" y="7641"/>
                  <a:pt x="12198" y="6755"/>
                  <a:pt x="11646" y="6187"/>
                </a:cubicBezTo>
                <a:lnTo>
                  <a:pt x="10326" y="4884"/>
                </a:lnTo>
                <a:cubicBezTo>
                  <a:pt x="10104" y="4661"/>
                  <a:pt x="9833" y="4562"/>
                  <a:pt x="9567" y="4562"/>
                </a:cubicBezTo>
                <a:close/>
                <a:moveTo>
                  <a:pt x="5949" y="1174"/>
                </a:moveTo>
                <a:lnTo>
                  <a:pt x="5949" y="13388"/>
                </a:lnTo>
                <a:lnTo>
                  <a:pt x="2256" y="13388"/>
                </a:lnTo>
                <a:cubicBezTo>
                  <a:pt x="1638" y="13388"/>
                  <a:pt x="1137" y="12887"/>
                  <a:pt x="1137" y="12269"/>
                </a:cubicBezTo>
                <a:lnTo>
                  <a:pt x="1137" y="2311"/>
                </a:lnTo>
                <a:cubicBezTo>
                  <a:pt x="1137" y="1676"/>
                  <a:pt x="1638" y="1174"/>
                  <a:pt x="2256" y="1174"/>
                </a:cubicBezTo>
                <a:close/>
                <a:moveTo>
                  <a:pt x="6508" y="1"/>
                </a:moveTo>
                <a:cubicBezTo>
                  <a:pt x="6450" y="1"/>
                  <a:pt x="6391" y="13"/>
                  <a:pt x="6333" y="38"/>
                </a:cubicBezTo>
                <a:lnTo>
                  <a:pt x="2256" y="38"/>
                </a:lnTo>
                <a:cubicBezTo>
                  <a:pt x="1020" y="38"/>
                  <a:pt x="0" y="1041"/>
                  <a:pt x="0" y="2294"/>
                </a:cubicBezTo>
                <a:lnTo>
                  <a:pt x="0" y="12252"/>
                </a:lnTo>
                <a:cubicBezTo>
                  <a:pt x="0" y="13505"/>
                  <a:pt x="1020" y="14508"/>
                  <a:pt x="2256" y="14524"/>
                </a:cubicBezTo>
                <a:lnTo>
                  <a:pt x="12231" y="14524"/>
                </a:lnTo>
                <a:cubicBezTo>
                  <a:pt x="13468" y="14508"/>
                  <a:pt x="14487" y="13505"/>
                  <a:pt x="14487" y="12252"/>
                </a:cubicBezTo>
                <a:cubicBezTo>
                  <a:pt x="14487" y="11876"/>
                  <a:pt x="14203" y="11688"/>
                  <a:pt x="13919" y="11688"/>
                </a:cubicBezTo>
                <a:cubicBezTo>
                  <a:pt x="13635" y="11688"/>
                  <a:pt x="13351" y="11876"/>
                  <a:pt x="13351" y="12252"/>
                </a:cubicBezTo>
                <a:cubicBezTo>
                  <a:pt x="13351" y="12887"/>
                  <a:pt x="12849" y="13388"/>
                  <a:pt x="12231" y="13388"/>
                </a:cubicBezTo>
                <a:lnTo>
                  <a:pt x="7068" y="13388"/>
                </a:lnTo>
                <a:lnTo>
                  <a:pt x="7068" y="1158"/>
                </a:lnTo>
                <a:lnTo>
                  <a:pt x="12231" y="1158"/>
                </a:lnTo>
                <a:cubicBezTo>
                  <a:pt x="12849" y="1158"/>
                  <a:pt x="13351" y="1676"/>
                  <a:pt x="13351" y="2294"/>
                </a:cubicBezTo>
                <a:lnTo>
                  <a:pt x="13351" y="9428"/>
                </a:lnTo>
                <a:cubicBezTo>
                  <a:pt x="13351" y="9804"/>
                  <a:pt x="13635" y="9992"/>
                  <a:pt x="13919" y="9992"/>
                </a:cubicBezTo>
                <a:cubicBezTo>
                  <a:pt x="14203" y="9992"/>
                  <a:pt x="14487" y="9804"/>
                  <a:pt x="14487" y="9428"/>
                </a:cubicBezTo>
                <a:lnTo>
                  <a:pt x="14487" y="2294"/>
                </a:lnTo>
                <a:cubicBezTo>
                  <a:pt x="14487" y="1041"/>
                  <a:pt x="13468" y="38"/>
                  <a:pt x="12231" y="38"/>
                </a:cubicBezTo>
                <a:lnTo>
                  <a:pt x="6684" y="38"/>
                </a:lnTo>
                <a:cubicBezTo>
                  <a:pt x="6625" y="13"/>
                  <a:pt x="6567" y="1"/>
                  <a:pt x="65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25;p24"/>
          <p:cNvSpPr/>
          <p:nvPr/>
        </p:nvSpPr>
        <p:spPr>
          <a:xfrm flipH="1">
            <a:off x="8424000" y="4419275"/>
            <a:ext cx="5922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CE7CD"/>
              </a:solidFill>
            </a:endParaRPr>
          </a:p>
        </p:txBody>
      </p:sp>
      <p:sp>
        <p:nvSpPr>
          <p:cNvPr id="13" name="Google Shape;526;p24"/>
          <p:cNvSpPr/>
          <p:nvPr/>
        </p:nvSpPr>
        <p:spPr>
          <a:xfrm>
            <a:off x="8594512" y="4563756"/>
            <a:ext cx="318591" cy="318218"/>
          </a:xfrm>
          <a:custGeom>
            <a:avLst/>
            <a:gdLst/>
            <a:ahLst/>
            <a:cxnLst/>
            <a:rect l="l" t="t" r="r" b="b"/>
            <a:pathLst>
              <a:path w="14521" h="14504" extrusionOk="0">
                <a:moveTo>
                  <a:pt x="2844" y="2260"/>
                </a:moveTo>
                <a:cubicBezTo>
                  <a:pt x="2551" y="2260"/>
                  <a:pt x="2273" y="2489"/>
                  <a:pt x="2273" y="2841"/>
                </a:cubicBezTo>
                <a:cubicBezTo>
                  <a:pt x="2273" y="3142"/>
                  <a:pt x="2524" y="3393"/>
                  <a:pt x="2841" y="3393"/>
                </a:cubicBezTo>
                <a:cubicBezTo>
                  <a:pt x="3342" y="3393"/>
                  <a:pt x="3593" y="2791"/>
                  <a:pt x="3242" y="2423"/>
                </a:cubicBezTo>
                <a:cubicBezTo>
                  <a:pt x="3124" y="2311"/>
                  <a:pt x="2983" y="2260"/>
                  <a:pt x="2844" y="2260"/>
                </a:cubicBezTo>
                <a:close/>
                <a:moveTo>
                  <a:pt x="4529" y="2256"/>
                </a:moveTo>
                <a:cubicBezTo>
                  <a:pt x="4228" y="2256"/>
                  <a:pt x="3960" y="2524"/>
                  <a:pt x="3960" y="2841"/>
                </a:cubicBezTo>
                <a:cubicBezTo>
                  <a:pt x="3960" y="3142"/>
                  <a:pt x="4228" y="3393"/>
                  <a:pt x="4529" y="3393"/>
                </a:cubicBezTo>
                <a:lnTo>
                  <a:pt x="6016" y="3393"/>
                </a:lnTo>
                <a:cubicBezTo>
                  <a:pt x="6717" y="3359"/>
                  <a:pt x="6717" y="2307"/>
                  <a:pt x="6016" y="2256"/>
                </a:cubicBezTo>
                <a:close/>
                <a:moveTo>
                  <a:pt x="2842" y="4248"/>
                </a:moveTo>
                <a:cubicBezTo>
                  <a:pt x="2550" y="4248"/>
                  <a:pt x="2273" y="4473"/>
                  <a:pt x="2273" y="4813"/>
                </a:cubicBezTo>
                <a:cubicBezTo>
                  <a:pt x="2273" y="5130"/>
                  <a:pt x="2524" y="5381"/>
                  <a:pt x="2841" y="5381"/>
                </a:cubicBezTo>
                <a:cubicBezTo>
                  <a:pt x="3342" y="5381"/>
                  <a:pt x="3593" y="4779"/>
                  <a:pt x="3242" y="4412"/>
                </a:cubicBezTo>
                <a:cubicBezTo>
                  <a:pt x="3124" y="4299"/>
                  <a:pt x="2981" y="4248"/>
                  <a:pt x="2842" y="4248"/>
                </a:cubicBezTo>
                <a:close/>
                <a:moveTo>
                  <a:pt x="4529" y="4245"/>
                </a:moveTo>
                <a:cubicBezTo>
                  <a:pt x="4228" y="4245"/>
                  <a:pt x="3960" y="4495"/>
                  <a:pt x="3960" y="4813"/>
                </a:cubicBezTo>
                <a:cubicBezTo>
                  <a:pt x="3960" y="5130"/>
                  <a:pt x="4228" y="5381"/>
                  <a:pt x="4529" y="5381"/>
                </a:cubicBezTo>
                <a:lnTo>
                  <a:pt x="6016" y="5381"/>
                </a:lnTo>
                <a:cubicBezTo>
                  <a:pt x="6717" y="5347"/>
                  <a:pt x="6717" y="4295"/>
                  <a:pt x="6016" y="4245"/>
                </a:cubicBezTo>
                <a:close/>
                <a:moveTo>
                  <a:pt x="2842" y="6237"/>
                </a:moveTo>
                <a:cubicBezTo>
                  <a:pt x="2550" y="6237"/>
                  <a:pt x="2273" y="6461"/>
                  <a:pt x="2273" y="6801"/>
                </a:cubicBezTo>
                <a:cubicBezTo>
                  <a:pt x="2273" y="7119"/>
                  <a:pt x="2524" y="7369"/>
                  <a:pt x="2841" y="7369"/>
                </a:cubicBezTo>
                <a:cubicBezTo>
                  <a:pt x="3342" y="7369"/>
                  <a:pt x="3593" y="6751"/>
                  <a:pt x="3242" y="6400"/>
                </a:cubicBezTo>
                <a:cubicBezTo>
                  <a:pt x="3124" y="6287"/>
                  <a:pt x="2981" y="6237"/>
                  <a:pt x="2842" y="6237"/>
                </a:cubicBezTo>
                <a:close/>
                <a:moveTo>
                  <a:pt x="4529" y="6233"/>
                </a:moveTo>
                <a:cubicBezTo>
                  <a:pt x="4228" y="6233"/>
                  <a:pt x="3960" y="6484"/>
                  <a:pt x="3960" y="6801"/>
                </a:cubicBezTo>
                <a:cubicBezTo>
                  <a:pt x="3960" y="7119"/>
                  <a:pt x="4228" y="7369"/>
                  <a:pt x="4529" y="7369"/>
                </a:cubicBezTo>
                <a:lnTo>
                  <a:pt x="6016" y="7369"/>
                </a:lnTo>
                <a:cubicBezTo>
                  <a:pt x="6717" y="7319"/>
                  <a:pt x="6717" y="6283"/>
                  <a:pt x="6016" y="6233"/>
                </a:cubicBezTo>
                <a:close/>
                <a:moveTo>
                  <a:pt x="7703" y="1137"/>
                </a:moveTo>
                <a:lnTo>
                  <a:pt x="7703" y="10544"/>
                </a:lnTo>
                <a:lnTo>
                  <a:pt x="1137" y="10544"/>
                </a:lnTo>
                <a:lnTo>
                  <a:pt x="1137" y="1989"/>
                </a:lnTo>
                <a:cubicBezTo>
                  <a:pt x="1137" y="1505"/>
                  <a:pt x="1521" y="1137"/>
                  <a:pt x="1989" y="1137"/>
                </a:cubicBezTo>
                <a:close/>
                <a:moveTo>
                  <a:pt x="1991" y="11678"/>
                </a:moveTo>
                <a:cubicBezTo>
                  <a:pt x="2201" y="11678"/>
                  <a:pt x="2416" y="11756"/>
                  <a:pt x="2590" y="11931"/>
                </a:cubicBezTo>
                <a:cubicBezTo>
                  <a:pt x="3125" y="12465"/>
                  <a:pt x="2741" y="13384"/>
                  <a:pt x="1989" y="13384"/>
                </a:cubicBezTo>
                <a:cubicBezTo>
                  <a:pt x="1521" y="13384"/>
                  <a:pt x="1137" y="13000"/>
                  <a:pt x="1137" y="12532"/>
                </a:cubicBezTo>
                <a:cubicBezTo>
                  <a:pt x="1137" y="12014"/>
                  <a:pt x="1554" y="11678"/>
                  <a:pt x="1991" y="11678"/>
                </a:cubicBezTo>
                <a:close/>
                <a:moveTo>
                  <a:pt x="12666" y="11680"/>
                </a:moveTo>
                <a:cubicBezTo>
                  <a:pt x="13067" y="11680"/>
                  <a:pt x="13384" y="11997"/>
                  <a:pt x="13384" y="12382"/>
                </a:cubicBezTo>
                <a:lnTo>
                  <a:pt x="13384" y="12666"/>
                </a:lnTo>
                <a:cubicBezTo>
                  <a:pt x="13384" y="13067"/>
                  <a:pt x="13067" y="13384"/>
                  <a:pt x="12666" y="13384"/>
                </a:cubicBezTo>
                <a:lnTo>
                  <a:pt x="3777" y="13384"/>
                </a:lnTo>
                <a:cubicBezTo>
                  <a:pt x="4027" y="12850"/>
                  <a:pt x="4027" y="12215"/>
                  <a:pt x="3777" y="11680"/>
                </a:cubicBezTo>
                <a:close/>
                <a:moveTo>
                  <a:pt x="1989" y="1"/>
                </a:moveTo>
                <a:cubicBezTo>
                  <a:pt x="886" y="1"/>
                  <a:pt x="1" y="886"/>
                  <a:pt x="1" y="1989"/>
                </a:cubicBezTo>
                <a:lnTo>
                  <a:pt x="1" y="11062"/>
                </a:lnTo>
                <a:cubicBezTo>
                  <a:pt x="1" y="11062"/>
                  <a:pt x="1" y="11079"/>
                  <a:pt x="1" y="11079"/>
                </a:cubicBezTo>
                <a:cubicBezTo>
                  <a:pt x="1" y="11095"/>
                  <a:pt x="1" y="11095"/>
                  <a:pt x="1" y="11112"/>
                </a:cubicBezTo>
                <a:lnTo>
                  <a:pt x="1" y="12532"/>
                </a:lnTo>
                <a:cubicBezTo>
                  <a:pt x="1" y="13618"/>
                  <a:pt x="886" y="14504"/>
                  <a:pt x="1989" y="14504"/>
                </a:cubicBezTo>
                <a:lnTo>
                  <a:pt x="12666" y="14504"/>
                </a:lnTo>
                <a:cubicBezTo>
                  <a:pt x="13685" y="14504"/>
                  <a:pt x="14520" y="13685"/>
                  <a:pt x="14520" y="12666"/>
                </a:cubicBezTo>
                <a:lnTo>
                  <a:pt x="14520" y="12382"/>
                </a:lnTo>
                <a:cubicBezTo>
                  <a:pt x="14520" y="11363"/>
                  <a:pt x="13685" y="10544"/>
                  <a:pt x="12666" y="10544"/>
                </a:cubicBezTo>
                <a:lnTo>
                  <a:pt x="11964" y="10544"/>
                </a:lnTo>
                <a:lnTo>
                  <a:pt x="11964" y="9558"/>
                </a:lnTo>
                <a:cubicBezTo>
                  <a:pt x="11939" y="9199"/>
                  <a:pt x="11667" y="9019"/>
                  <a:pt x="11396" y="9019"/>
                </a:cubicBezTo>
                <a:cubicBezTo>
                  <a:pt x="11124" y="9019"/>
                  <a:pt x="10853" y="9199"/>
                  <a:pt x="10828" y="9558"/>
                </a:cubicBezTo>
                <a:lnTo>
                  <a:pt x="10828" y="10544"/>
                </a:lnTo>
                <a:lnTo>
                  <a:pt x="8839" y="10544"/>
                </a:lnTo>
                <a:lnTo>
                  <a:pt x="8839" y="1137"/>
                </a:lnTo>
                <a:lnTo>
                  <a:pt x="9976" y="1137"/>
                </a:lnTo>
                <a:cubicBezTo>
                  <a:pt x="10443" y="1137"/>
                  <a:pt x="10828" y="1521"/>
                  <a:pt x="10828" y="1989"/>
                </a:cubicBezTo>
                <a:lnTo>
                  <a:pt x="10828" y="6718"/>
                </a:lnTo>
                <a:cubicBezTo>
                  <a:pt x="10853" y="7077"/>
                  <a:pt x="11124" y="7256"/>
                  <a:pt x="11396" y="7256"/>
                </a:cubicBezTo>
                <a:cubicBezTo>
                  <a:pt x="11667" y="7256"/>
                  <a:pt x="11939" y="7077"/>
                  <a:pt x="11964" y="6718"/>
                </a:cubicBezTo>
                <a:lnTo>
                  <a:pt x="11964" y="1989"/>
                </a:lnTo>
                <a:cubicBezTo>
                  <a:pt x="11964" y="886"/>
                  <a:pt x="11078" y="1"/>
                  <a:pt x="99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25;p24"/>
          <p:cNvSpPr/>
          <p:nvPr/>
        </p:nvSpPr>
        <p:spPr>
          <a:xfrm flipH="1">
            <a:off x="8363250" y="99862"/>
            <a:ext cx="592200" cy="592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tx1"/>
              </a:solidFill>
            </a:endParaRPr>
          </a:p>
        </p:txBody>
      </p:sp>
      <p:sp>
        <p:nvSpPr>
          <p:cNvPr id="14" name="Google Shape;1248;p44"/>
          <p:cNvSpPr/>
          <p:nvPr/>
        </p:nvSpPr>
        <p:spPr>
          <a:xfrm>
            <a:off x="8504837" y="253991"/>
            <a:ext cx="308402" cy="283942"/>
          </a:xfrm>
          <a:custGeom>
            <a:avLst/>
            <a:gdLst/>
            <a:ahLst/>
            <a:cxnLst/>
            <a:rect l="l" t="t" r="r" b="b"/>
            <a:pathLst>
              <a:path w="14537" h="13384" extrusionOk="0">
                <a:moveTo>
                  <a:pt x="8923" y="2355"/>
                </a:moveTo>
                <a:cubicBezTo>
                  <a:pt x="8860" y="2355"/>
                  <a:pt x="8793" y="2366"/>
                  <a:pt x="8722" y="2390"/>
                </a:cubicBezTo>
                <a:cubicBezTo>
                  <a:pt x="8421" y="2490"/>
                  <a:pt x="8121" y="2540"/>
                  <a:pt x="7803" y="2540"/>
                </a:cubicBezTo>
                <a:cubicBezTo>
                  <a:pt x="7770" y="2540"/>
                  <a:pt x="7736" y="2557"/>
                  <a:pt x="7720" y="2557"/>
                </a:cubicBezTo>
                <a:cubicBezTo>
                  <a:pt x="7118" y="2674"/>
                  <a:pt x="6684" y="3208"/>
                  <a:pt x="6684" y="3827"/>
                </a:cubicBezTo>
                <a:lnTo>
                  <a:pt x="6684" y="5247"/>
                </a:lnTo>
                <a:lnTo>
                  <a:pt x="6600" y="5247"/>
                </a:lnTo>
                <a:cubicBezTo>
                  <a:pt x="5514" y="5247"/>
                  <a:pt x="4963" y="6550"/>
                  <a:pt x="5731" y="7319"/>
                </a:cubicBezTo>
                <a:cubicBezTo>
                  <a:pt x="5981" y="7569"/>
                  <a:pt x="6290" y="7681"/>
                  <a:pt x="6592" y="7681"/>
                </a:cubicBezTo>
                <a:cubicBezTo>
                  <a:pt x="7219" y="7681"/>
                  <a:pt x="7820" y="7199"/>
                  <a:pt x="7820" y="6467"/>
                </a:cubicBezTo>
                <a:cubicBezTo>
                  <a:pt x="7820" y="6400"/>
                  <a:pt x="7820" y="6350"/>
                  <a:pt x="7803" y="6300"/>
                </a:cubicBezTo>
                <a:cubicBezTo>
                  <a:pt x="7820" y="6249"/>
                  <a:pt x="7820" y="6216"/>
                  <a:pt x="7820" y="6183"/>
                </a:cubicBezTo>
                <a:lnTo>
                  <a:pt x="7820" y="3827"/>
                </a:lnTo>
                <a:cubicBezTo>
                  <a:pt x="7820" y="3760"/>
                  <a:pt x="7853" y="3693"/>
                  <a:pt x="7920" y="3676"/>
                </a:cubicBezTo>
                <a:cubicBezTo>
                  <a:pt x="8321" y="3660"/>
                  <a:pt x="8739" y="3576"/>
                  <a:pt x="9123" y="3442"/>
                </a:cubicBezTo>
                <a:cubicBezTo>
                  <a:pt x="9708" y="3188"/>
                  <a:pt x="9472" y="2355"/>
                  <a:pt x="8923" y="2355"/>
                </a:cubicBezTo>
                <a:close/>
                <a:moveTo>
                  <a:pt x="10092" y="9123"/>
                </a:moveTo>
                <a:cubicBezTo>
                  <a:pt x="10594" y="9123"/>
                  <a:pt x="10844" y="9741"/>
                  <a:pt x="10493" y="10092"/>
                </a:cubicBezTo>
                <a:cubicBezTo>
                  <a:pt x="10375" y="10205"/>
                  <a:pt x="10232" y="10256"/>
                  <a:pt x="10093" y="10256"/>
                </a:cubicBezTo>
                <a:cubicBezTo>
                  <a:pt x="9801" y="10256"/>
                  <a:pt x="9524" y="10031"/>
                  <a:pt x="9524" y="9691"/>
                </a:cubicBezTo>
                <a:cubicBezTo>
                  <a:pt x="9524" y="9374"/>
                  <a:pt x="9775" y="9123"/>
                  <a:pt x="10092" y="9123"/>
                </a:cubicBezTo>
                <a:close/>
                <a:moveTo>
                  <a:pt x="2273" y="0"/>
                </a:moveTo>
                <a:cubicBezTo>
                  <a:pt x="1020" y="0"/>
                  <a:pt x="0" y="1003"/>
                  <a:pt x="0" y="2256"/>
                </a:cubicBezTo>
                <a:lnTo>
                  <a:pt x="0" y="11112"/>
                </a:lnTo>
                <a:cubicBezTo>
                  <a:pt x="0" y="12365"/>
                  <a:pt x="1020" y="13367"/>
                  <a:pt x="2273" y="13384"/>
                </a:cubicBezTo>
                <a:lnTo>
                  <a:pt x="12248" y="13384"/>
                </a:lnTo>
                <a:cubicBezTo>
                  <a:pt x="13501" y="13367"/>
                  <a:pt x="14503" y="12365"/>
                  <a:pt x="14520" y="11112"/>
                </a:cubicBezTo>
                <a:cubicBezTo>
                  <a:pt x="14537" y="10711"/>
                  <a:pt x="14240" y="10510"/>
                  <a:pt x="13946" y="10510"/>
                </a:cubicBezTo>
                <a:cubicBezTo>
                  <a:pt x="13651" y="10510"/>
                  <a:pt x="13359" y="10711"/>
                  <a:pt x="13384" y="11112"/>
                </a:cubicBezTo>
                <a:cubicBezTo>
                  <a:pt x="13384" y="11730"/>
                  <a:pt x="12866" y="12248"/>
                  <a:pt x="12248" y="12248"/>
                </a:cubicBezTo>
                <a:lnTo>
                  <a:pt x="2273" y="12248"/>
                </a:lnTo>
                <a:cubicBezTo>
                  <a:pt x="1638" y="12248"/>
                  <a:pt x="1136" y="11730"/>
                  <a:pt x="1136" y="11112"/>
                </a:cubicBezTo>
                <a:lnTo>
                  <a:pt x="1136" y="10259"/>
                </a:lnTo>
                <a:lnTo>
                  <a:pt x="8488" y="10259"/>
                </a:lnTo>
                <a:cubicBezTo>
                  <a:pt x="8756" y="11011"/>
                  <a:pt x="9424" y="11387"/>
                  <a:pt x="10092" y="11387"/>
                </a:cubicBezTo>
                <a:cubicBezTo>
                  <a:pt x="10761" y="11387"/>
                  <a:pt x="11429" y="11011"/>
                  <a:pt x="11696" y="10259"/>
                </a:cubicBezTo>
                <a:lnTo>
                  <a:pt x="12248" y="10259"/>
                </a:lnTo>
                <a:cubicBezTo>
                  <a:pt x="12264" y="10260"/>
                  <a:pt x="12279" y="10261"/>
                  <a:pt x="12295" y="10261"/>
                </a:cubicBezTo>
                <a:cubicBezTo>
                  <a:pt x="13034" y="10261"/>
                  <a:pt x="13034" y="9122"/>
                  <a:pt x="12295" y="9122"/>
                </a:cubicBezTo>
                <a:cubicBezTo>
                  <a:pt x="12279" y="9122"/>
                  <a:pt x="12264" y="9122"/>
                  <a:pt x="12248" y="9123"/>
                </a:cubicBezTo>
                <a:lnTo>
                  <a:pt x="11696" y="9123"/>
                </a:lnTo>
                <a:cubicBezTo>
                  <a:pt x="11429" y="8371"/>
                  <a:pt x="10761" y="7995"/>
                  <a:pt x="10092" y="7995"/>
                </a:cubicBezTo>
                <a:cubicBezTo>
                  <a:pt x="9424" y="7995"/>
                  <a:pt x="8756" y="8371"/>
                  <a:pt x="8488" y="9123"/>
                </a:cubicBezTo>
                <a:lnTo>
                  <a:pt x="1120" y="9123"/>
                </a:lnTo>
                <a:lnTo>
                  <a:pt x="1120" y="2256"/>
                </a:lnTo>
                <a:cubicBezTo>
                  <a:pt x="1120" y="1638"/>
                  <a:pt x="1638" y="1137"/>
                  <a:pt x="2256" y="1137"/>
                </a:cubicBezTo>
                <a:lnTo>
                  <a:pt x="12231" y="1137"/>
                </a:lnTo>
                <a:cubicBezTo>
                  <a:pt x="12866" y="1137"/>
                  <a:pt x="13367" y="1638"/>
                  <a:pt x="13367" y="2256"/>
                </a:cubicBezTo>
                <a:lnTo>
                  <a:pt x="13367" y="8271"/>
                </a:lnTo>
                <a:cubicBezTo>
                  <a:pt x="13367" y="8589"/>
                  <a:pt x="13618" y="8839"/>
                  <a:pt x="13935" y="8839"/>
                </a:cubicBezTo>
                <a:cubicBezTo>
                  <a:pt x="14253" y="8839"/>
                  <a:pt x="14503" y="8589"/>
                  <a:pt x="14503" y="8271"/>
                </a:cubicBezTo>
                <a:lnTo>
                  <a:pt x="14503" y="2256"/>
                </a:lnTo>
                <a:cubicBezTo>
                  <a:pt x="14503" y="1003"/>
                  <a:pt x="13484" y="0"/>
                  <a:pt x="122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46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51201" y="1820737"/>
            <a:ext cx="74415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Merancang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dan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membangun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alat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pendeteksi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kebakaran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dini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berbasis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IoT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menggunakan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NodeMCU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dan Telegram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dapat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berjalan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sebagaimana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mestinya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endParaRPr lang="en-GB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Pengguna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dapat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memantau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kondisi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ruangan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dipasangi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alat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ini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secara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real-time.</a:t>
            </a:r>
          </a:p>
        </p:txBody>
      </p:sp>
      <p:sp>
        <p:nvSpPr>
          <p:cNvPr id="6" name="Google Shape;129;p17"/>
          <p:cNvSpPr/>
          <p:nvPr/>
        </p:nvSpPr>
        <p:spPr>
          <a:xfrm>
            <a:off x="53878" y="4258894"/>
            <a:ext cx="831000" cy="8310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0;p17"/>
          <p:cNvSpPr/>
          <p:nvPr/>
        </p:nvSpPr>
        <p:spPr>
          <a:xfrm rot="5400000" flipH="1">
            <a:off x="54028" y="4258744"/>
            <a:ext cx="831000" cy="831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1;p17"/>
          <p:cNvSpPr/>
          <p:nvPr/>
        </p:nvSpPr>
        <p:spPr>
          <a:xfrm>
            <a:off x="339522" y="4575982"/>
            <a:ext cx="255083" cy="234288"/>
          </a:xfrm>
          <a:custGeom>
            <a:avLst/>
            <a:gdLst/>
            <a:ahLst/>
            <a:cxnLst/>
            <a:rect l="l" t="t" r="r" b="b"/>
            <a:pathLst>
              <a:path w="15222" h="13979" extrusionOk="0">
                <a:moveTo>
                  <a:pt x="7837" y="5171"/>
                </a:moveTo>
                <a:cubicBezTo>
                  <a:pt x="7540" y="5171"/>
                  <a:pt x="7243" y="5372"/>
                  <a:pt x="7268" y="5773"/>
                </a:cubicBezTo>
                <a:lnTo>
                  <a:pt x="7268" y="6909"/>
                </a:lnTo>
                <a:lnTo>
                  <a:pt x="6132" y="6909"/>
                </a:lnTo>
                <a:cubicBezTo>
                  <a:pt x="5414" y="6942"/>
                  <a:pt x="5414" y="7995"/>
                  <a:pt x="6132" y="8045"/>
                </a:cubicBezTo>
                <a:lnTo>
                  <a:pt x="7268" y="8045"/>
                </a:lnTo>
                <a:lnTo>
                  <a:pt x="7268" y="9181"/>
                </a:lnTo>
                <a:cubicBezTo>
                  <a:pt x="7243" y="9582"/>
                  <a:pt x="7540" y="9783"/>
                  <a:pt x="7837" y="9783"/>
                </a:cubicBezTo>
                <a:cubicBezTo>
                  <a:pt x="8133" y="9783"/>
                  <a:pt x="8430" y="9582"/>
                  <a:pt x="8405" y="9181"/>
                </a:cubicBezTo>
                <a:lnTo>
                  <a:pt x="8405" y="8045"/>
                </a:lnTo>
                <a:lnTo>
                  <a:pt x="9541" y="8045"/>
                </a:lnTo>
                <a:cubicBezTo>
                  <a:pt x="10243" y="7995"/>
                  <a:pt x="10243" y="6942"/>
                  <a:pt x="9541" y="6909"/>
                </a:cubicBezTo>
                <a:lnTo>
                  <a:pt x="8405" y="6909"/>
                </a:lnTo>
                <a:lnTo>
                  <a:pt x="8405" y="5773"/>
                </a:lnTo>
                <a:cubicBezTo>
                  <a:pt x="8430" y="5372"/>
                  <a:pt x="8133" y="5171"/>
                  <a:pt x="7837" y="5171"/>
                </a:cubicBezTo>
                <a:close/>
                <a:moveTo>
                  <a:pt x="7837" y="0"/>
                </a:moveTo>
                <a:cubicBezTo>
                  <a:pt x="7210" y="0"/>
                  <a:pt x="6583" y="359"/>
                  <a:pt x="6349" y="1078"/>
                </a:cubicBezTo>
                <a:lnTo>
                  <a:pt x="5447" y="3851"/>
                </a:lnTo>
                <a:cubicBezTo>
                  <a:pt x="5397" y="4035"/>
                  <a:pt x="5213" y="4135"/>
                  <a:pt x="5029" y="4135"/>
                </a:cubicBezTo>
                <a:lnTo>
                  <a:pt x="2139" y="4135"/>
                </a:lnTo>
                <a:cubicBezTo>
                  <a:pt x="618" y="4135"/>
                  <a:pt x="0" y="6074"/>
                  <a:pt x="1220" y="6976"/>
                </a:cubicBezTo>
                <a:lnTo>
                  <a:pt x="3576" y="8680"/>
                </a:lnTo>
                <a:cubicBezTo>
                  <a:pt x="3726" y="8780"/>
                  <a:pt x="3793" y="8981"/>
                  <a:pt x="3726" y="9165"/>
                </a:cubicBezTo>
                <a:lnTo>
                  <a:pt x="2824" y="11922"/>
                </a:lnTo>
                <a:cubicBezTo>
                  <a:pt x="2506" y="12924"/>
                  <a:pt x="3258" y="13960"/>
                  <a:pt x="4311" y="13977"/>
                </a:cubicBezTo>
                <a:cubicBezTo>
                  <a:pt x="4645" y="13977"/>
                  <a:pt x="4963" y="13860"/>
                  <a:pt x="5230" y="13676"/>
                </a:cubicBezTo>
                <a:lnTo>
                  <a:pt x="7586" y="11955"/>
                </a:lnTo>
                <a:cubicBezTo>
                  <a:pt x="7661" y="11905"/>
                  <a:pt x="7749" y="11880"/>
                  <a:pt x="7837" y="11880"/>
                </a:cubicBezTo>
                <a:cubicBezTo>
                  <a:pt x="7924" y="11880"/>
                  <a:pt x="8012" y="11905"/>
                  <a:pt x="8087" y="11955"/>
                </a:cubicBezTo>
                <a:lnTo>
                  <a:pt x="10426" y="13676"/>
                </a:lnTo>
                <a:cubicBezTo>
                  <a:pt x="10719" y="13886"/>
                  <a:pt x="11036" y="13978"/>
                  <a:pt x="11342" y="13978"/>
                </a:cubicBezTo>
                <a:cubicBezTo>
                  <a:pt x="12327" y="13978"/>
                  <a:pt x="13206" y="13018"/>
                  <a:pt x="12849" y="11922"/>
                </a:cubicBezTo>
                <a:lnTo>
                  <a:pt x="12231" y="10033"/>
                </a:lnTo>
                <a:cubicBezTo>
                  <a:pt x="12141" y="9757"/>
                  <a:pt x="11925" y="9639"/>
                  <a:pt x="11707" y="9639"/>
                </a:cubicBezTo>
                <a:cubicBezTo>
                  <a:pt x="11357" y="9639"/>
                  <a:pt x="11001" y="9942"/>
                  <a:pt x="11145" y="10384"/>
                </a:cubicBezTo>
                <a:lnTo>
                  <a:pt x="11763" y="12256"/>
                </a:lnTo>
                <a:cubicBezTo>
                  <a:pt x="11865" y="12561"/>
                  <a:pt x="11619" y="12827"/>
                  <a:pt x="11348" y="12827"/>
                </a:cubicBezTo>
                <a:cubicBezTo>
                  <a:pt x="11263" y="12827"/>
                  <a:pt x="11175" y="12800"/>
                  <a:pt x="11095" y="12740"/>
                </a:cubicBezTo>
                <a:lnTo>
                  <a:pt x="8755" y="11036"/>
                </a:lnTo>
                <a:cubicBezTo>
                  <a:pt x="8480" y="10836"/>
                  <a:pt x="8158" y="10735"/>
                  <a:pt x="7837" y="10735"/>
                </a:cubicBezTo>
                <a:cubicBezTo>
                  <a:pt x="7515" y="10735"/>
                  <a:pt x="7193" y="10836"/>
                  <a:pt x="6918" y="11036"/>
                </a:cubicBezTo>
                <a:lnTo>
                  <a:pt x="4578" y="12740"/>
                </a:lnTo>
                <a:cubicBezTo>
                  <a:pt x="4494" y="12800"/>
                  <a:pt x="4404" y="12827"/>
                  <a:pt x="4318" y="12827"/>
                </a:cubicBezTo>
                <a:cubicBezTo>
                  <a:pt x="4045" y="12827"/>
                  <a:pt x="3808" y="12561"/>
                  <a:pt x="3910" y="12256"/>
                </a:cubicBezTo>
                <a:lnTo>
                  <a:pt x="4812" y="9499"/>
                </a:lnTo>
                <a:cubicBezTo>
                  <a:pt x="5013" y="8864"/>
                  <a:pt x="4779" y="8162"/>
                  <a:pt x="4244" y="7761"/>
                </a:cubicBezTo>
                <a:lnTo>
                  <a:pt x="1888" y="6057"/>
                </a:lnTo>
                <a:cubicBezTo>
                  <a:pt x="1738" y="5940"/>
                  <a:pt x="1671" y="5739"/>
                  <a:pt x="1738" y="5572"/>
                </a:cubicBezTo>
                <a:cubicBezTo>
                  <a:pt x="1785" y="5399"/>
                  <a:pt x="1937" y="5270"/>
                  <a:pt x="2108" y="5270"/>
                </a:cubicBezTo>
                <a:cubicBezTo>
                  <a:pt x="2118" y="5270"/>
                  <a:pt x="2128" y="5271"/>
                  <a:pt x="2139" y="5272"/>
                </a:cubicBezTo>
                <a:lnTo>
                  <a:pt x="5046" y="5272"/>
                </a:lnTo>
                <a:cubicBezTo>
                  <a:pt x="5715" y="5272"/>
                  <a:pt x="6316" y="4837"/>
                  <a:pt x="6533" y="4202"/>
                </a:cubicBezTo>
                <a:lnTo>
                  <a:pt x="7419" y="1429"/>
                </a:lnTo>
                <a:cubicBezTo>
                  <a:pt x="7486" y="1228"/>
                  <a:pt x="7657" y="1128"/>
                  <a:pt x="7828" y="1128"/>
                </a:cubicBezTo>
                <a:cubicBezTo>
                  <a:pt x="7999" y="1128"/>
                  <a:pt x="8171" y="1228"/>
                  <a:pt x="8238" y="1429"/>
                </a:cubicBezTo>
                <a:lnTo>
                  <a:pt x="9140" y="4202"/>
                </a:lnTo>
                <a:cubicBezTo>
                  <a:pt x="9357" y="4837"/>
                  <a:pt x="9958" y="5272"/>
                  <a:pt x="10627" y="5272"/>
                </a:cubicBezTo>
                <a:lnTo>
                  <a:pt x="13517" y="5272"/>
                </a:lnTo>
                <a:cubicBezTo>
                  <a:pt x="13952" y="5272"/>
                  <a:pt x="14119" y="5806"/>
                  <a:pt x="13785" y="6057"/>
                </a:cubicBezTo>
                <a:lnTo>
                  <a:pt x="12181" y="7226"/>
                </a:lnTo>
                <a:cubicBezTo>
                  <a:pt x="11676" y="7581"/>
                  <a:pt x="12029" y="8259"/>
                  <a:pt x="12512" y="8259"/>
                </a:cubicBezTo>
                <a:cubicBezTo>
                  <a:pt x="12621" y="8259"/>
                  <a:pt x="12736" y="8225"/>
                  <a:pt x="12849" y="8145"/>
                </a:cubicBezTo>
                <a:lnTo>
                  <a:pt x="14453" y="6976"/>
                </a:lnTo>
                <a:cubicBezTo>
                  <a:pt x="15004" y="6575"/>
                  <a:pt x="15222" y="5873"/>
                  <a:pt x="15004" y="5221"/>
                </a:cubicBezTo>
                <a:lnTo>
                  <a:pt x="15004" y="5205"/>
                </a:lnTo>
                <a:cubicBezTo>
                  <a:pt x="14804" y="4553"/>
                  <a:pt x="14202" y="4119"/>
                  <a:pt x="13534" y="4119"/>
                </a:cubicBezTo>
                <a:lnTo>
                  <a:pt x="10627" y="4119"/>
                </a:lnTo>
                <a:cubicBezTo>
                  <a:pt x="10443" y="4119"/>
                  <a:pt x="10276" y="4018"/>
                  <a:pt x="10226" y="3835"/>
                </a:cubicBezTo>
                <a:lnTo>
                  <a:pt x="9324" y="1078"/>
                </a:lnTo>
                <a:cubicBezTo>
                  <a:pt x="9090" y="359"/>
                  <a:pt x="8463" y="0"/>
                  <a:pt x="7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38;p46"/>
          <p:cNvSpPr/>
          <p:nvPr/>
        </p:nvSpPr>
        <p:spPr>
          <a:xfrm>
            <a:off x="8231073" y="4396569"/>
            <a:ext cx="912927" cy="555650"/>
          </a:xfrm>
          <a:custGeom>
            <a:avLst/>
            <a:gdLst/>
            <a:ahLst/>
            <a:cxnLst/>
            <a:rect l="l" t="t" r="r" b="b"/>
            <a:pathLst>
              <a:path w="33492" h="20575" extrusionOk="0">
                <a:moveTo>
                  <a:pt x="14195" y="0"/>
                </a:moveTo>
                <a:cubicBezTo>
                  <a:pt x="11003" y="0"/>
                  <a:pt x="8215" y="2192"/>
                  <a:pt x="7539" y="5346"/>
                </a:cubicBezTo>
                <a:cubicBezTo>
                  <a:pt x="6956" y="5148"/>
                  <a:pt x="6368" y="5054"/>
                  <a:pt x="5792" y="5054"/>
                </a:cubicBezTo>
                <a:cubicBezTo>
                  <a:pt x="3271" y="5054"/>
                  <a:pt x="996" y="6848"/>
                  <a:pt x="534" y="9483"/>
                </a:cubicBezTo>
                <a:cubicBezTo>
                  <a:pt x="1" y="12718"/>
                  <a:pt x="2502" y="15687"/>
                  <a:pt x="5805" y="15687"/>
                </a:cubicBezTo>
                <a:cubicBezTo>
                  <a:pt x="6172" y="15654"/>
                  <a:pt x="6539" y="15620"/>
                  <a:pt x="6906" y="15554"/>
                </a:cubicBezTo>
                <a:lnTo>
                  <a:pt x="6906" y="15887"/>
                </a:lnTo>
                <a:cubicBezTo>
                  <a:pt x="6906" y="18784"/>
                  <a:pt x="9249" y="20574"/>
                  <a:pt x="11635" y="20574"/>
                </a:cubicBezTo>
                <a:cubicBezTo>
                  <a:pt x="13067" y="20574"/>
                  <a:pt x="14515" y="19928"/>
                  <a:pt x="15478" y="18489"/>
                </a:cubicBezTo>
                <a:cubicBezTo>
                  <a:pt x="16191" y="19716"/>
                  <a:pt x="17363" y="20270"/>
                  <a:pt x="18526" y="20270"/>
                </a:cubicBezTo>
                <a:cubicBezTo>
                  <a:pt x="20302" y="20270"/>
                  <a:pt x="22056" y="18978"/>
                  <a:pt x="22116" y="16821"/>
                </a:cubicBezTo>
                <a:cubicBezTo>
                  <a:pt x="23241" y="17509"/>
                  <a:pt x="24467" y="17829"/>
                  <a:pt x="25670" y="17829"/>
                </a:cubicBezTo>
                <a:cubicBezTo>
                  <a:pt x="28606" y="17829"/>
                  <a:pt x="31405" y="15928"/>
                  <a:pt x="32257" y="12852"/>
                </a:cubicBezTo>
                <a:cubicBezTo>
                  <a:pt x="33491" y="8482"/>
                  <a:pt x="30222" y="4145"/>
                  <a:pt x="25686" y="4145"/>
                </a:cubicBezTo>
                <a:cubicBezTo>
                  <a:pt x="23918" y="4145"/>
                  <a:pt x="22183" y="4846"/>
                  <a:pt x="20916" y="6080"/>
                </a:cubicBezTo>
                <a:cubicBezTo>
                  <a:pt x="20549" y="2744"/>
                  <a:pt x="17847" y="209"/>
                  <a:pt x="14544" y="9"/>
                </a:cubicBezTo>
                <a:cubicBezTo>
                  <a:pt x="14427" y="3"/>
                  <a:pt x="14311" y="0"/>
                  <a:pt x="14195" y="0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5;p15"/>
          <p:cNvSpPr/>
          <p:nvPr/>
        </p:nvSpPr>
        <p:spPr>
          <a:xfrm>
            <a:off x="235822" y="276238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1433836" y="986145"/>
            <a:ext cx="6437100" cy="3327525"/>
          </a:xfrm>
          <a:prstGeom prst="roundRect">
            <a:avLst>
              <a:gd name="adj" fmla="val 636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i="1"/>
          </a:p>
        </p:txBody>
      </p:sp>
      <p:grpSp>
        <p:nvGrpSpPr>
          <p:cNvPr id="54" name="Google Shape;54;p15"/>
          <p:cNvGrpSpPr/>
          <p:nvPr/>
        </p:nvGrpSpPr>
        <p:grpSpPr>
          <a:xfrm>
            <a:off x="545948" y="2322158"/>
            <a:ext cx="602100" cy="666100"/>
            <a:chOff x="1820650" y="1393100"/>
            <a:chExt cx="602100" cy="666100"/>
          </a:xfrm>
        </p:grpSpPr>
        <p:sp>
          <p:nvSpPr>
            <p:cNvPr id="55" name="Google Shape;55;p1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15"/>
          <p:cNvGrpSpPr/>
          <p:nvPr/>
        </p:nvGrpSpPr>
        <p:grpSpPr>
          <a:xfrm>
            <a:off x="574853" y="678063"/>
            <a:ext cx="849091" cy="639458"/>
            <a:chOff x="1574625" y="624700"/>
            <a:chExt cx="822125" cy="619150"/>
          </a:xfrm>
        </p:grpSpPr>
        <p:sp>
          <p:nvSpPr>
            <p:cNvPr id="58" name="Google Shape;58;p15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15"/>
          <p:cNvSpPr/>
          <p:nvPr/>
        </p:nvSpPr>
        <p:spPr>
          <a:xfrm>
            <a:off x="733573" y="333503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7916316" y="3799337"/>
            <a:ext cx="602100" cy="666100"/>
            <a:chOff x="1820650" y="1393100"/>
            <a:chExt cx="602100" cy="666100"/>
          </a:xfrm>
        </p:grpSpPr>
        <p:sp>
          <p:nvSpPr>
            <p:cNvPr id="62" name="Google Shape;62;p1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5"/>
          <p:cNvSpPr/>
          <p:nvPr/>
        </p:nvSpPr>
        <p:spPr>
          <a:xfrm>
            <a:off x="691873" y="166430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8062241" y="3173638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8069753" y="1632145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7967016" y="2192944"/>
            <a:ext cx="500699" cy="666069"/>
            <a:chOff x="4863650" y="3815375"/>
            <a:chExt cx="624625" cy="830925"/>
          </a:xfrm>
        </p:grpSpPr>
        <p:sp>
          <p:nvSpPr>
            <p:cNvPr id="68" name="Google Shape;68;p15"/>
            <p:cNvSpPr/>
            <p:nvPr/>
          </p:nvSpPr>
          <p:spPr>
            <a:xfrm>
              <a:off x="5086300" y="4421100"/>
              <a:ext cx="236875" cy="180150"/>
            </a:xfrm>
            <a:custGeom>
              <a:avLst/>
              <a:gdLst/>
              <a:ahLst/>
              <a:cxnLst/>
              <a:rect l="l" t="t" r="r" b="b"/>
              <a:pathLst>
                <a:path w="9475" h="7206" extrusionOk="0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163850" y="4601225"/>
              <a:ext cx="81750" cy="45075"/>
            </a:xfrm>
            <a:custGeom>
              <a:avLst/>
              <a:gdLst/>
              <a:ahLst/>
              <a:cxnLst/>
              <a:rect l="l" t="t" r="r" b="b"/>
              <a:pathLst>
                <a:path w="3270" h="1803" extrusionOk="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863650" y="3815375"/>
              <a:ext cx="624625" cy="620775"/>
            </a:xfrm>
            <a:custGeom>
              <a:avLst/>
              <a:gdLst/>
              <a:ahLst/>
              <a:cxnLst/>
              <a:rect l="l" t="t" r="r" b="b"/>
              <a:pathLst>
                <a:path w="24985" h="24831" extrusionOk="0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7836680" y="684284"/>
            <a:ext cx="761372" cy="649317"/>
            <a:chOff x="1481225" y="4240975"/>
            <a:chExt cx="965350" cy="823275"/>
          </a:xfrm>
        </p:grpSpPr>
        <p:sp>
          <p:nvSpPr>
            <p:cNvPr id="76" name="Google Shape;76;p15"/>
            <p:cNvSpPr/>
            <p:nvPr/>
          </p:nvSpPr>
          <p:spPr>
            <a:xfrm>
              <a:off x="2074975" y="4738825"/>
              <a:ext cx="371600" cy="325425"/>
            </a:xfrm>
            <a:custGeom>
              <a:avLst/>
              <a:gdLst/>
              <a:ahLst/>
              <a:cxnLst/>
              <a:rect l="l" t="t" r="r" b="b"/>
              <a:pathLst>
                <a:path w="14864" h="13017" extrusionOk="0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979925" y="4644600"/>
              <a:ext cx="176800" cy="172850"/>
            </a:xfrm>
            <a:custGeom>
              <a:avLst/>
              <a:gdLst/>
              <a:ahLst/>
              <a:cxnLst/>
              <a:rect l="l" t="t" r="r" b="b"/>
              <a:pathLst>
                <a:path w="7072" h="6914" extrusionOk="0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481225" y="4240975"/>
              <a:ext cx="683850" cy="566275"/>
            </a:xfrm>
            <a:custGeom>
              <a:avLst/>
              <a:gdLst/>
              <a:ahLst/>
              <a:cxnLst/>
              <a:rect l="l" t="t" r="r" b="b"/>
              <a:pathLst>
                <a:path w="27354" h="22651" extrusionOk="0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596300" y="4326875"/>
              <a:ext cx="526250" cy="393650"/>
            </a:xfrm>
            <a:custGeom>
              <a:avLst/>
              <a:gdLst/>
              <a:ahLst/>
              <a:cxnLst/>
              <a:rect l="l" t="t" r="r" b="b"/>
              <a:pathLst>
                <a:path w="21050" h="15746" extrusionOk="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627589" y="3908669"/>
            <a:ext cx="562445" cy="556812"/>
            <a:chOff x="2532825" y="1741700"/>
            <a:chExt cx="438896" cy="434500"/>
          </a:xfrm>
        </p:grpSpPr>
        <p:sp>
          <p:nvSpPr>
            <p:cNvPr id="81" name="Google Shape;81;p15"/>
            <p:cNvSpPr/>
            <p:nvPr/>
          </p:nvSpPr>
          <p:spPr>
            <a:xfrm>
              <a:off x="2532825" y="1741700"/>
              <a:ext cx="438896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35" y="0"/>
                  </a:moveTo>
                  <a:cubicBezTo>
                    <a:pt x="1034" y="0"/>
                    <a:pt x="0" y="1067"/>
                    <a:pt x="0" y="2368"/>
                  </a:cubicBezTo>
                  <a:lnTo>
                    <a:pt x="0" y="15011"/>
                  </a:lnTo>
                  <a:cubicBezTo>
                    <a:pt x="0" y="16345"/>
                    <a:pt x="1034" y="17379"/>
                    <a:pt x="2335" y="17379"/>
                  </a:cubicBezTo>
                  <a:lnTo>
                    <a:pt x="18780" y="17379"/>
                  </a:lnTo>
                  <a:cubicBezTo>
                    <a:pt x="20081" y="17379"/>
                    <a:pt x="21115" y="16345"/>
                    <a:pt x="21115" y="15011"/>
                  </a:cubicBezTo>
                  <a:lnTo>
                    <a:pt x="21115" y="2368"/>
                  </a:lnTo>
                  <a:cubicBezTo>
                    <a:pt x="21115" y="1067"/>
                    <a:pt x="20081" y="0"/>
                    <a:pt x="1878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604660" y="1828676"/>
              <a:ext cx="295226" cy="260549"/>
            </a:xfrm>
            <a:custGeom>
              <a:avLst/>
              <a:gdLst/>
              <a:ahLst/>
              <a:cxnLst/>
              <a:rect l="l" t="t" r="r" b="b"/>
              <a:pathLst>
                <a:path w="13911" h="12277" extrusionOk="0">
                  <a:moveTo>
                    <a:pt x="6943" y="1"/>
                  </a:moveTo>
                  <a:cubicBezTo>
                    <a:pt x="6589" y="1"/>
                    <a:pt x="6238" y="134"/>
                    <a:pt x="5972" y="401"/>
                  </a:cubicBezTo>
                  <a:lnTo>
                    <a:pt x="734" y="5638"/>
                  </a:lnTo>
                  <a:cubicBezTo>
                    <a:pt x="1" y="6372"/>
                    <a:pt x="201" y="7573"/>
                    <a:pt x="1602" y="7573"/>
                  </a:cubicBezTo>
                  <a:lnTo>
                    <a:pt x="2903" y="7573"/>
                  </a:lnTo>
                  <a:lnTo>
                    <a:pt x="2903" y="10875"/>
                  </a:lnTo>
                  <a:cubicBezTo>
                    <a:pt x="2903" y="11642"/>
                    <a:pt x="3503" y="12276"/>
                    <a:pt x="4270" y="12276"/>
                  </a:cubicBezTo>
                  <a:lnTo>
                    <a:pt x="5404" y="12276"/>
                  </a:lnTo>
                  <a:lnTo>
                    <a:pt x="5404" y="9774"/>
                  </a:lnTo>
                  <a:cubicBezTo>
                    <a:pt x="5404" y="9007"/>
                    <a:pt x="6005" y="8373"/>
                    <a:pt x="6772" y="8373"/>
                  </a:cubicBezTo>
                  <a:lnTo>
                    <a:pt x="7139" y="8373"/>
                  </a:lnTo>
                  <a:cubicBezTo>
                    <a:pt x="7873" y="8373"/>
                    <a:pt x="8507" y="9007"/>
                    <a:pt x="8507" y="9774"/>
                  </a:cubicBezTo>
                  <a:lnTo>
                    <a:pt x="8507" y="12276"/>
                  </a:lnTo>
                  <a:lnTo>
                    <a:pt x="9641" y="12276"/>
                  </a:lnTo>
                  <a:cubicBezTo>
                    <a:pt x="10375" y="12276"/>
                    <a:pt x="11008" y="11642"/>
                    <a:pt x="11008" y="10875"/>
                  </a:cubicBezTo>
                  <a:lnTo>
                    <a:pt x="11008" y="7573"/>
                  </a:lnTo>
                  <a:lnTo>
                    <a:pt x="12309" y="7573"/>
                  </a:lnTo>
                  <a:cubicBezTo>
                    <a:pt x="13710" y="7573"/>
                    <a:pt x="13911" y="6372"/>
                    <a:pt x="13177" y="5638"/>
                  </a:cubicBezTo>
                  <a:lnTo>
                    <a:pt x="7940" y="401"/>
                  </a:lnTo>
                  <a:cubicBezTo>
                    <a:pt x="7656" y="134"/>
                    <a:pt x="7297" y="1"/>
                    <a:pt x="694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5"/>
          <p:cNvSpPr/>
          <p:nvPr/>
        </p:nvSpPr>
        <p:spPr>
          <a:xfrm>
            <a:off x="1977247" y="965260"/>
            <a:ext cx="5189505" cy="23347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3"/>
              </a:solidFill>
              <a:latin typeface="Poppins"/>
            </a:endParaRPr>
          </a:p>
        </p:txBody>
      </p:sp>
      <p:sp>
        <p:nvSpPr>
          <p:cNvPr id="37" name="Google Shape;585;p26"/>
          <p:cNvSpPr/>
          <p:nvPr/>
        </p:nvSpPr>
        <p:spPr>
          <a:xfrm>
            <a:off x="1970170" y="1788676"/>
            <a:ext cx="5196582" cy="1722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" name="Google Shape;744;p31"/>
          <p:cNvSpPr/>
          <p:nvPr/>
        </p:nvSpPr>
        <p:spPr>
          <a:xfrm>
            <a:off x="1349146" y="2988258"/>
            <a:ext cx="1587102" cy="974998"/>
          </a:xfrm>
          <a:custGeom>
            <a:avLst/>
            <a:gdLst/>
            <a:ahLst/>
            <a:cxnLst/>
            <a:rect l="l" t="t" r="r" b="b"/>
            <a:pathLst>
              <a:path w="33492" h="20575" extrusionOk="0">
                <a:moveTo>
                  <a:pt x="14195" y="0"/>
                </a:moveTo>
                <a:cubicBezTo>
                  <a:pt x="11003" y="0"/>
                  <a:pt x="8215" y="2192"/>
                  <a:pt x="7539" y="5346"/>
                </a:cubicBezTo>
                <a:cubicBezTo>
                  <a:pt x="6956" y="5148"/>
                  <a:pt x="6368" y="5054"/>
                  <a:pt x="5792" y="5054"/>
                </a:cubicBezTo>
                <a:cubicBezTo>
                  <a:pt x="3271" y="5054"/>
                  <a:pt x="996" y="6848"/>
                  <a:pt x="534" y="9483"/>
                </a:cubicBezTo>
                <a:cubicBezTo>
                  <a:pt x="1" y="12718"/>
                  <a:pt x="2502" y="15687"/>
                  <a:pt x="5805" y="15687"/>
                </a:cubicBezTo>
                <a:cubicBezTo>
                  <a:pt x="6172" y="15654"/>
                  <a:pt x="6539" y="15620"/>
                  <a:pt x="6906" y="15554"/>
                </a:cubicBezTo>
                <a:lnTo>
                  <a:pt x="6906" y="15887"/>
                </a:lnTo>
                <a:cubicBezTo>
                  <a:pt x="6906" y="18784"/>
                  <a:pt x="9249" y="20574"/>
                  <a:pt x="11635" y="20574"/>
                </a:cubicBezTo>
                <a:cubicBezTo>
                  <a:pt x="13067" y="20574"/>
                  <a:pt x="14515" y="19928"/>
                  <a:pt x="15478" y="18489"/>
                </a:cubicBezTo>
                <a:cubicBezTo>
                  <a:pt x="16191" y="19716"/>
                  <a:pt x="17363" y="20270"/>
                  <a:pt x="18526" y="20270"/>
                </a:cubicBezTo>
                <a:cubicBezTo>
                  <a:pt x="20302" y="20270"/>
                  <a:pt x="22056" y="18978"/>
                  <a:pt x="22116" y="16821"/>
                </a:cubicBezTo>
                <a:cubicBezTo>
                  <a:pt x="23241" y="17509"/>
                  <a:pt x="24467" y="17829"/>
                  <a:pt x="25670" y="17829"/>
                </a:cubicBezTo>
                <a:cubicBezTo>
                  <a:pt x="28606" y="17829"/>
                  <a:pt x="31405" y="15928"/>
                  <a:pt x="32257" y="12852"/>
                </a:cubicBezTo>
                <a:cubicBezTo>
                  <a:pt x="33491" y="8482"/>
                  <a:pt x="30222" y="4145"/>
                  <a:pt x="25686" y="4145"/>
                </a:cubicBezTo>
                <a:cubicBezTo>
                  <a:pt x="23918" y="4145"/>
                  <a:pt x="22183" y="4846"/>
                  <a:pt x="20916" y="6080"/>
                </a:cubicBezTo>
                <a:cubicBezTo>
                  <a:pt x="20549" y="2744"/>
                  <a:pt x="17847" y="209"/>
                  <a:pt x="14544" y="9"/>
                </a:cubicBezTo>
                <a:cubicBezTo>
                  <a:pt x="14427" y="3"/>
                  <a:pt x="14311" y="0"/>
                  <a:pt x="14195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rgbClr val="281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44;p31"/>
          <p:cNvSpPr/>
          <p:nvPr/>
        </p:nvSpPr>
        <p:spPr>
          <a:xfrm>
            <a:off x="6316535" y="1138758"/>
            <a:ext cx="1587102" cy="974998"/>
          </a:xfrm>
          <a:custGeom>
            <a:avLst/>
            <a:gdLst/>
            <a:ahLst/>
            <a:cxnLst/>
            <a:rect l="l" t="t" r="r" b="b"/>
            <a:pathLst>
              <a:path w="33492" h="20575" extrusionOk="0">
                <a:moveTo>
                  <a:pt x="14195" y="0"/>
                </a:moveTo>
                <a:cubicBezTo>
                  <a:pt x="11003" y="0"/>
                  <a:pt x="8215" y="2192"/>
                  <a:pt x="7539" y="5346"/>
                </a:cubicBezTo>
                <a:cubicBezTo>
                  <a:pt x="6956" y="5148"/>
                  <a:pt x="6368" y="5054"/>
                  <a:pt x="5792" y="5054"/>
                </a:cubicBezTo>
                <a:cubicBezTo>
                  <a:pt x="3271" y="5054"/>
                  <a:pt x="996" y="6848"/>
                  <a:pt x="534" y="9483"/>
                </a:cubicBezTo>
                <a:cubicBezTo>
                  <a:pt x="1" y="12718"/>
                  <a:pt x="2502" y="15687"/>
                  <a:pt x="5805" y="15687"/>
                </a:cubicBezTo>
                <a:cubicBezTo>
                  <a:pt x="6172" y="15654"/>
                  <a:pt x="6539" y="15620"/>
                  <a:pt x="6906" y="15554"/>
                </a:cubicBezTo>
                <a:lnTo>
                  <a:pt x="6906" y="15887"/>
                </a:lnTo>
                <a:cubicBezTo>
                  <a:pt x="6906" y="18784"/>
                  <a:pt x="9249" y="20574"/>
                  <a:pt x="11635" y="20574"/>
                </a:cubicBezTo>
                <a:cubicBezTo>
                  <a:pt x="13067" y="20574"/>
                  <a:pt x="14515" y="19928"/>
                  <a:pt x="15478" y="18489"/>
                </a:cubicBezTo>
                <a:cubicBezTo>
                  <a:pt x="16191" y="19716"/>
                  <a:pt x="17363" y="20270"/>
                  <a:pt x="18526" y="20270"/>
                </a:cubicBezTo>
                <a:cubicBezTo>
                  <a:pt x="20302" y="20270"/>
                  <a:pt x="22056" y="18978"/>
                  <a:pt x="22116" y="16821"/>
                </a:cubicBezTo>
                <a:cubicBezTo>
                  <a:pt x="23241" y="17509"/>
                  <a:pt x="24467" y="17829"/>
                  <a:pt x="25670" y="17829"/>
                </a:cubicBezTo>
                <a:cubicBezTo>
                  <a:pt x="28606" y="17829"/>
                  <a:pt x="31405" y="15928"/>
                  <a:pt x="32257" y="12852"/>
                </a:cubicBezTo>
                <a:cubicBezTo>
                  <a:pt x="33491" y="8482"/>
                  <a:pt x="30222" y="4145"/>
                  <a:pt x="25686" y="4145"/>
                </a:cubicBezTo>
                <a:cubicBezTo>
                  <a:pt x="23918" y="4145"/>
                  <a:pt x="22183" y="4846"/>
                  <a:pt x="20916" y="6080"/>
                </a:cubicBezTo>
                <a:cubicBezTo>
                  <a:pt x="20549" y="2744"/>
                  <a:pt x="17847" y="209"/>
                  <a:pt x="14544" y="9"/>
                </a:cubicBezTo>
                <a:cubicBezTo>
                  <a:pt x="14427" y="3"/>
                  <a:pt x="14311" y="0"/>
                  <a:pt x="14195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rgbClr val="281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42;p25"/>
          <p:cNvSpPr/>
          <p:nvPr/>
        </p:nvSpPr>
        <p:spPr>
          <a:xfrm>
            <a:off x="3313639" y="2240493"/>
            <a:ext cx="438900" cy="438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542;p25"/>
          <p:cNvSpPr/>
          <p:nvPr/>
        </p:nvSpPr>
        <p:spPr>
          <a:xfrm>
            <a:off x="2280707" y="2273033"/>
            <a:ext cx="438900" cy="438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542;p25"/>
          <p:cNvSpPr/>
          <p:nvPr/>
        </p:nvSpPr>
        <p:spPr>
          <a:xfrm>
            <a:off x="2801427" y="2649907"/>
            <a:ext cx="438900" cy="43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542;p25"/>
          <p:cNvSpPr/>
          <p:nvPr/>
        </p:nvSpPr>
        <p:spPr>
          <a:xfrm>
            <a:off x="3818877" y="2657833"/>
            <a:ext cx="438900" cy="438000"/>
          </a:xfrm>
          <a:prstGeom prst="roundRect">
            <a:avLst>
              <a:gd name="adj" fmla="val 16667"/>
            </a:avLst>
          </a:prstGeom>
          <a:solidFill>
            <a:schemeClr val="bg1">
              <a:lumMod val="9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542;p25"/>
          <p:cNvSpPr/>
          <p:nvPr/>
        </p:nvSpPr>
        <p:spPr>
          <a:xfrm>
            <a:off x="4347862" y="2277540"/>
            <a:ext cx="438900" cy="438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542;p25"/>
          <p:cNvSpPr/>
          <p:nvPr/>
        </p:nvSpPr>
        <p:spPr>
          <a:xfrm>
            <a:off x="5317366" y="2302703"/>
            <a:ext cx="438900" cy="438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542;p25"/>
          <p:cNvSpPr/>
          <p:nvPr/>
        </p:nvSpPr>
        <p:spPr>
          <a:xfrm>
            <a:off x="5845223" y="2678493"/>
            <a:ext cx="438900" cy="43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542;p25"/>
          <p:cNvSpPr/>
          <p:nvPr/>
        </p:nvSpPr>
        <p:spPr>
          <a:xfrm>
            <a:off x="6414913" y="2312377"/>
            <a:ext cx="438900" cy="438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9767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44466" y="343073"/>
            <a:ext cx="8412600" cy="1115100"/>
          </a:xfrm>
          <a:prstGeom prst="roundRect">
            <a:avLst>
              <a:gd name="adj" fmla="val 12716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140187" y="1355021"/>
            <a:ext cx="451033" cy="498976"/>
            <a:chOff x="1820650" y="1393100"/>
            <a:chExt cx="602100" cy="666100"/>
          </a:xfrm>
        </p:grpSpPr>
        <p:sp>
          <p:nvSpPr>
            <p:cNvPr id="90" name="Google Shape;90;p16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93" name="Google Shape;93;p16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97" name="Google Shape;97;p16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090492" y="627377"/>
            <a:ext cx="6756690" cy="72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Pendahuluan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55327" y="1975299"/>
            <a:ext cx="7590878" cy="2315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1480"/>
            <a:r>
              <a:rPr lang="en-GB" dirty="0" err="1"/>
              <a:t>Penelitian</a:t>
            </a:r>
            <a:r>
              <a:rPr lang="en-GB" dirty="0"/>
              <a:t> </a:t>
            </a:r>
            <a:r>
              <a:rPr lang="en-GB" dirty="0" err="1"/>
              <a:t>terdahulu</a:t>
            </a:r>
            <a:r>
              <a:rPr lang="en-GB" dirty="0"/>
              <a:t> </a:t>
            </a:r>
            <a:r>
              <a:rPr lang="en-GB" dirty="0" err="1"/>
              <a:t>menghasilkan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alat</a:t>
            </a:r>
            <a:r>
              <a:rPr lang="en-GB" dirty="0"/>
              <a:t> yang </a:t>
            </a:r>
            <a:r>
              <a:rPr lang="en-GB" dirty="0" err="1"/>
              <a:t>nantinya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mengirim</a:t>
            </a:r>
            <a:r>
              <a:rPr lang="en-GB" dirty="0"/>
              <a:t> Short Message Service (SMS)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mendeteksi</a:t>
            </a:r>
            <a:r>
              <a:rPr lang="en-GB" dirty="0"/>
              <a:t> </a:t>
            </a:r>
            <a:r>
              <a:rPr lang="en-GB" dirty="0" err="1"/>
              <a:t>adanya</a:t>
            </a:r>
            <a:r>
              <a:rPr lang="en-GB" dirty="0"/>
              <a:t> </a:t>
            </a:r>
            <a:r>
              <a:rPr lang="en-GB" dirty="0" err="1"/>
              <a:t>kebakaran</a:t>
            </a:r>
            <a:r>
              <a:rPr lang="en-GB" dirty="0"/>
              <a:t>. </a:t>
            </a:r>
          </a:p>
          <a:p>
            <a:pPr marL="411480" lvl="0"/>
            <a:endParaRPr lang="en-GB" dirty="0"/>
          </a:p>
          <a:p>
            <a:pPr marL="411480" lvl="0"/>
            <a:r>
              <a:rPr lang="en-GB" dirty="0"/>
              <a:t>Pada </a:t>
            </a:r>
            <a:r>
              <a:rPr lang="en-GB" dirty="0" err="1"/>
              <a:t>penelitian</a:t>
            </a:r>
            <a:r>
              <a:rPr lang="en-GB" dirty="0"/>
              <a:t> </a:t>
            </a:r>
            <a:r>
              <a:rPr lang="en-GB" dirty="0" err="1"/>
              <a:t>sebelumnya</a:t>
            </a:r>
            <a:r>
              <a:rPr lang="en-GB" dirty="0"/>
              <a:t> </a:t>
            </a:r>
            <a:r>
              <a:rPr lang="en-GB" dirty="0" err="1"/>
              <a:t>menghasilkan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alat</a:t>
            </a:r>
            <a:r>
              <a:rPr lang="en-GB" dirty="0"/>
              <a:t> </a:t>
            </a:r>
            <a:r>
              <a:rPr lang="en-GB" dirty="0" err="1"/>
              <a:t>pendeteksi</a:t>
            </a:r>
            <a:r>
              <a:rPr lang="en-GB" dirty="0"/>
              <a:t> </a:t>
            </a:r>
            <a:r>
              <a:rPr lang="en-GB" dirty="0" err="1"/>
              <a:t>kebocoran</a:t>
            </a:r>
            <a:r>
              <a:rPr lang="en-GB" dirty="0"/>
              <a:t> </a:t>
            </a:r>
            <a:r>
              <a:rPr lang="en-GB" dirty="0" err="1"/>
              <a:t>tabung</a:t>
            </a:r>
            <a:r>
              <a:rPr lang="en-GB" dirty="0"/>
              <a:t> Liquefied Petroleum Gas (LPG)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mikrokontroler</a:t>
            </a:r>
            <a:r>
              <a:rPr lang="en-GB" dirty="0"/>
              <a:t> Arduino Uno. </a:t>
            </a:r>
          </a:p>
          <a:p>
            <a:pPr marL="411480" lvl="0"/>
            <a:endParaRPr lang="en-GB" dirty="0"/>
          </a:p>
          <a:p>
            <a:pPr marL="9398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2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1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Permasalahan</a:t>
            </a:r>
            <a:endParaRPr/>
          </a:p>
        </p:txBody>
      </p:sp>
      <p:sp>
        <p:nvSpPr>
          <p:cNvPr id="449" name="Google Shape;449;p21"/>
          <p:cNvSpPr txBox="1"/>
          <p:nvPr/>
        </p:nvSpPr>
        <p:spPr>
          <a:xfrm>
            <a:off x="447098" y="1989963"/>
            <a:ext cx="7461033" cy="300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1480" lvl="0"/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Alat yang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dihasilkan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pada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penelitian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terdahulu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belum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berbasis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b="1" i="1" dirty="0">
                <a:solidFill>
                  <a:schemeClr val="bg2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IoT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dan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belum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terkoneksi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dirty="0" err="1"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GB" b="1" i="1" dirty="0">
                <a:solidFill>
                  <a:schemeClr val="bg1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smartphone android</a:t>
            </a:r>
            <a:r>
              <a:rPr lang="en-GB" dirty="0">
                <a:latin typeface="Poppins" panose="020B0604020202020204" charset="0"/>
                <a:cs typeface="Poppins" panose="020B0604020202020204" charset="0"/>
              </a:rPr>
              <a:t>. </a:t>
            </a:r>
            <a:endParaRPr lang="en-GB" dirty="0"/>
          </a:p>
        </p:txBody>
      </p:sp>
      <p:sp>
        <p:nvSpPr>
          <p:cNvPr id="26" name="Google Shape;116;p17"/>
          <p:cNvSpPr/>
          <p:nvPr/>
        </p:nvSpPr>
        <p:spPr>
          <a:xfrm>
            <a:off x="153183" y="4166393"/>
            <a:ext cx="831300" cy="8310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2;p17"/>
          <p:cNvSpPr/>
          <p:nvPr/>
        </p:nvSpPr>
        <p:spPr>
          <a:xfrm>
            <a:off x="447098" y="4460450"/>
            <a:ext cx="243470" cy="242886"/>
          </a:xfrm>
          <a:custGeom>
            <a:avLst/>
            <a:gdLst/>
            <a:ahLst/>
            <a:cxnLst/>
            <a:rect l="l" t="t" r="r" b="b"/>
            <a:pathLst>
              <a:path w="14529" h="14492" extrusionOk="0">
                <a:moveTo>
                  <a:pt x="2778" y="4782"/>
                </a:moveTo>
                <a:cubicBezTo>
                  <a:pt x="2038" y="4782"/>
                  <a:pt x="2038" y="5921"/>
                  <a:pt x="2778" y="5921"/>
                </a:cubicBezTo>
                <a:cubicBezTo>
                  <a:pt x="2793" y="5921"/>
                  <a:pt x="2809" y="5921"/>
                  <a:pt x="2825" y="5920"/>
                </a:cubicBezTo>
                <a:lnTo>
                  <a:pt x="11680" y="5920"/>
                </a:lnTo>
                <a:cubicBezTo>
                  <a:pt x="12382" y="5886"/>
                  <a:pt x="12382" y="4834"/>
                  <a:pt x="11680" y="4784"/>
                </a:cubicBezTo>
                <a:lnTo>
                  <a:pt x="2825" y="4784"/>
                </a:lnTo>
                <a:cubicBezTo>
                  <a:pt x="2809" y="4783"/>
                  <a:pt x="2793" y="4782"/>
                  <a:pt x="2778" y="4782"/>
                </a:cubicBezTo>
                <a:close/>
                <a:moveTo>
                  <a:pt x="2778" y="7556"/>
                </a:moveTo>
                <a:cubicBezTo>
                  <a:pt x="2038" y="7556"/>
                  <a:pt x="2038" y="8695"/>
                  <a:pt x="2778" y="8695"/>
                </a:cubicBezTo>
                <a:cubicBezTo>
                  <a:pt x="2793" y="8695"/>
                  <a:pt x="2809" y="8694"/>
                  <a:pt x="2825" y="8693"/>
                </a:cubicBezTo>
                <a:lnTo>
                  <a:pt x="11680" y="8693"/>
                </a:lnTo>
                <a:cubicBezTo>
                  <a:pt x="11998" y="8693"/>
                  <a:pt x="12248" y="8443"/>
                  <a:pt x="12248" y="8125"/>
                </a:cubicBezTo>
                <a:cubicBezTo>
                  <a:pt x="12248" y="7808"/>
                  <a:pt x="11998" y="7557"/>
                  <a:pt x="11680" y="7557"/>
                </a:cubicBezTo>
                <a:lnTo>
                  <a:pt x="2825" y="7557"/>
                </a:lnTo>
                <a:cubicBezTo>
                  <a:pt x="2809" y="7556"/>
                  <a:pt x="2793" y="7556"/>
                  <a:pt x="2778" y="7556"/>
                </a:cubicBezTo>
                <a:close/>
                <a:moveTo>
                  <a:pt x="2777" y="10446"/>
                </a:moveTo>
                <a:cubicBezTo>
                  <a:pt x="2038" y="10446"/>
                  <a:pt x="2038" y="11569"/>
                  <a:pt x="2777" y="11569"/>
                </a:cubicBezTo>
                <a:cubicBezTo>
                  <a:pt x="2793" y="11569"/>
                  <a:pt x="2808" y="11568"/>
                  <a:pt x="2825" y="11567"/>
                </a:cubicBezTo>
                <a:lnTo>
                  <a:pt x="8840" y="11567"/>
                </a:lnTo>
                <a:cubicBezTo>
                  <a:pt x="8856" y="11568"/>
                  <a:pt x="8872" y="11569"/>
                  <a:pt x="8887" y="11569"/>
                </a:cubicBezTo>
                <a:cubicBezTo>
                  <a:pt x="9626" y="11569"/>
                  <a:pt x="9626" y="10446"/>
                  <a:pt x="8887" y="10446"/>
                </a:cubicBezTo>
                <a:cubicBezTo>
                  <a:pt x="8872" y="10446"/>
                  <a:pt x="8856" y="10447"/>
                  <a:pt x="8840" y="10448"/>
                </a:cubicBezTo>
                <a:lnTo>
                  <a:pt x="2825" y="10448"/>
                </a:lnTo>
                <a:cubicBezTo>
                  <a:pt x="2808" y="10447"/>
                  <a:pt x="2793" y="10446"/>
                  <a:pt x="2777" y="10446"/>
                </a:cubicBezTo>
                <a:close/>
                <a:moveTo>
                  <a:pt x="3516" y="1"/>
                </a:moveTo>
                <a:cubicBezTo>
                  <a:pt x="3242" y="1"/>
                  <a:pt x="2967" y="180"/>
                  <a:pt x="2942" y="540"/>
                </a:cubicBezTo>
                <a:lnTo>
                  <a:pt x="2942" y="1108"/>
                </a:lnTo>
                <a:lnTo>
                  <a:pt x="2273" y="1108"/>
                </a:lnTo>
                <a:cubicBezTo>
                  <a:pt x="1020" y="1108"/>
                  <a:pt x="1" y="2127"/>
                  <a:pt x="1" y="3380"/>
                </a:cubicBezTo>
                <a:lnTo>
                  <a:pt x="1" y="12219"/>
                </a:lnTo>
                <a:cubicBezTo>
                  <a:pt x="1" y="13472"/>
                  <a:pt x="1020" y="14491"/>
                  <a:pt x="2273" y="14491"/>
                </a:cubicBezTo>
                <a:lnTo>
                  <a:pt x="12248" y="14491"/>
                </a:lnTo>
                <a:cubicBezTo>
                  <a:pt x="13501" y="14491"/>
                  <a:pt x="14504" y="13472"/>
                  <a:pt x="14504" y="12219"/>
                </a:cubicBezTo>
                <a:cubicBezTo>
                  <a:pt x="14529" y="11818"/>
                  <a:pt x="14237" y="11617"/>
                  <a:pt x="13944" y="11617"/>
                </a:cubicBezTo>
                <a:cubicBezTo>
                  <a:pt x="13652" y="11617"/>
                  <a:pt x="13359" y="11818"/>
                  <a:pt x="13384" y="12219"/>
                </a:cubicBezTo>
                <a:cubicBezTo>
                  <a:pt x="13384" y="12837"/>
                  <a:pt x="12866" y="13355"/>
                  <a:pt x="12248" y="13355"/>
                </a:cubicBezTo>
                <a:lnTo>
                  <a:pt x="2273" y="13355"/>
                </a:lnTo>
                <a:cubicBezTo>
                  <a:pt x="1638" y="13355"/>
                  <a:pt x="1137" y="12837"/>
                  <a:pt x="1137" y="12219"/>
                </a:cubicBezTo>
                <a:lnTo>
                  <a:pt x="1137" y="3380"/>
                </a:lnTo>
                <a:cubicBezTo>
                  <a:pt x="1137" y="2745"/>
                  <a:pt x="1638" y="2244"/>
                  <a:pt x="2273" y="2244"/>
                </a:cubicBezTo>
                <a:lnTo>
                  <a:pt x="2942" y="2244"/>
                </a:lnTo>
                <a:lnTo>
                  <a:pt x="2942" y="2812"/>
                </a:lnTo>
                <a:cubicBezTo>
                  <a:pt x="2967" y="3163"/>
                  <a:pt x="3242" y="3338"/>
                  <a:pt x="3516" y="3338"/>
                </a:cubicBezTo>
                <a:cubicBezTo>
                  <a:pt x="3790" y="3338"/>
                  <a:pt x="4061" y="3163"/>
                  <a:pt x="4078" y="2812"/>
                </a:cubicBezTo>
                <a:lnTo>
                  <a:pt x="4078" y="2244"/>
                </a:lnTo>
                <a:lnTo>
                  <a:pt x="6684" y="2244"/>
                </a:lnTo>
                <a:lnTo>
                  <a:pt x="6684" y="2812"/>
                </a:lnTo>
                <a:cubicBezTo>
                  <a:pt x="6709" y="3163"/>
                  <a:pt x="6985" y="3338"/>
                  <a:pt x="7259" y="3338"/>
                </a:cubicBezTo>
                <a:cubicBezTo>
                  <a:pt x="7532" y="3338"/>
                  <a:pt x="7804" y="3163"/>
                  <a:pt x="7820" y="2812"/>
                </a:cubicBezTo>
                <a:lnTo>
                  <a:pt x="7820" y="2244"/>
                </a:lnTo>
                <a:lnTo>
                  <a:pt x="10427" y="2244"/>
                </a:lnTo>
                <a:lnTo>
                  <a:pt x="10427" y="2812"/>
                </a:lnTo>
                <a:cubicBezTo>
                  <a:pt x="10452" y="3163"/>
                  <a:pt x="10728" y="3338"/>
                  <a:pt x="11001" y="3338"/>
                </a:cubicBezTo>
                <a:cubicBezTo>
                  <a:pt x="11275" y="3338"/>
                  <a:pt x="11546" y="3163"/>
                  <a:pt x="11563" y="2812"/>
                </a:cubicBezTo>
                <a:lnTo>
                  <a:pt x="11563" y="2244"/>
                </a:lnTo>
                <a:lnTo>
                  <a:pt x="12248" y="2244"/>
                </a:lnTo>
                <a:cubicBezTo>
                  <a:pt x="12866" y="2244"/>
                  <a:pt x="13384" y="2745"/>
                  <a:pt x="13384" y="3380"/>
                </a:cubicBezTo>
                <a:lnTo>
                  <a:pt x="13384" y="9378"/>
                </a:lnTo>
                <a:cubicBezTo>
                  <a:pt x="13359" y="9779"/>
                  <a:pt x="13652" y="9980"/>
                  <a:pt x="13944" y="9980"/>
                </a:cubicBezTo>
                <a:cubicBezTo>
                  <a:pt x="14237" y="9980"/>
                  <a:pt x="14529" y="9779"/>
                  <a:pt x="14504" y="9378"/>
                </a:cubicBezTo>
                <a:lnTo>
                  <a:pt x="14504" y="3380"/>
                </a:lnTo>
                <a:cubicBezTo>
                  <a:pt x="14504" y="2127"/>
                  <a:pt x="13501" y="1108"/>
                  <a:pt x="12248" y="1108"/>
                </a:cubicBezTo>
                <a:lnTo>
                  <a:pt x="11563" y="1108"/>
                </a:lnTo>
                <a:lnTo>
                  <a:pt x="11563" y="540"/>
                </a:lnTo>
                <a:cubicBezTo>
                  <a:pt x="11546" y="180"/>
                  <a:pt x="11275" y="1"/>
                  <a:pt x="11001" y="1"/>
                </a:cubicBezTo>
                <a:cubicBezTo>
                  <a:pt x="10728" y="1"/>
                  <a:pt x="10452" y="180"/>
                  <a:pt x="10427" y="540"/>
                </a:cubicBezTo>
                <a:lnTo>
                  <a:pt x="10427" y="1108"/>
                </a:lnTo>
                <a:lnTo>
                  <a:pt x="7820" y="1108"/>
                </a:lnTo>
                <a:lnTo>
                  <a:pt x="7820" y="540"/>
                </a:lnTo>
                <a:cubicBezTo>
                  <a:pt x="7804" y="180"/>
                  <a:pt x="7532" y="1"/>
                  <a:pt x="7259" y="1"/>
                </a:cubicBezTo>
                <a:cubicBezTo>
                  <a:pt x="6985" y="1"/>
                  <a:pt x="6709" y="180"/>
                  <a:pt x="6684" y="540"/>
                </a:cubicBezTo>
                <a:lnTo>
                  <a:pt x="6684" y="1108"/>
                </a:lnTo>
                <a:lnTo>
                  <a:pt x="4078" y="1108"/>
                </a:lnTo>
                <a:lnTo>
                  <a:pt x="4078" y="540"/>
                </a:lnTo>
                <a:cubicBezTo>
                  <a:pt x="4061" y="180"/>
                  <a:pt x="3790" y="1"/>
                  <a:pt x="35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7;p17"/>
          <p:cNvSpPr/>
          <p:nvPr/>
        </p:nvSpPr>
        <p:spPr>
          <a:xfrm rot="5400000" flipH="1">
            <a:off x="153333" y="4166243"/>
            <a:ext cx="831000" cy="831300"/>
          </a:xfrm>
          <a:prstGeom prst="blockArc">
            <a:avLst>
              <a:gd name="adj1" fmla="val 16134594"/>
              <a:gd name="adj2" fmla="val 0"/>
              <a:gd name="adj3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71;p26"/>
          <p:cNvSpPr/>
          <p:nvPr/>
        </p:nvSpPr>
        <p:spPr>
          <a:xfrm>
            <a:off x="8319150" y="113626"/>
            <a:ext cx="636300" cy="636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86;p26"/>
          <p:cNvSpPr/>
          <p:nvPr/>
        </p:nvSpPr>
        <p:spPr>
          <a:xfrm>
            <a:off x="8512681" y="285623"/>
            <a:ext cx="295179" cy="29230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1" name="Google Shape;154;p18"/>
          <p:cNvSpPr/>
          <p:nvPr/>
        </p:nvSpPr>
        <p:spPr>
          <a:xfrm>
            <a:off x="8555850" y="4015550"/>
            <a:ext cx="444900" cy="44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64;p18"/>
          <p:cNvSpPr/>
          <p:nvPr/>
        </p:nvSpPr>
        <p:spPr>
          <a:xfrm>
            <a:off x="8698773" y="4094460"/>
            <a:ext cx="218174" cy="287080"/>
          </a:xfrm>
          <a:custGeom>
            <a:avLst/>
            <a:gdLst/>
            <a:ahLst/>
            <a:cxnLst/>
            <a:rect l="l" t="t" r="r" b="b"/>
            <a:pathLst>
              <a:path w="11037" h="14521" extrusionOk="0">
                <a:moveTo>
                  <a:pt x="5514" y="2624"/>
                </a:moveTo>
                <a:cubicBezTo>
                  <a:pt x="5218" y="2624"/>
                  <a:pt x="4921" y="2824"/>
                  <a:pt x="4946" y="3225"/>
                </a:cubicBezTo>
                <a:lnTo>
                  <a:pt x="4946" y="4930"/>
                </a:lnTo>
                <a:lnTo>
                  <a:pt x="3242" y="4930"/>
                </a:lnTo>
                <a:cubicBezTo>
                  <a:pt x="3226" y="4929"/>
                  <a:pt x="3210" y="4928"/>
                  <a:pt x="3195" y="4928"/>
                </a:cubicBezTo>
                <a:cubicBezTo>
                  <a:pt x="2455" y="4928"/>
                  <a:pt x="2455" y="6067"/>
                  <a:pt x="3195" y="6067"/>
                </a:cubicBezTo>
                <a:cubicBezTo>
                  <a:pt x="3210" y="6067"/>
                  <a:pt x="3226" y="6067"/>
                  <a:pt x="3242" y="6066"/>
                </a:cubicBezTo>
                <a:lnTo>
                  <a:pt x="4946" y="6066"/>
                </a:lnTo>
                <a:lnTo>
                  <a:pt x="4946" y="7770"/>
                </a:lnTo>
                <a:cubicBezTo>
                  <a:pt x="4946" y="8088"/>
                  <a:pt x="5197" y="8338"/>
                  <a:pt x="5514" y="8338"/>
                </a:cubicBezTo>
                <a:cubicBezTo>
                  <a:pt x="5832" y="8338"/>
                  <a:pt x="6082" y="8088"/>
                  <a:pt x="6082" y="7770"/>
                </a:cubicBezTo>
                <a:lnTo>
                  <a:pt x="6082" y="6066"/>
                </a:lnTo>
                <a:lnTo>
                  <a:pt x="7787" y="6066"/>
                </a:lnTo>
                <a:cubicBezTo>
                  <a:pt x="7803" y="6067"/>
                  <a:pt x="7818" y="6067"/>
                  <a:pt x="7833" y="6067"/>
                </a:cubicBezTo>
                <a:cubicBezTo>
                  <a:pt x="8573" y="6067"/>
                  <a:pt x="8573" y="4928"/>
                  <a:pt x="7833" y="4928"/>
                </a:cubicBezTo>
                <a:cubicBezTo>
                  <a:pt x="7818" y="4928"/>
                  <a:pt x="7803" y="4929"/>
                  <a:pt x="7787" y="4930"/>
                </a:cubicBezTo>
                <a:lnTo>
                  <a:pt x="6082" y="4930"/>
                </a:lnTo>
                <a:lnTo>
                  <a:pt x="6082" y="3225"/>
                </a:lnTo>
                <a:cubicBezTo>
                  <a:pt x="6107" y="2824"/>
                  <a:pt x="5811" y="2624"/>
                  <a:pt x="5514" y="2624"/>
                </a:cubicBezTo>
                <a:close/>
                <a:moveTo>
                  <a:pt x="2273" y="1"/>
                </a:moveTo>
                <a:cubicBezTo>
                  <a:pt x="1020" y="1"/>
                  <a:pt x="0" y="1020"/>
                  <a:pt x="0" y="2273"/>
                </a:cubicBezTo>
                <a:lnTo>
                  <a:pt x="0" y="12833"/>
                </a:lnTo>
                <a:cubicBezTo>
                  <a:pt x="0" y="13284"/>
                  <a:pt x="184" y="13718"/>
                  <a:pt x="502" y="14036"/>
                </a:cubicBezTo>
                <a:cubicBezTo>
                  <a:pt x="819" y="14337"/>
                  <a:pt x="1254" y="14520"/>
                  <a:pt x="1721" y="14520"/>
                </a:cubicBezTo>
                <a:lnTo>
                  <a:pt x="1755" y="14520"/>
                </a:lnTo>
                <a:cubicBezTo>
                  <a:pt x="2206" y="14520"/>
                  <a:pt x="2624" y="14337"/>
                  <a:pt x="2924" y="14019"/>
                </a:cubicBezTo>
                <a:lnTo>
                  <a:pt x="5498" y="11362"/>
                </a:lnTo>
                <a:lnTo>
                  <a:pt x="8071" y="14019"/>
                </a:lnTo>
                <a:cubicBezTo>
                  <a:pt x="8388" y="14337"/>
                  <a:pt x="8806" y="14520"/>
                  <a:pt x="9257" y="14520"/>
                </a:cubicBezTo>
                <a:cubicBezTo>
                  <a:pt x="9725" y="14520"/>
                  <a:pt x="10159" y="14337"/>
                  <a:pt x="10493" y="14019"/>
                </a:cubicBezTo>
                <a:cubicBezTo>
                  <a:pt x="10811" y="13702"/>
                  <a:pt x="10995" y="13267"/>
                  <a:pt x="10995" y="12816"/>
                </a:cubicBezTo>
                <a:cubicBezTo>
                  <a:pt x="10970" y="12457"/>
                  <a:pt x="10698" y="12277"/>
                  <a:pt x="10427" y="12277"/>
                </a:cubicBezTo>
                <a:cubicBezTo>
                  <a:pt x="10155" y="12277"/>
                  <a:pt x="9884" y="12457"/>
                  <a:pt x="9858" y="12816"/>
                </a:cubicBezTo>
                <a:cubicBezTo>
                  <a:pt x="9858" y="12966"/>
                  <a:pt x="9808" y="13100"/>
                  <a:pt x="9691" y="13217"/>
                </a:cubicBezTo>
                <a:cubicBezTo>
                  <a:pt x="9591" y="13317"/>
                  <a:pt x="9424" y="13384"/>
                  <a:pt x="9274" y="13384"/>
                </a:cubicBezTo>
                <a:cubicBezTo>
                  <a:pt x="9123" y="13384"/>
                  <a:pt x="8990" y="13317"/>
                  <a:pt x="8889" y="13217"/>
                </a:cubicBezTo>
                <a:lnTo>
                  <a:pt x="5899" y="10159"/>
                </a:lnTo>
                <a:cubicBezTo>
                  <a:pt x="5790" y="10042"/>
                  <a:pt x="5644" y="9984"/>
                  <a:pt x="5495" y="9984"/>
                </a:cubicBezTo>
                <a:cubicBezTo>
                  <a:pt x="5347" y="9984"/>
                  <a:pt x="5197" y="10042"/>
                  <a:pt x="5080" y="10159"/>
                </a:cubicBezTo>
                <a:lnTo>
                  <a:pt x="2106" y="13217"/>
                </a:lnTo>
                <a:cubicBezTo>
                  <a:pt x="2005" y="13317"/>
                  <a:pt x="1855" y="13384"/>
                  <a:pt x="1705" y="13384"/>
                </a:cubicBezTo>
                <a:cubicBezTo>
                  <a:pt x="1554" y="13384"/>
                  <a:pt x="1404" y="13317"/>
                  <a:pt x="1287" y="13217"/>
                </a:cubicBezTo>
                <a:cubicBezTo>
                  <a:pt x="1187" y="13117"/>
                  <a:pt x="1137" y="12966"/>
                  <a:pt x="1137" y="12816"/>
                </a:cubicBezTo>
                <a:lnTo>
                  <a:pt x="1137" y="2273"/>
                </a:lnTo>
                <a:cubicBezTo>
                  <a:pt x="1137" y="1638"/>
                  <a:pt x="1638" y="1137"/>
                  <a:pt x="2273" y="1137"/>
                </a:cubicBezTo>
                <a:lnTo>
                  <a:pt x="8739" y="1137"/>
                </a:lnTo>
                <a:cubicBezTo>
                  <a:pt x="9374" y="1137"/>
                  <a:pt x="9875" y="1638"/>
                  <a:pt x="9875" y="2273"/>
                </a:cubicBezTo>
                <a:lnTo>
                  <a:pt x="9875" y="10009"/>
                </a:lnTo>
                <a:cubicBezTo>
                  <a:pt x="9850" y="10410"/>
                  <a:pt x="10147" y="10610"/>
                  <a:pt x="10443" y="10610"/>
                </a:cubicBezTo>
                <a:cubicBezTo>
                  <a:pt x="10740" y="10610"/>
                  <a:pt x="11036" y="10410"/>
                  <a:pt x="11011" y="10009"/>
                </a:cubicBezTo>
                <a:lnTo>
                  <a:pt x="11011" y="2273"/>
                </a:lnTo>
                <a:cubicBezTo>
                  <a:pt x="11011" y="1020"/>
                  <a:pt x="9992" y="1"/>
                  <a:pt x="8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3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Tujuan Penelitian</a:t>
            </a:r>
            <a:endParaRPr/>
          </a:p>
        </p:txBody>
      </p:sp>
      <p:graphicFrame>
        <p:nvGraphicFramePr>
          <p:cNvPr id="5" name="Google Shape;520;p24"/>
          <p:cNvGraphicFramePr/>
          <p:nvPr>
            <p:extLst>
              <p:ext uri="{D42A27DB-BD31-4B8C-83A1-F6EECF244321}">
                <p14:modId xmlns:p14="http://schemas.microsoft.com/office/powerpoint/2010/main" val="2012234924"/>
              </p:ext>
            </p:extLst>
          </p:nvPr>
        </p:nvGraphicFramePr>
        <p:xfrm>
          <a:off x="622360" y="1448463"/>
          <a:ext cx="7900132" cy="2789148"/>
        </p:xfrm>
        <a:graphic>
          <a:graphicData uri="http://schemas.openxmlformats.org/drawingml/2006/table">
            <a:tbl>
              <a:tblPr>
                <a:noFill/>
                <a:tableStyleId>{E1695193-578C-4846-BF1B-28E5A85BF570}</a:tableStyleId>
              </a:tblPr>
              <a:tblGrid>
                <a:gridCol w="110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3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0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01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Poppins" panose="020B0604020202020204" charset="0"/>
                          <a:ea typeface="Arial"/>
                          <a:cs typeface="Poppins" panose="020B0604020202020204" charset="0"/>
                          <a:sym typeface="Arial"/>
                        </a:rPr>
                        <a:t>Mengembangkan alat pendeteksi kebakaran dini berbasis Internet of Things (IoT) yang praktis dan mudah digunakan.</a:t>
                      </a:r>
                      <a:endParaRPr>
                        <a:solidFill>
                          <a:schemeClr val="dk1"/>
                        </a:solidFill>
                        <a:latin typeface="Poppins" panose="020B0604020202020204" charset="0"/>
                        <a:ea typeface="Poppins"/>
                        <a:cs typeface="Poppins" panose="020B0604020202020204" charset="0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0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02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Poppins" panose="020B0604020202020204" charset="0"/>
                          <a:ea typeface="Arial"/>
                          <a:cs typeface="Poppins" panose="020B0604020202020204" charset="0"/>
                          <a:sym typeface="Arial"/>
                        </a:rPr>
                        <a:t>Memanfaatkan teknologi IoT untuk memudahkan pengguna dalam memantau kondisi ruangan secara real-time.</a:t>
                      </a:r>
                      <a:endParaRPr>
                        <a:solidFill>
                          <a:schemeClr val="dk1"/>
                        </a:solidFill>
                        <a:latin typeface="Poppins" panose="020B0604020202020204" charset="0"/>
                        <a:ea typeface="Poppins"/>
                        <a:cs typeface="Poppins" panose="020B0604020202020204" charset="0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0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03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Poppins" panose="020B0604020202020204" charset="0"/>
                          <a:ea typeface="Arial"/>
                          <a:cs typeface="Poppins" panose="020B0604020202020204" charset="0"/>
                          <a:sym typeface="Arial"/>
                        </a:rPr>
                        <a:t>Memanfaatkan NodeMCU dan Telegram untuk mendeteksi kebakaran dan memberikan notifikasi secara efektif.</a:t>
                      </a:r>
                      <a:endParaRPr>
                        <a:solidFill>
                          <a:schemeClr val="dk1"/>
                        </a:solidFill>
                        <a:latin typeface="Poppins" panose="020B0604020202020204" charset="0"/>
                        <a:ea typeface="Poppins"/>
                        <a:cs typeface="Poppins" panose="020B0604020202020204" charset="0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680;p29"/>
          <p:cNvSpPr/>
          <p:nvPr/>
        </p:nvSpPr>
        <p:spPr>
          <a:xfrm>
            <a:off x="83700" y="4335833"/>
            <a:ext cx="636300" cy="636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693;p29"/>
          <p:cNvGrpSpPr/>
          <p:nvPr/>
        </p:nvGrpSpPr>
        <p:grpSpPr>
          <a:xfrm>
            <a:off x="226005" y="4488675"/>
            <a:ext cx="351689" cy="330616"/>
            <a:chOff x="-42804750" y="1949600"/>
            <a:chExt cx="337125" cy="316925"/>
          </a:xfrm>
        </p:grpSpPr>
        <p:sp>
          <p:nvSpPr>
            <p:cNvPr id="9" name="Google Shape;694;p29"/>
            <p:cNvSpPr/>
            <p:nvPr/>
          </p:nvSpPr>
          <p:spPr>
            <a:xfrm>
              <a:off x="-42731500" y="2013125"/>
              <a:ext cx="189825" cy="189900"/>
            </a:xfrm>
            <a:custGeom>
              <a:avLst/>
              <a:gdLst/>
              <a:ahLst/>
              <a:cxnLst/>
              <a:rect l="l" t="t" r="r" b="b"/>
              <a:pathLst>
                <a:path w="7593" h="7596" extrusionOk="0">
                  <a:moveTo>
                    <a:pt x="3781" y="805"/>
                  </a:moveTo>
                  <a:cubicBezTo>
                    <a:pt x="5419" y="805"/>
                    <a:pt x="6742" y="2128"/>
                    <a:pt x="6742" y="3767"/>
                  </a:cubicBezTo>
                  <a:cubicBezTo>
                    <a:pt x="6774" y="5405"/>
                    <a:pt x="5419" y="6760"/>
                    <a:pt x="3781" y="6760"/>
                  </a:cubicBezTo>
                  <a:cubicBezTo>
                    <a:pt x="2426" y="6760"/>
                    <a:pt x="1292" y="5878"/>
                    <a:pt x="946" y="4649"/>
                  </a:cubicBezTo>
                  <a:cubicBezTo>
                    <a:pt x="347" y="2727"/>
                    <a:pt x="1765" y="805"/>
                    <a:pt x="3781" y="805"/>
                  </a:cubicBezTo>
                  <a:close/>
                  <a:moveTo>
                    <a:pt x="3809" y="1"/>
                  </a:moveTo>
                  <a:cubicBezTo>
                    <a:pt x="3297" y="1"/>
                    <a:pt x="2785" y="105"/>
                    <a:pt x="2300" y="301"/>
                  </a:cubicBezTo>
                  <a:cubicBezTo>
                    <a:pt x="946" y="868"/>
                    <a:pt x="0" y="2223"/>
                    <a:pt x="0" y="3798"/>
                  </a:cubicBezTo>
                  <a:cubicBezTo>
                    <a:pt x="0" y="5058"/>
                    <a:pt x="630" y="6224"/>
                    <a:pt x="1670" y="6949"/>
                  </a:cubicBezTo>
                  <a:cubicBezTo>
                    <a:pt x="2333" y="7390"/>
                    <a:pt x="3060" y="7596"/>
                    <a:pt x="3776" y="7596"/>
                  </a:cubicBezTo>
                  <a:cubicBezTo>
                    <a:pt x="4286" y="7596"/>
                    <a:pt x="4790" y="7492"/>
                    <a:pt x="5262" y="7295"/>
                  </a:cubicBezTo>
                  <a:cubicBezTo>
                    <a:pt x="6648" y="6697"/>
                    <a:pt x="7593" y="5373"/>
                    <a:pt x="7593" y="3798"/>
                  </a:cubicBezTo>
                  <a:cubicBezTo>
                    <a:pt x="7593" y="2506"/>
                    <a:pt x="6931" y="1341"/>
                    <a:pt x="5892" y="648"/>
                  </a:cubicBezTo>
                  <a:cubicBezTo>
                    <a:pt x="5248" y="206"/>
                    <a:pt x="4528" y="1"/>
                    <a:pt x="3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5;p29"/>
            <p:cNvSpPr/>
            <p:nvPr/>
          </p:nvSpPr>
          <p:spPr>
            <a:xfrm>
              <a:off x="-42804750" y="1949600"/>
              <a:ext cx="337125" cy="316925"/>
            </a:xfrm>
            <a:custGeom>
              <a:avLst/>
              <a:gdLst/>
              <a:ahLst/>
              <a:cxnLst/>
              <a:rect l="l" t="t" r="r" b="b"/>
              <a:pathLst>
                <a:path w="13485" h="12677" extrusionOk="0">
                  <a:moveTo>
                    <a:pt x="3306" y="817"/>
                  </a:moveTo>
                  <a:cubicBezTo>
                    <a:pt x="3769" y="817"/>
                    <a:pt x="4233" y="967"/>
                    <a:pt x="4600" y="1267"/>
                  </a:cubicBezTo>
                  <a:cubicBezTo>
                    <a:pt x="3277" y="1802"/>
                    <a:pt x="2174" y="2905"/>
                    <a:pt x="1607" y="4260"/>
                  </a:cubicBezTo>
                  <a:cubicBezTo>
                    <a:pt x="914" y="3283"/>
                    <a:pt x="1072" y="1897"/>
                    <a:pt x="2143" y="1172"/>
                  </a:cubicBezTo>
                  <a:cubicBezTo>
                    <a:pt x="2484" y="935"/>
                    <a:pt x="2895" y="817"/>
                    <a:pt x="3306" y="817"/>
                  </a:cubicBezTo>
                  <a:close/>
                  <a:moveTo>
                    <a:pt x="10101" y="823"/>
                  </a:moveTo>
                  <a:cubicBezTo>
                    <a:pt x="10771" y="823"/>
                    <a:pt x="11436" y="1137"/>
                    <a:pt x="11846" y="1771"/>
                  </a:cubicBezTo>
                  <a:cubicBezTo>
                    <a:pt x="12382" y="2527"/>
                    <a:pt x="12319" y="3535"/>
                    <a:pt x="11783" y="4260"/>
                  </a:cubicBezTo>
                  <a:cubicBezTo>
                    <a:pt x="11248" y="2905"/>
                    <a:pt x="10177" y="1802"/>
                    <a:pt x="8790" y="1267"/>
                  </a:cubicBezTo>
                  <a:cubicBezTo>
                    <a:pt x="9176" y="971"/>
                    <a:pt x="9640" y="823"/>
                    <a:pt x="10101" y="823"/>
                  </a:cubicBezTo>
                  <a:close/>
                  <a:moveTo>
                    <a:pt x="6662" y="1686"/>
                  </a:moveTo>
                  <a:cubicBezTo>
                    <a:pt x="7287" y="1686"/>
                    <a:pt x="7908" y="1809"/>
                    <a:pt x="8475" y="2055"/>
                  </a:cubicBezTo>
                  <a:cubicBezTo>
                    <a:pt x="10177" y="2748"/>
                    <a:pt x="11311" y="4417"/>
                    <a:pt x="11311" y="6339"/>
                  </a:cubicBezTo>
                  <a:cubicBezTo>
                    <a:pt x="11374" y="8891"/>
                    <a:pt x="9263" y="10970"/>
                    <a:pt x="6711" y="10970"/>
                  </a:cubicBezTo>
                  <a:cubicBezTo>
                    <a:pt x="4159" y="10970"/>
                    <a:pt x="2048" y="8891"/>
                    <a:pt x="2017" y="6339"/>
                  </a:cubicBezTo>
                  <a:cubicBezTo>
                    <a:pt x="2017" y="4764"/>
                    <a:pt x="2804" y="3346"/>
                    <a:pt x="4065" y="2464"/>
                  </a:cubicBezTo>
                  <a:cubicBezTo>
                    <a:pt x="4846" y="1943"/>
                    <a:pt x="5759" y="1686"/>
                    <a:pt x="6662" y="1686"/>
                  </a:cubicBezTo>
                  <a:close/>
                  <a:moveTo>
                    <a:pt x="3282" y="1"/>
                  </a:moveTo>
                  <a:cubicBezTo>
                    <a:pt x="2347" y="1"/>
                    <a:pt x="1411" y="437"/>
                    <a:pt x="820" y="1298"/>
                  </a:cubicBezTo>
                  <a:cubicBezTo>
                    <a:pt x="0" y="2496"/>
                    <a:pt x="189" y="4165"/>
                    <a:pt x="1292" y="5142"/>
                  </a:cubicBezTo>
                  <a:cubicBezTo>
                    <a:pt x="820" y="7316"/>
                    <a:pt x="1702" y="9553"/>
                    <a:pt x="3497" y="10844"/>
                  </a:cubicBezTo>
                  <a:lnTo>
                    <a:pt x="2867" y="12073"/>
                  </a:lnTo>
                  <a:cubicBezTo>
                    <a:pt x="2773" y="12262"/>
                    <a:pt x="2867" y="12514"/>
                    <a:pt x="3088" y="12640"/>
                  </a:cubicBezTo>
                  <a:cubicBezTo>
                    <a:pt x="3137" y="12665"/>
                    <a:pt x="3189" y="12677"/>
                    <a:pt x="3240" y="12677"/>
                  </a:cubicBezTo>
                  <a:cubicBezTo>
                    <a:pt x="3386" y="12677"/>
                    <a:pt x="3530" y="12582"/>
                    <a:pt x="3623" y="12420"/>
                  </a:cubicBezTo>
                  <a:lnTo>
                    <a:pt x="4222" y="11254"/>
                  </a:lnTo>
                  <a:cubicBezTo>
                    <a:pt x="4994" y="11632"/>
                    <a:pt x="5821" y="11821"/>
                    <a:pt x="6648" y="11821"/>
                  </a:cubicBezTo>
                  <a:cubicBezTo>
                    <a:pt x="7475" y="11821"/>
                    <a:pt x="8302" y="11632"/>
                    <a:pt x="9074" y="11254"/>
                  </a:cubicBezTo>
                  <a:lnTo>
                    <a:pt x="9641" y="12420"/>
                  </a:lnTo>
                  <a:cubicBezTo>
                    <a:pt x="9736" y="12587"/>
                    <a:pt x="9904" y="12663"/>
                    <a:pt x="10062" y="12663"/>
                  </a:cubicBezTo>
                  <a:cubicBezTo>
                    <a:pt x="10113" y="12663"/>
                    <a:pt x="10162" y="12655"/>
                    <a:pt x="10208" y="12640"/>
                  </a:cubicBezTo>
                  <a:cubicBezTo>
                    <a:pt x="10397" y="12514"/>
                    <a:pt x="10492" y="12262"/>
                    <a:pt x="10397" y="12073"/>
                  </a:cubicBezTo>
                  <a:lnTo>
                    <a:pt x="9767" y="10844"/>
                  </a:lnTo>
                  <a:cubicBezTo>
                    <a:pt x="11594" y="9584"/>
                    <a:pt x="12476" y="7347"/>
                    <a:pt x="11972" y="5142"/>
                  </a:cubicBezTo>
                  <a:cubicBezTo>
                    <a:pt x="13485" y="3882"/>
                    <a:pt x="13359" y="1582"/>
                    <a:pt x="11752" y="511"/>
                  </a:cubicBezTo>
                  <a:cubicBezTo>
                    <a:pt x="11243" y="171"/>
                    <a:pt x="10658" y="5"/>
                    <a:pt x="10078" y="5"/>
                  </a:cubicBezTo>
                  <a:cubicBezTo>
                    <a:pt x="9258" y="5"/>
                    <a:pt x="8449" y="338"/>
                    <a:pt x="7877" y="983"/>
                  </a:cubicBezTo>
                  <a:cubicBezTo>
                    <a:pt x="7483" y="905"/>
                    <a:pt x="7081" y="865"/>
                    <a:pt x="6679" y="865"/>
                  </a:cubicBezTo>
                  <a:cubicBezTo>
                    <a:pt x="6278" y="865"/>
                    <a:pt x="5876" y="905"/>
                    <a:pt x="5482" y="983"/>
                  </a:cubicBezTo>
                  <a:cubicBezTo>
                    <a:pt x="4898" y="326"/>
                    <a:pt x="4090" y="1"/>
                    <a:pt x="3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6;p29"/>
            <p:cNvSpPr/>
            <p:nvPr/>
          </p:nvSpPr>
          <p:spPr>
            <a:xfrm>
              <a:off x="-42644075" y="2060025"/>
              <a:ext cx="59100" cy="65400"/>
            </a:xfrm>
            <a:custGeom>
              <a:avLst/>
              <a:gdLst/>
              <a:ahLst/>
              <a:cxnLst/>
              <a:rect l="l" t="t" r="r" b="b"/>
              <a:pathLst>
                <a:path w="2364" h="2616" extrusionOk="0">
                  <a:moveTo>
                    <a:pt x="442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237"/>
                  </a:lnTo>
                  <a:cubicBezTo>
                    <a:pt x="0" y="2458"/>
                    <a:pt x="189" y="2615"/>
                    <a:pt x="442" y="2615"/>
                  </a:cubicBezTo>
                  <a:lnTo>
                    <a:pt x="1922" y="2615"/>
                  </a:lnTo>
                  <a:cubicBezTo>
                    <a:pt x="2174" y="2615"/>
                    <a:pt x="2363" y="2426"/>
                    <a:pt x="2363" y="2237"/>
                  </a:cubicBezTo>
                  <a:cubicBezTo>
                    <a:pt x="2363" y="1954"/>
                    <a:pt x="2174" y="1796"/>
                    <a:pt x="1922" y="1796"/>
                  </a:cubicBezTo>
                  <a:lnTo>
                    <a:pt x="820" y="1796"/>
                  </a:lnTo>
                  <a:lnTo>
                    <a:pt x="820" y="410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68;p46"/>
          <p:cNvSpPr/>
          <p:nvPr/>
        </p:nvSpPr>
        <p:spPr>
          <a:xfrm>
            <a:off x="8336936" y="208754"/>
            <a:ext cx="618514" cy="379969"/>
          </a:xfrm>
          <a:custGeom>
            <a:avLst/>
            <a:gdLst/>
            <a:ahLst/>
            <a:cxnLst/>
            <a:rect l="l" t="t" r="r" b="b"/>
            <a:pathLst>
              <a:path w="33492" h="20575" extrusionOk="0">
                <a:moveTo>
                  <a:pt x="14195" y="0"/>
                </a:moveTo>
                <a:cubicBezTo>
                  <a:pt x="11003" y="0"/>
                  <a:pt x="8215" y="2192"/>
                  <a:pt x="7539" y="5346"/>
                </a:cubicBezTo>
                <a:cubicBezTo>
                  <a:pt x="6956" y="5148"/>
                  <a:pt x="6368" y="5054"/>
                  <a:pt x="5792" y="5054"/>
                </a:cubicBezTo>
                <a:cubicBezTo>
                  <a:pt x="3271" y="5054"/>
                  <a:pt x="996" y="6848"/>
                  <a:pt x="534" y="9483"/>
                </a:cubicBezTo>
                <a:cubicBezTo>
                  <a:pt x="1" y="12718"/>
                  <a:pt x="2502" y="15687"/>
                  <a:pt x="5805" y="15687"/>
                </a:cubicBezTo>
                <a:cubicBezTo>
                  <a:pt x="6172" y="15654"/>
                  <a:pt x="6539" y="15620"/>
                  <a:pt x="6906" y="15554"/>
                </a:cubicBezTo>
                <a:lnTo>
                  <a:pt x="6906" y="15887"/>
                </a:lnTo>
                <a:cubicBezTo>
                  <a:pt x="6906" y="18784"/>
                  <a:pt x="9249" y="20574"/>
                  <a:pt x="11635" y="20574"/>
                </a:cubicBezTo>
                <a:cubicBezTo>
                  <a:pt x="13067" y="20574"/>
                  <a:pt x="14515" y="19928"/>
                  <a:pt x="15478" y="18489"/>
                </a:cubicBezTo>
                <a:cubicBezTo>
                  <a:pt x="16191" y="19716"/>
                  <a:pt x="17363" y="20270"/>
                  <a:pt x="18526" y="20270"/>
                </a:cubicBezTo>
                <a:cubicBezTo>
                  <a:pt x="20302" y="20270"/>
                  <a:pt x="22056" y="18978"/>
                  <a:pt x="22116" y="16821"/>
                </a:cubicBezTo>
                <a:cubicBezTo>
                  <a:pt x="23241" y="17509"/>
                  <a:pt x="24467" y="17829"/>
                  <a:pt x="25670" y="17829"/>
                </a:cubicBezTo>
                <a:cubicBezTo>
                  <a:pt x="28606" y="17829"/>
                  <a:pt x="31405" y="15928"/>
                  <a:pt x="32257" y="12852"/>
                </a:cubicBezTo>
                <a:cubicBezTo>
                  <a:pt x="33491" y="8482"/>
                  <a:pt x="30222" y="4145"/>
                  <a:pt x="25686" y="4145"/>
                </a:cubicBezTo>
                <a:cubicBezTo>
                  <a:pt x="23918" y="4145"/>
                  <a:pt x="22183" y="4846"/>
                  <a:pt x="20916" y="6080"/>
                </a:cubicBezTo>
                <a:cubicBezTo>
                  <a:pt x="20549" y="2744"/>
                  <a:pt x="17847" y="209"/>
                  <a:pt x="14544" y="9"/>
                </a:cubicBezTo>
                <a:cubicBezTo>
                  <a:pt x="14427" y="3"/>
                  <a:pt x="14311" y="0"/>
                  <a:pt x="1419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41;p44"/>
          <p:cNvSpPr/>
          <p:nvPr/>
        </p:nvSpPr>
        <p:spPr>
          <a:xfrm>
            <a:off x="123450" y="123600"/>
            <a:ext cx="484500" cy="48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48;p44"/>
          <p:cNvSpPr/>
          <p:nvPr/>
        </p:nvSpPr>
        <p:spPr>
          <a:xfrm>
            <a:off x="211499" y="223729"/>
            <a:ext cx="308402" cy="283942"/>
          </a:xfrm>
          <a:custGeom>
            <a:avLst/>
            <a:gdLst/>
            <a:ahLst/>
            <a:cxnLst/>
            <a:rect l="l" t="t" r="r" b="b"/>
            <a:pathLst>
              <a:path w="14537" h="13384" extrusionOk="0">
                <a:moveTo>
                  <a:pt x="8923" y="2355"/>
                </a:moveTo>
                <a:cubicBezTo>
                  <a:pt x="8860" y="2355"/>
                  <a:pt x="8793" y="2366"/>
                  <a:pt x="8722" y="2390"/>
                </a:cubicBezTo>
                <a:cubicBezTo>
                  <a:pt x="8421" y="2490"/>
                  <a:pt x="8121" y="2540"/>
                  <a:pt x="7803" y="2540"/>
                </a:cubicBezTo>
                <a:cubicBezTo>
                  <a:pt x="7770" y="2540"/>
                  <a:pt x="7736" y="2557"/>
                  <a:pt x="7720" y="2557"/>
                </a:cubicBezTo>
                <a:cubicBezTo>
                  <a:pt x="7118" y="2674"/>
                  <a:pt x="6684" y="3208"/>
                  <a:pt x="6684" y="3827"/>
                </a:cubicBezTo>
                <a:lnTo>
                  <a:pt x="6684" y="5247"/>
                </a:lnTo>
                <a:lnTo>
                  <a:pt x="6600" y="5247"/>
                </a:lnTo>
                <a:cubicBezTo>
                  <a:pt x="5514" y="5247"/>
                  <a:pt x="4963" y="6550"/>
                  <a:pt x="5731" y="7319"/>
                </a:cubicBezTo>
                <a:cubicBezTo>
                  <a:pt x="5981" y="7569"/>
                  <a:pt x="6290" y="7681"/>
                  <a:pt x="6592" y="7681"/>
                </a:cubicBezTo>
                <a:cubicBezTo>
                  <a:pt x="7219" y="7681"/>
                  <a:pt x="7820" y="7199"/>
                  <a:pt x="7820" y="6467"/>
                </a:cubicBezTo>
                <a:cubicBezTo>
                  <a:pt x="7820" y="6400"/>
                  <a:pt x="7820" y="6350"/>
                  <a:pt x="7803" y="6300"/>
                </a:cubicBezTo>
                <a:cubicBezTo>
                  <a:pt x="7820" y="6249"/>
                  <a:pt x="7820" y="6216"/>
                  <a:pt x="7820" y="6183"/>
                </a:cubicBezTo>
                <a:lnTo>
                  <a:pt x="7820" y="3827"/>
                </a:lnTo>
                <a:cubicBezTo>
                  <a:pt x="7820" y="3760"/>
                  <a:pt x="7853" y="3693"/>
                  <a:pt x="7920" y="3676"/>
                </a:cubicBezTo>
                <a:cubicBezTo>
                  <a:pt x="8321" y="3660"/>
                  <a:pt x="8739" y="3576"/>
                  <a:pt x="9123" y="3442"/>
                </a:cubicBezTo>
                <a:cubicBezTo>
                  <a:pt x="9708" y="3188"/>
                  <a:pt x="9472" y="2355"/>
                  <a:pt x="8923" y="2355"/>
                </a:cubicBezTo>
                <a:close/>
                <a:moveTo>
                  <a:pt x="10092" y="9123"/>
                </a:moveTo>
                <a:cubicBezTo>
                  <a:pt x="10594" y="9123"/>
                  <a:pt x="10844" y="9741"/>
                  <a:pt x="10493" y="10092"/>
                </a:cubicBezTo>
                <a:cubicBezTo>
                  <a:pt x="10375" y="10205"/>
                  <a:pt x="10232" y="10256"/>
                  <a:pt x="10093" y="10256"/>
                </a:cubicBezTo>
                <a:cubicBezTo>
                  <a:pt x="9801" y="10256"/>
                  <a:pt x="9524" y="10031"/>
                  <a:pt x="9524" y="9691"/>
                </a:cubicBezTo>
                <a:cubicBezTo>
                  <a:pt x="9524" y="9374"/>
                  <a:pt x="9775" y="9123"/>
                  <a:pt x="10092" y="9123"/>
                </a:cubicBezTo>
                <a:close/>
                <a:moveTo>
                  <a:pt x="2273" y="0"/>
                </a:moveTo>
                <a:cubicBezTo>
                  <a:pt x="1020" y="0"/>
                  <a:pt x="0" y="1003"/>
                  <a:pt x="0" y="2256"/>
                </a:cubicBezTo>
                <a:lnTo>
                  <a:pt x="0" y="11112"/>
                </a:lnTo>
                <a:cubicBezTo>
                  <a:pt x="0" y="12365"/>
                  <a:pt x="1020" y="13367"/>
                  <a:pt x="2273" y="13384"/>
                </a:cubicBezTo>
                <a:lnTo>
                  <a:pt x="12248" y="13384"/>
                </a:lnTo>
                <a:cubicBezTo>
                  <a:pt x="13501" y="13367"/>
                  <a:pt x="14503" y="12365"/>
                  <a:pt x="14520" y="11112"/>
                </a:cubicBezTo>
                <a:cubicBezTo>
                  <a:pt x="14537" y="10711"/>
                  <a:pt x="14240" y="10510"/>
                  <a:pt x="13946" y="10510"/>
                </a:cubicBezTo>
                <a:cubicBezTo>
                  <a:pt x="13651" y="10510"/>
                  <a:pt x="13359" y="10711"/>
                  <a:pt x="13384" y="11112"/>
                </a:cubicBezTo>
                <a:cubicBezTo>
                  <a:pt x="13384" y="11730"/>
                  <a:pt x="12866" y="12248"/>
                  <a:pt x="12248" y="12248"/>
                </a:cubicBezTo>
                <a:lnTo>
                  <a:pt x="2273" y="12248"/>
                </a:lnTo>
                <a:cubicBezTo>
                  <a:pt x="1638" y="12248"/>
                  <a:pt x="1136" y="11730"/>
                  <a:pt x="1136" y="11112"/>
                </a:cubicBezTo>
                <a:lnTo>
                  <a:pt x="1136" y="10259"/>
                </a:lnTo>
                <a:lnTo>
                  <a:pt x="8488" y="10259"/>
                </a:lnTo>
                <a:cubicBezTo>
                  <a:pt x="8756" y="11011"/>
                  <a:pt x="9424" y="11387"/>
                  <a:pt x="10092" y="11387"/>
                </a:cubicBezTo>
                <a:cubicBezTo>
                  <a:pt x="10761" y="11387"/>
                  <a:pt x="11429" y="11011"/>
                  <a:pt x="11696" y="10259"/>
                </a:cubicBezTo>
                <a:lnTo>
                  <a:pt x="12248" y="10259"/>
                </a:lnTo>
                <a:cubicBezTo>
                  <a:pt x="12264" y="10260"/>
                  <a:pt x="12279" y="10261"/>
                  <a:pt x="12295" y="10261"/>
                </a:cubicBezTo>
                <a:cubicBezTo>
                  <a:pt x="13034" y="10261"/>
                  <a:pt x="13034" y="9122"/>
                  <a:pt x="12295" y="9122"/>
                </a:cubicBezTo>
                <a:cubicBezTo>
                  <a:pt x="12279" y="9122"/>
                  <a:pt x="12264" y="9122"/>
                  <a:pt x="12248" y="9123"/>
                </a:cubicBezTo>
                <a:lnTo>
                  <a:pt x="11696" y="9123"/>
                </a:lnTo>
                <a:cubicBezTo>
                  <a:pt x="11429" y="8371"/>
                  <a:pt x="10761" y="7995"/>
                  <a:pt x="10092" y="7995"/>
                </a:cubicBezTo>
                <a:cubicBezTo>
                  <a:pt x="9424" y="7995"/>
                  <a:pt x="8756" y="8371"/>
                  <a:pt x="8488" y="9123"/>
                </a:cubicBezTo>
                <a:lnTo>
                  <a:pt x="1120" y="9123"/>
                </a:lnTo>
                <a:lnTo>
                  <a:pt x="1120" y="2256"/>
                </a:lnTo>
                <a:cubicBezTo>
                  <a:pt x="1120" y="1638"/>
                  <a:pt x="1638" y="1137"/>
                  <a:pt x="2256" y="1137"/>
                </a:cubicBezTo>
                <a:lnTo>
                  <a:pt x="12231" y="1137"/>
                </a:lnTo>
                <a:cubicBezTo>
                  <a:pt x="12866" y="1137"/>
                  <a:pt x="13367" y="1638"/>
                  <a:pt x="13367" y="2256"/>
                </a:cubicBezTo>
                <a:lnTo>
                  <a:pt x="13367" y="8271"/>
                </a:lnTo>
                <a:cubicBezTo>
                  <a:pt x="13367" y="8589"/>
                  <a:pt x="13618" y="8839"/>
                  <a:pt x="13935" y="8839"/>
                </a:cubicBezTo>
                <a:cubicBezTo>
                  <a:pt x="14253" y="8839"/>
                  <a:pt x="14503" y="8589"/>
                  <a:pt x="14503" y="8271"/>
                </a:cubicBezTo>
                <a:lnTo>
                  <a:pt x="14503" y="2256"/>
                </a:lnTo>
                <a:cubicBezTo>
                  <a:pt x="14503" y="1003"/>
                  <a:pt x="13484" y="0"/>
                  <a:pt x="122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Manfaat Penelitian</a:t>
            </a:r>
            <a:endParaRPr/>
          </a:p>
        </p:txBody>
      </p:sp>
      <p:grpSp>
        <p:nvGrpSpPr>
          <p:cNvPr id="468" name="Google Shape;468;p22"/>
          <p:cNvGrpSpPr/>
          <p:nvPr/>
        </p:nvGrpSpPr>
        <p:grpSpPr>
          <a:xfrm>
            <a:off x="4631204" y="1494803"/>
            <a:ext cx="4001074" cy="1290975"/>
            <a:chOff x="5309983" y="1749992"/>
            <a:chExt cx="3110617" cy="774036"/>
          </a:xfrm>
        </p:grpSpPr>
        <p:sp>
          <p:nvSpPr>
            <p:cNvPr id="469" name="Google Shape;469;p22"/>
            <p:cNvSpPr/>
            <p:nvPr/>
          </p:nvSpPr>
          <p:spPr>
            <a:xfrm flipH="1">
              <a:off x="5309983" y="1885575"/>
              <a:ext cx="627734" cy="42938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1" name="Google Shape;471;p22"/>
            <p:cNvSpPr txBox="1"/>
            <p:nvPr/>
          </p:nvSpPr>
          <p:spPr>
            <a:xfrm>
              <a:off x="6113900" y="1749992"/>
              <a:ext cx="2306700" cy="774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GB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Memanfaatkan NodeMCU dan Telegram untuk memfasilitasi pemantauan dan pemberitahuan kondisi ruangan secara real-time.</a:t>
              </a: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72" name="Google Shape;472;p22"/>
          <p:cNvGrpSpPr/>
          <p:nvPr/>
        </p:nvGrpSpPr>
        <p:grpSpPr>
          <a:xfrm>
            <a:off x="4631197" y="3382512"/>
            <a:ext cx="4005611" cy="1862186"/>
            <a:chOff x="5309983" y="3362251"/>
            <a:chExt cx="3114139" cy="824725"/>
          </a:xfrm>
        </p:grpSpPr>
        <p:sp>
          <p:nvSpPr>
            <p:cNvPr id="473" name="Google Shape;473;p22"/>
            <p:cNvSpPr/>
            <p:nvPr/>
          </p:nvSpPr>
          <p:spPr>
            <a:xfrm flipH="1">
              <a:off x="5309983" y="3409099"/>
              <a:ext cx="570468" cy="3417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5" name="Google Shape;475;p22"/>
            <p:cNvSpPr txBox="1"/>
            <p:nvPr/>
          </p:nvSpPr>
          <p:spPr>
            <a:xfrm>
              <a:off x="6117422" y="3362251"/>
              <a:ext cx="2306700" cy="824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GB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Temuan penelitian ini berkontribusi pada kemajuan teknologi deteksi kebakaran berbasis IoT.</a:t>
              </a: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476" name="Google Shape;476;p22"/>
          <p:cNvCxnSpPr>
            <a:stCxn id="477" idx="3"/>
            <a:endCxn id="473" idx="3"/>
          </p:cNvCxnSpPr>
          <p:nvPr/>
        </p:nvCxnSpPr>
        <p:spPr>
          <a:xfrm>
            <a:off x="3491461" y="2913065"/>
            <a:ext cx="1139736" cy="961108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8" name="Google Shape;478;p22"/>
          <p:cNvGrpSpPr/>
          <p:nvPr/>
        </p:nvGrpSpPr>
        <p:grpSpPr>
          <a:xfrm>
            <a:off x="243708" y="2296752"/>
            <a:ext cx="3247753" cy="1775130"/>
            <a:chOff x="656775" y="2467661"/>
            <a:chExt cx="3155156" cy="842364"/>
          </a:xfrm>
        </p:grpSpPr>
        <p:sp>
          <p:nvSpPr>
            <p:cNvPr id="477" name="Google Shape;477;p22"/>
            <p:cNvSpPr/>
            <p:nvPr/>
          </p:nvSpPr>
          <p:spPr>
            <a:xfrm>
              <a:off x="3089531" y="2612892"/>
              <a:ext cx="722400" cy="294464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80" name="Google Shape;480;p22"/>
            <p:cNvSpPr txBox="1"/>
            <p:nvPr/>
          </p:nvSpPr>
          <p:spPr>
            <a:xfrm flipH="1">
              <a:off x="656775" y="2467661"/>
              <a:ext cx="2306700" cy="842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GB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Pengembangan alat deteksi dini kebakaran yang praktis dan mudah digunakan berbasis IoT.</a:t>
              </a: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481" name="Google Shape;481;p22"/>
          <p:cNvCxnSpPr>
            <a:stCxn id="477" idx="3"/>
            <a:endCxn id="469" idx="3"/>
          </p:cNvCxnSpPr>
          <p:nvPr/>
        </p:nvCxnSpPr>
        <p:spPr>
          <a:xfrm flipV="1">
            <a:off x="3491461" y="2079009"/>
            <a:ext cx="1139743" cy="83405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22"/>
          <p:cNvCxnSpPr/>
          <p:nvPr/>
        </p:nvCxnSpPr>
        <p:spPr>
          <a:xfrm>
            <a:off x="5013502" y="2479187"/>
            <a:ext cx="5698" cy="1039678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83" name="Google Shape;483;p22"/>
          <p:cNvSpPr/>
          <p:nvPr/>
        </p:nvSpPr>
        <p:spPr>
          <a:xfrm>
            <a:off x="4836916" y="3696771"/>
            <a:ext cx="353172" cy="354804"/>
          </a:xfrm>
          <a:custGeom>
            <a:avLst/>
            <a:gdLst/>
            <a:ahLst/>
            <a:cxnLst/>
            <a:rect l="l" t="t" r="r" b="b"/>
            <a:pathLst>
              <a:path w="14504" h="14571" extrusionOk="0">
                <a:moveTo>
                  <a:pt x="7221" y="1170"/>
                </a:moveTo>
                <a:cubicBezTo>
                  <a:pt x="7231" y="1170"/>
                  <a:pt x="7242" y="1170"/>
                  <a:pt x="7252" y="1170"/>
                </a:cubicBezTo>
                <a:lnTo>
                  <a:pt x="7252" y="1187"/>
                </a:lnTo>
                <a:cubicBezTo>
                  <a:pt x="7262" y="1187"/>
                  <a:pt x="7272" y="1186"/>
                  <a:pt x="7283" y="1186"/>
                </a:cubicBezTo>
                <a:cubicBezTo>
                  <a:pt x="7854" y="1186"/>
                  <a:pt x="8322" y="1648"/>
                  <a:pt x="8322" y="2223"/>
                </a:cubicBezTo>
                <a:lnTo>
                  <a:pt x="8322" y="3576"/>
                </a:lnTo>
                <a:lnTo>
                  <a:pt x="6166" y="3576"/>
                </a:lnTo>
                <a:lnTo>
                  <a:pt x="6166" y="2223"/>
                </a:lnTo>
                <a:cubicBezTo>
                  <a:pt x="6183" y="1632"/>
                  <a:pt x="6635" y="1170"/>
                  <a:pt x="7221" y="1170"/>
                </a:cubicBezTo>
                <a:close/>
                <a:moveTo>
                  <a:pt x="7252" y="6199"/>
                </a:moveTo>
                <a:cubicBezTo>
                  <a:pt x="6734" y="6199"/>
                  <a:pt x="6484" y="6818"/>
                  <a:pt x="6835" y="7185"/>
                </a:cubicBezTo>
                <a:cubicBezTo>
                  <a:pt x="6953" y="7298"/>
                  <a:pt x="7097" y="7349"/>
                  <a:pt x="7238" y="7349"/>
                </a:cubicBezTo>
                <a:cubicBezTo>
                  <a:pt x="7536" y="7349"/>
                  <a:pt x="7820" y="7124"/>
                  <a:pt x="7820" y="6784"/>
                </a:cubicBezTo>
                <a:cubicBezTo>
                  <a:pt x="7820" y="6467"/>
                  <a:pt x="7553" y="6199"/>
                  <a:pt x="7252" y="6199"/>
                </a:cubicBezTo>
                <a:close/>
                <a:moveTo>
                  <a:pt x="9441" y="4696"/>
                </a:moveTo>
                <a:cubicBezTo>
                  <a:pt x="9759" y="4696"/>
                  <a:pt x="10009" y="4946"/>
                  <a:pt x="10009" y="5264"/>
                </a:cubicBezTo>
                <a:lnTo>
                  <a:pt x="10009" y="8873"/>
                </a:lnTo>
                <a:lnTo>
                  <a:pt x="4495" y="8873"/>
                </a:lnTo>
                <a:lnTo>
                  <a:pt x="4495" y="5264"/>
                </a:lnTo>
                <a:cubicBezTo>
                  <a:pt x="4495" y="4946"/>
                  <a:pt x="4746" y="4696"/>
                  <a:pt x="5063" y="4696"/>
                </a:cubicBezTo>
                <a:close/>
                <a:moveTo>
                  <a:pt x="7252" y="1"/>
                </a:moveTo>
                <a:cubicBezTo>
                  <a:pt x="6032" y="1"/>
                  <a:pt x="5047" y="986"/>
                  <a:pt x="5030" y="2223"/>
                </a:cubicBezTo>
                <a:lnTo>
                  <a:pt x="5030" y="3560"/>
                </a:lnTo>
                <a:cubicBezTo>
                  <a:pt x="4111" y="3576"/>
                  <a:pt x="3376" y="4328"/>
                  <a:pt x="3359" y="5264"/>
                </a:cubicBezTo>
                <a:lnTo>
                  <a:pt x="3359" y="9441"/>
                </a:lnTo>
                <a:cubicBezTo>
                  <a:pt x="3359" y="9758"/>
                  <a:pt x="3626" y="10009"/>
                  <a:pt x="3927" y="10009"/>
                </a:cubicBezTo>
                <a:lnTo>
                  <a:pt x="3927" y="9992"/>
                </a:lnTo>
                <a:lnTo>
                  <a:pt x="10594" y="9992"/>
                </a:lnTo>
                <a:cubicBezTo>
                  <a:pt x="10911" y="9992"/>
                  <a:pt x="11162" y="9742"/>
                  <a:pt x="11162" y="9441"/>
                </a:cubicBezTo>
                <a:lnTo>
                  <a:pt x="11162" y="5264"/>
                </a:lnTo>
                <a:cubicBezTo>
                  <a:pt x="11162" y="4311"/>
                  <a:pt x="10393" y="3560"/>
                  <a:pt x="9458" y="3560"/>
                </a:cubicBezTo>
                <a:lnTo>
                  <a:pt x="9458" y="2223"/>
                </a:lnTo>
                <a:cubicBezTo>
                  <a:pt x="9458" y="986"/>
                  <a:pt x="8472" y="1"/>
                  <a:pt x="7252" y="1"/>
                </a:cubicBezTo>
                <a:close/>
                <a:moveTo>
                  <a:pt x="3852" y="11165"/>
                </a:moveTo>
                <a:cubicBezTo>
                  <a:pt x="3560" y="11165"/>
                  <a:pt x="3276" y="11390"/>
                  <a:pt x="3276" y="11730"/>
                </a:cubicBezTo>
                <a:cubicBezTo>
                  <a:pt x="3276" y="12047"/>
                  <a:pt x="3526" y="12298"/>
                  <a:pt x="3844" y="12298"/>
                </a:cubicBezTo>
                <a:cubicBezTo>
                  <a:pt x="4345" y="12298"/>
                  <a:pt x="4596" y="11697"/>
                  <a:pt x="4245" y="11329"/>
                </a:cubicBezTo>
                <a:cubicBezTo>
                  <a:pt x="4132" y="11216"/>
                  <a:pt x="3991" y="11165"/>
                  <a:pt x="3852" y="11165"/>
                </a:cubicBezTo>
                <a:close/>
                <a:moveTo>
                  <a:pt x="6136" y="11178"/>
                </a:moveTo>
                <a:cubicBezTo>
                  <a:pt x="6129" y="11178"/>
                  <a:pt x="6123" y="11178"/>
                  <a:pt x="6116" y="11179"/>
                </a:cubicBezTo>
                <a:cubicBezTo>
                  <a:pt x="5799" y="11179"/>
                  <a:pt x="5548" y="11429"/>
                  <a:pt x="5548" y="11730"/>
                </a:cubicBezTo>
                <a:cubicBezTo>
                  <a:pt x="5548" y="12082"/>
                  <a:pt x="5826" y="12311"/>
                  <a:pt x="6119" y="12311"/>
                </a:cubicBezTo>
                <a:cubicBezTo>
                  <a:pt x="6258" y="12311"/>
                  <a:pt x="6399" y="12260"/>
                  <a:pt x="6517" y="12148"/>
                </a:cubicBezTo>
                <a:cubicBezTo>
                  <a:pt x="6863" y="11785"/>
                  <a:pt x="6624" y="11178"/>
                  <a:pt x="6136" y="11178"/>
                </a:cubicBezTo>
                <a:close/>
                <a:moveTo>
                  <a:pt x="8392" y="11178"/>
                </a:moveTo>
                <a:cubicBezTo>
                  <a:pt x="8385" y="11178"/>
                  <a:pt x="8379" y="11178"/>
                  <a:pt x="8372" y="11179"/>
                </a:cubicBezTo>
                <a:cubicBezTo>
                  <a:pt x="8071" y="11179"/>
                  <a:pt x="7820" y="11429"/>
                  <a:pt x="7820" y="11730"/>
                </a:cubicBezTo>
                <a:cubicBezTo>
                  <a:pt x="7809" y="12082"/>
                  <a:pt x="8091" y="12311"/>
                  <a:pt x="8388" y="12311"/>
                </a:cubicBezTo>
                <a:cubicBezTo>
                  <a:pt x="8528" y="12311"/>
                  <a:pt x="8672" y="12260"/>
                  <a:pt x="8789" y="12148"/>
                </a:cubicBezTo>
                <a:cubicBezTo>
                  <a:pt x="9136" y="11785"/>
                  <a:pt x="8896" y="11178"/>
                  <a:pt x="8392" y="11178"/>
                </a:cubicBezTo>
                <a:close/>
                <a:moveTo>
                  <a:pt x="10672" y="11178"/>
                </a:moveTo>
                <a:cubicBezTo>
                  <a:pt x="10663" y="11178"/>
                  <a:pt x="10654" y="11178"/>
                  <a:pt x="10644" y="11179"/>
                </a:cubicBezTo>
                <a:cubicBezTo>
                  <a:pt x="10143" y="11179"/>
                  <a:pt x="9892" y="11780"/>
                  <a:pt x="10243" y="12148"/>
                </a:cubicBezTo>
                <a:cubicBezTo>
                  <a:pt x="10361" y="12260"/>
                  <a:pt x="10502" y="12311"/>
                  <a:pt x="10641" y="12311"/>
                </a:cubicBezTo>
                <a:cubicBezTo>
                  <a:pt x="10934" y="12311"/>
                  <a:pt x="11212" y="12082"/>
                  <a:pt x="11212" y="11730"/>
                </a:cubicBezTo>
                <a:cubicBezTo>
                  <a:pt x="11212" y="11438"/>
                  <a:pt x="10976" y="11178"/>
                  <a:pt x="10672" y="11178"/>
                </a:cubicBezTo>
                <a:close/>
                <a:moveTo>
                  <a:pt x="12716" y="8928"/>
                </a:moveTo>
                <a:cubicBezTo>
                  <a:pt x="12132" y="8928"/>
                  <a:pt x="11929" y="9845"/>
                  <a:pt x="12582" y="10042"/>
                </a:cubicBezTo>
                <a:cubicBezTo>
                  <a:pt x="13050" y="10193"/>
                  <a:pt x="13368" y="10611"/>
                  <a:pt x="13368" y="11112"/>
                </a:cubicBezTo>
                <a:lnTo>
                  <a:pt x="13368" y="12332"/>
                </a:lnTo>
                <a:cubicBezTo>
                  <a:pt x="13368" y="12933"/>
                  <a:pt x="12866" y="13434"/>
                  <a:pt x="12265" y="13434"/>
                </a:cubicBezTo>
                <a:lnTo>
                  <a:pt x="2240" y="13434"/>
                </a:lnTo>
                <a:cubicBezTo>
                  <a:pt x="1621" y="13434"/>
                  <a:pt x="1137" y="12933"/>
                  <a:pt x="1137" y="12332"/>
                </a:cubicBezTo>
                <a:lnTo>
                  <a:pt x="1137" y="11112"/>
                </a:lnTo>
                <a:cubicBezTo>
                  <a:pt x="1137" y="10627"/>
                  <a:pt x="1438" y="10210"/>
                  <a:pt x="1889" y="10059"/>
                </a:cubicBezTo>
                <a:cubicBezTo>
                  <a:pt x="2537" y="9848"/>
                  <a:pt x="2315" y="8957"/>
                  <a:pt x="1737" y="8957"/>
                </a:cubicBezTo>
                <a:cubicBezTo>
                  <a:pt x="1675" y="8957"/>
                  <a:pt x="1608" y="8967"/>
                  <a:pt x="1538" y="8990"/>
                </a:cubicBezTo>
                <a:cubicBezTo>
                  <a:pt x="619" y="9291"/>
                  <a:pt x="1" y="10143"/>
                  <a:pt x="1" y="11112"/>
                </a:cubicBezTo>
                <a:lnTo>
                  <a:pt x="1" y="12332"/>
                </a:lnTo>
                <a:cubicBezTo>
                  <a:pt x="1" y="13568"/>
                  <a:pt x="1003" y="14570"/>
                  <a:pt x="2240" y="14570"/>
                </a:cubicBezTo>
                <a:lnTo>
                  <a:pt x="12265" y="14570"/>
                </a:lnTo>
                <a:cubicBezTo>
                  <a:pt x="13501" y="14570"/>
                  <a:pt x="14504" y="13568"/>
                  <a:pt x="14504" y="12332"/>
                </a:cubicBezTo>
                <a:lnTo>
                  <a:pt x="14504" y="11112"/>
                </a:lnTo>
                <a:cubicBezTo>
                  <a:pt x="14504" y="10611"/>
                  <a:pt x="14337" y="10143"/>
                  <a:pt x="14053" y="9758"/>
                </a:cubicBezTo>
                <a:cubicBezTo>
                  <a:pt x="13769" y="9374"/>
                  <a:pt x="13368" y="9090"/>
                  <a:pt x="12900" y="8956"/>
                </a:cubicBezTo>
                <a:cubicBezTo>
                  <a:pt x="12835" y="8937"/>
                  <a:pt x="12774" y="8928"/>
                  <a:pt x="12716" y="89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4857822" y="1892700"/>
            <a:ext cx="354195" cy="353197"/>
          </a:xfrm>
          <a:custGeom>
            <a:avLst/>
            <a:gdLst/>
            <a:ahLst/>
            <a:cxnLst/>
            <a:rect l="l" t="t" r="r" b="b"/>
            <a:pathLst>
              <a:path w="14546" h="14505" extrusionOk="0">
                <a:moveTo>
                  <a:pt x="2774" y="1121"/>
                </a:moveTo>
                <a:cubicBezTo>
                  <a:pt x="2941" y="1121"/>
                  <a:pt x="3058" y="1254"/>
                  <a:pt x="3058" y="1405"/>
                </a:cubicBezTo>
                <a:lnTo>
                  <a:pt x="3058" y="2775"/>
                </a:lnTo>
                <a:cubicBezTo>
                  <a:pt x="3058" y="2925"/>
                  <a:pt x="2941" y="3059"/>
                  <a:pt x="2774" y="3059"/>
                </a:cubicBezTo>
                <a:lnTo>
                  <a:pt x="1421" y="3059"/>
                </a:lnTo>
                <a:cubicBezTo>
                  <a:pt x="1254" y="3059"/>
                  <a:pt x="1137" y="2925"/>
                  <a:pt x="1137" y="2775"/>
                </a:cubicBezTo>
                <a:lnTo>
                  <a:pt x="1137" y="1405"/>
                </a:lnTo>
                <a:cubicBezTo>
                  <a:pt x="1137" y="1254"/>
                  <a:pt x="1254" y="1121"/>
                  <a:pt x="1421" y="1121"/>
                </a:cubicBezTo>
                <a:close/>
                <a:moveTo>
                  <a:pt x="1391" y="1"/>
                </a:moveTo>
                <a:cubicBezTo>
                  <a:pt x="619" y="1"/>
                  <a:pt x="1" y="630"/>
                  <a:pt x="1" y="1405"/>
                </a:cubicBezTo>
                <a:lnTo>
                  <a:pt x="1" y="2775"/>
                </a:lnTo>
                <a:cubicBezTo>
                  <a:pt x="1" y="3560"/>
                  <a:pt x="635" y="4195"/>
                  <a:pt x="1421" y="4195"/>
                </a:cubicBezTo>
                <a:lnTo>
                  <a:pt x="2774" y="4195"/>
                </a:lnTo>
                <a:cubicBezTo>
                  <a:pt x="3559" y="4195"/>
                  <a:pt x="4194" y="3560"/>
                  <a:pt x="4194" y="2775"/>
                </a:cubicBezTo>
                <a:lnTo>
                  <a:pt x="4194" y="1405"/>
                </a:lnTo>
                <a:cubicBezTo>
                  <a:pt x="4194" y="630"/>
                  <a:pt x="3576" y="1"/>
                  <a:pt x="2804" y="1"/>
                </a:cubicBezTo>
                <a:cubicBezTo>
                  <a:pt x="2794" y="1"/>
                  <a:pt x="2784" y="1"/>
                  <a:pt x="2774" y="1"/>
                </a:cubicBezTo>
                <a:lnTo>
                  <a:pt x="1421" y="1"/>
                </a:lnTo>
                <a:cubicBezTo>
                  <a:pt x="1411" y="1"/>
                  <a:pt x="1401" y="1"/>
                  <a:pt x="1391" y="1"/>
                </a:cubicBezTo>
                <a:close/>
                <a:moveTo>
                  <a:pt x="6721" y="1"/>
                </a:moveTo>
                <a:cubicBezTo>
                  <a:pt x="5949" y="1"/>
                  <a:pt x="5331" y="630"/>
                  <a:pt x="5331" y="1405"/>
                </a:cubicBezTo>
                <a:lnTo>
                  <a:pt x="5331" y="2775"/>
                </a:lnTo>
                <a:cubicBezTo>
                  <a:pt x="5331" y="3560"/>
                  <a:pt x="5966" y="4195"/>
                  <a:pt x="6751" y="4195"/>
                </a:cubicBezTo>
                <a:lnTo>
                  <a:pt x="13100" y="4195"/>
                </a:lnTo>
                <a:cubicBezTo>
                  <a:pt x="13852" y="4195"/>
                  <a:pt x="13852" y="3059"/>
                  <a:pt x="13100" y="3059"/>
                </a:cubicBezTo>
                <a:lnTo>
                  <a:pt x="6751" y="3059"/>
                </a:lnTo>
                <a:cubicBezTo>
                  <a:pt x="6584" y="3059"/>
                  <a:pt x="6467" y="2925"/>
                  <a:pt x="6467" y="2775"/>
                </a:cubicBezTo>
                <a:lnTo>
                  <a:pt x="6467" y="1405"/>
                </a:lnTo>
                <a:cubicBezTo>
                  <a:pt x="6467" y="1254"/>
                  <a:pt x="6584" y="1121"/>
                  <a:pt x="6751" y="1121"/>
                </a:cubicBezTo>
                <a:lnTo>
                  <a:pt x="13100" y="1121"/>
                </a:lnTo>
                <a:cubicBezTo>
                  <a:pt x="13250" y="1121"/>
                  <a:pt x="13384" y="1254"/>
                  <a:pt x="13384" y="1405"/>
                </a:cubicBezTo>
                <a:cubicBezTo>
                  <a:pt x="13359" y="1806"/>
                  <a:pt x="13656" y="2006"/>
                  <a:pt x="13952" y="2006"/>
                </a:cubicBezTo>
                <a:cubicBezTo>
                  <a:pt x="14249" y="2006"/>
                  <a:pt x="14545" y="1806"/>
                  <a:pt x="14520" y="1405"/>
                </a:cubicBezTo>
                <a:cubicBezTo>
                  <a:pt x="14520" y="630"/>
                  <a:pt x="13902" y="1"/>
                  <a:pt x="13130" y="1"/>
                </a:cubicBezTo>
                <a:cubicBezTo>
                  <a:pt x="13120" y="1"/>
                  <a:pt x="13110" y="1"/>
                  <a:pt x="13100" y="1"/>
                </a:cubicBezTo>
                <a:lnTo>
                  <a:pt x="6751" y="1"/>
                </a:lnTo>
                <a:cubicBezTo>
                  <a:pt x="6741" y="1"/>
                  <a:pt x="6731" y="1"/>
                  <a:pt x="6721" y="1"/>
                </a:cubicBezTo>
                <a:close/>
                <a:moveTo>
                  <a:pt x="2774" y="6284"/>
                </a:moveTo>
                <a:cubicBezTo>
                  <a:pt x="2941" y="6284"/>
                  <a:pt x="3058" y="6417"/>
                  <a:pt x="3058" y="6568"/>
                </a:cubicBezTo>
                <a:lnTo>
                  <a:pt x="3058" y="7938"/>
                </a:lnTo>
                <a:cubicBezTo>
                  <a:pt x="3058" y="8088"/>
                  <a:pt x="2941" y="8222"/>
                  <a:pt x="2774" y="8222"/>
                </a:cubicBezTo>
                <a:lnTo>
                  <a:pt x="1421" y="8222"/>
                </a:lnTo>
                <a:cubicBezTo>
                  <a:pt x="1254" y="8222"/>
                  <a:pt x="1137" y="8088"/>
                  <a:pt x="1137" y="7938"/>
                </a:cubicBezTo>
                <a:lnTo>
                  <a:pt x="1137" y="6568"/>
                </a:lnTo>
                <a:cubicBezTo>
                  <a:pt x="1137" y="6417"/>
                  <a:pt x="1254" y="6284"/>
                  <a:pt x="1421" y="6284"/>
                </a:cubicBezTo>
                <a:close/>
                <a:moveTo>
                  <a:pt x="1421" y="5148"/>
                </a:moveTo>
                <a:cubicBezTo>
                  <a:pt x="635" y="5148"/>
                  <a:pt x="1" y="5782"/>
                  <a:pt x="1" y="6568"/>
                </a:cubicBezTo>
                <a:lnTo>
                  <a:pt x="1" y="7938"/>
                </a:lnTo>
                <a:cubicBezTo>
                  <a:pt x="1" y="8706"/>
                  <a:pt x="635" y="9341"/>
                  <a:pt x="1421" y="9341"/>
                </a:cubicBezTo>
                <a:lnTo>
                  <a:pt x="2774" y="9341"/>
                </a:lnTo>
                <a:cubicBezTo>
                  <a:pt x="3559" y="9341"/>
                  <a:pt x="4194" y="8706"/>
                  <a:pt x="4194" y="7938"/>
                </a:cubicBezTo>
                <a:lnTo>
                  <a:pt x="4194" y="6568"/>
                </a:lnTo>
                <a:cubicBezTo>
                  <a:pt x="4194" y="5782"/>
                  <a:pt x="3559" y="5148"/>
                  <a:pt x="2774" y="5148"/>
                </a:cubicBezTo>
                <a:close/>
                <a:moveTo>
                  <a:pt x="6751" y="5148"/>
                </a:moveTo>
                <a:cubicBezTo>
                  <a:pt x="5966" y="5148"/>
                  <a:pt x="5331" y="5782"/>
                  <a:pt x="5331" y="6568"/>
                </a:cubicBezTo>
                <a:lnTo>
                  <a:pt x="5331" y="7921"/>
                </a:lnTo>
                <a:cubicBezTo>
                  <a:pt x="5331" y="8706"/>
                  <a:pt x="5966" y="9341"/>
                  <a:pt x="6751" y="9341"/>
                </a:cubicBezTo>
                <a:lnTo>
                  <a:pt x="13100" y="9341"/>
                </a:lnTo>
                <a:cubicBezTo>
                  <a:pt x="13401" y="9341"/>
                  <a:pt x="13668" y="9091"/>
                  <a:pt x="13668" y="8790"/>
                </a:cubicBezTo>
                <a:cubicBezTo>
                  <a:pt x="13668" y="8473"/>
                  <a:pt x="13418" y="8222"/>
                  <a:pt x="13100" y="8222"/>
                </a:cubicBezTo>
                <a:lnTo>
                  <a:pt x="6751" y="8222"/>
                </a:lnTo>
                <a:cubicBezTo>
                  <a:pt x="6584" y="8205"/>
                  <a:pt x="6467" y="8088"/>
                  <a:pt x="6467" y="7921"/>
                </a:cubicBezTo>
                <a:lnTo>
                  <a:pt x="6467" y="6568"/>
                </a:lnTo>
                <a:cubicBezTo>
                  <a:pt x="6467" y="6417"/>
                  <a:pt x="6584" y="6284"/>
                  <a:pt x="6751" y="6284"/>
                </a:cubicBezTo>
                <a:lnTo>
                  <a:pt x="13100" y="6284"/>
                </a:lnTo>
                <a:cubicBezTo>
                  <a:pt x="13250" y="6284"/>
                  <a:pt x="13384" y="6417"/>
                  <a:pt x="13384" y="6568"/>
                </a:cubicBezTo>
                <a:cubicBezTo>
                  <a:pt x="13401" y="6927"/>
                  <a:pt x="13672" y="7107"/>
                  <a:pt x="13946" y="7107"/>
                </a:cubicBezTo>
                <a:cubicBezTo>
                  <a:pt x="14220" y="7107"/>
                  <a:pt x="14495" y="6927"/>
                  <a:pt x="14520" y="6568"/>
                </a:cubicBezTo>
                <a:cubicBezTo>
                  <a:pt x="14520" y="5782"/>
                  <a:pt x="13885" y="5148"/>
                  <a:pt x="13100" y="5148"/>
                </a:cubicBezTo>
                <a:close/>
                <a:moveTo>
                  <a:pt x="2774" y="11447"/>
                </a:moveTo>
                <a:cubicBezTo>
                  <a:pt x="2941" y="11447"/>
                  <a:pt x="3058" y="11564"/>
                  <a:pt x="3058" y="11731"/>
                </a:cubicBezTo>
                <a:lnTo>
                  <a:pt x="3058" y="13084"/>
                </a:lnTo>
                <a:cubicBezTo>
                  <a:pt x="3058" y="13251"/>
                  <a:pt x="2941" y="13368"/>
                  <a:pt x="2774" y="13368"/>
                </a:cubicBezTo>
                <a:lnTo>
                  <a:pt x="1421" y="13368"/>
                </a:lnTo>
                <a:cubicBezTo>
                  <a:pt x="1254" y="13368"/>
                  <a:pt x="1137" y="13251"/>
                  <a:pt x="1137" y="13084"/>
                </a:cubicBezTo>
                <a:lnTo>
                  <a:pt x="1137" y="11731"/>
                </a:lnTo>
                <a:cubicBezTo>
                  <a:pt x="1137" y="11564"/>
                  <a:pt x="1254" y="11447"/>
                  <a:pt x="1421" y="11447"/>
                </a:cubicBezTo>
                <a:close/>
                <a:moveTo>
                  <a:pt x="1421" y="10310"/>
                </a:moveTo>
                <a:cubicBezTo>
                  <a:pt x="635" y="10310"/>
                  <a:pt x="1" y="10945"/>
                  <a:pt x="1" y="11731"/>
                </a:cubicBezTo>
                <a:lnTo>
                  <a:pt x="1" y="13084"/>
                </a:lnTo>
                <a:cubicBezTo>
                  <a:pt x="1" y="13869"/>
                  <a:pt x="635" y="14504"/>
                  <a:pt x="1421" y="14504"/>
                </a:cubicBezTo>
                <a:lnTo>
                  <a:pt x="2774" y="14504"/>
                </a:lnTo>
                <a:cubicBezTo>
                  <a:pt x="3559" y="14504"/>
                  <a:pt x="4194" y="13869"/>
                  <a:pt x="4194" y="13084"/>
                </a:cubicBezTo>
                <a:lnTo>
                  <a:pt x="4194" y="11731"/>
                </a:lnTo>
                <a:cubicBezTo>
                  <a:pt x="4194" y="10945"/>
                  <a:pt x="3559" y="10310"/>
                  <a:pt x="2774" y="10310"/>
                </a:cubicBezTo>
                <a:close/>
                <a:moveTo>
                  <a:pt x="6751" y="10310"/>
                </a:moveTo>
                <a:cubicBezTo>
                  <a:pt x="5966" y="10310"/>
                  <a:pt x="5331" y="10945"/>
                  <a:pt x="5331" y="11731"/>
                </a:cubicBezTo>
                <a:lnTo>
                  <a:pt x="5331" y="13084"/>
                </a:lnTo>
                <a:cubicBezTo>
                  <a:pt x="5331" y="13869"/>
                  <a:pt x="5966" y="14504"/>
                  <a:pt x="6751" y="14504"/>
                </a:cubicBezTo>
                <a:lnTo>
                  <a:pt x="13100" y="14504"/>
                </a:lnTo>
                <a:cubicBezTo>
                  <a:pt x="13418" y="14504"/>
                  <a:pt x="13668" y="14254"/>
                  <a:pt x="13668" y="13936"/>
                </a:cubicBezTo>
                <a:cubicBezTo>
                  <a:pt x="13668" y="13619"/>
                  <a:pt x="13418" y="13368"/>
                  <a:pt x="13100" y="13368"/>
                </a:cubicBezTo>
                <a:lnTo>
                  <a:pt x="6751" y="13368"/>
                </a:lnTo>
                <a:cubicBezTo>
                  <a:pt x="6584" y="13368"/>
                  <a:pt x="6467" y="13251"/>
                  <a:pt x="6467" y="13084"/>
                </a:cubicBezTo>
                <a:lnTo>
                  <a:pt x="6467" y="11731"/>
                </a:lnTo>
                <a:cubicBezTo>
                  <a:pt x="6467" y="11564"/>
                  <a:pt x="6584" y="11447"/>
                  <a:pt x="6751" y="11447"/>
                </a:cubicBezTo>
                <a:lnTo>
                  <a:pt x="13100" y="11447"/>
                </a:lnTo>
                <a:cubicBezTo>
                  <a:pt x="13250" y="11447"/>
                  <a:pt x="13384" y="11564"/>
                  <a:pt x="13384" y="11731"/>
                </a:cubicBezTo>
                <a:cubicBezTo>
                  <a:pt x="13359" y="12132"/>
                  <a:pt x="13656" y="12332"/>
                  <a:pt x="13952" y="12332"/>
                </a:cubicBezTo>
                <a:cubicBezTo>
                  <a:pt x="14249" y="12332"/>
                  <a:pt x="14545" y="12132"/>
                  <a:pt x="14520" y="11731"/>
                </a:cubicBezTo>
                <a:cubicBezTo>
                  <a:pt x="14520" y="10945"/>
                  <a:pt x="13885" y="10310"/>
                  <a:pt x="13100" y="103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2943394" y="2721540"/>
            <a:ext cx="354195" cy="383050"/>
          </a:xfrm>
          <a:custGeom>
            <a:avLst/>
            <a:gdLst/>
            <a:ahLst/>
            <a:cxnLst/>
            <a:rect l="l" t="t" r="r" b="b"/>
            <a:pathLst>
              <a:path w="14546" h="13384" extrusionOk="0">
                <a:moveTo>
                  <a:pt x="10547" y="1136"/>
                </a:moveTo>
                <a:cubicBezTo>
                  <a:pt x="11035" y="1136"/>
                  <a:pt x="11274" y="1743"/>
                  <a:pt x="10928" y="2089"/>
                </a:cubicBezTo>
                <a:cubicBezTo>
                  <a:pt x="10807" y="2210"/>
                  <a:pt x="10660" y="2264"/>
                  <a:pt x="10518" y="2264"/>
                </a:cubicBezTo>
                <a:cubicBezTo>
                  <a:pt x="10229" y="2264"/>
                  <a:pt x="9959" y="2041"/>
                  <a:pt x="9959" y="1705"/>
                </a:cubicBezTo>
                <a:cubicBezTo>
                  <a:pt x="9959" y="1387"/>
                  <a:pt x="10209" y="1137"/>
                  <a:pt x="10527" y="1137"/>
                </a:cubicBezTo>
                <a:cubicBezTo>
                  <a:pt x="10533" y="1136"/>
                  <a:pt x="10540" y="1136"/>
                  <a:pt x="10547" y="1136"/>
                </a:cubicBezTo>
                <a:close/>
                <a:moveTo>
                  <a:pt x="12811" y="1136"/>
                </a:moveTo>
                <a:cubicBezTo>
                  <a:pt x="13115" y="1136"/>
                  <a:pt x="13351" y="1397"/>
                  <a:pt x="13351" y="1705"/>
                </a:cubicBezTo>
                <a:cubicBezTo>
                  <a:pt x="13351" y="2045"/>
                  <a:pt x="13074" y="2269"/>
                  <a:pt x="12781" y="2269"/>
                </a:cubicBezTo>
                <a:cubicBezTo>
                  <a:pt x="12642" y="2269"/>
                  <a:pt x="12500" y="2219"/>
                  <a:pt x="12381" y="2106"/>
                </a:cubicBezTo>
                <a:cubicBezTo>
                  <a:pt x="12031" y="1738"/>
                  <a:pt x="12281" y="1137"/>
                  <a:pt x="12782" y="1137"/>
                </a:cubicBezTo>
                <a:cubicBezTo>
                  <a:pt x="12792" y="1136"/>
                  <a:pt x="12801" y="1136"/>
                  <a:pt x="12811" y="1136"/>
                </a:cubicBezTo>
                <a:close/>
                <a:moveTo>
                  <a:pt x="8923" y="1137"/>
                </a:moveTo>
                <a:cubicBezTo>
                  <a:pt x="8772" y="1504"/>
                  <a:pt x="8789" y="1922"/>
                  <a:pt x="8923" y="2289"/>
                </a:cubicBezTo>
                <a:lnTo>
                  <a:pt x="1137" y="2289"/>
                </a:lnTo>
                <a:lnTo>
                  <a:pt x="1137" y="1705"/>
                </a:lnTo>
                <a:cubicBezTo>
                  <a:pt x="1137" y="1387"/>
                  <a:pt x="1387" y="1137"/>
                  <a:pt x="1705" y="1137"/>
                </a:cubicBezTo>
                <a:close/>
                <a:moveTo>
                  <a:pt x="7252" y="4278"/>
                </a:moveTo>
                <a:cubicBezTo>
                  <a:pt x="6751" y="4278"/>
                  <a:pt x="6500" y="4879"/>
                  <a:pt x="6851" y="5247"/>
                </a:cubicBezTo>
                <a:cubicBezTo>
                  <a:pt x="6964" y="5360"/>
                  <a:pt x="7105" y="5410"/>
                  <a:pt x="7243" y="5410"/>
                </a:cubicBezTo>
                <a:cubicBezTo>
                  <a:pt x="7536" y="5410"/>
                  <a:pt x="7820" y="5186"/>
                  <a:pt x="7820" y="4846"/>
                </a:cubicBezTo>
                <a:cubicBezTo>
                  <a:pt x="7820" y="4528"/>
                  <a:pt x="7569" y="4278"/>
                  <a:pt x="7252" y="4278"/>
                </a:cubicBezTo>
                <a:close/>
                <a:moveTo>
                  <a:pt x="7252" y="6266"/>
                </a:moveTo>
                <a:cubicBezTo>
                  <a:pt x="6751" y="6266"/>
                  <a:pt x="6500" y="6868"/>
                  <a:pt x="6851" y="7235"/>
                </a:cubicBezTo>
                <a:cubicBezTo>
                  <a:pt x="6964" y="7348"/>
                  <a:pt x="7105" y="7399"/>
                  <a:pt x="7243" y="7399"/>
                </a:cubicBezTo>
                <a:cubicBezTo>
                  <a:pt x="7536" y="7399"/>
                  <a:pt x="7820" y="7174"/>
                  <a:pt x="7820" y="6834"/>
                </a:cubicBezTo>
                <a:cubicBezTo>
                  <a:pt x="7820" y="6517"/>
                  <a:pt x="7569" y="6266"/>
                  <a:pt x="7252" y="6266"/>
                </a:cubicBezTo>
                <a:close/>
                <a:moveTo>
                  <a:pt x="7252" y="8305"/>
                </a:moveTo>
                <a:cubicBezTo>
                  <a:pt x="6751" y="8305"/>
                  <a:pt x="6500" y="8923"/>
                  <a:pt x="6851" y="9274"/>
                </a:cubicBezTo>
                <a:cubicBezTo>
                  <a:pt x="6964" y="9387"/>
                  <a:pt x="7105" y="9437"/>
                  <a:pt x="7243" y="9437"/>
                </a:cubicBezTo>
                <a:cubicBezTo>
                  <a:pt x="7536" y="9437"/>
                  <a:pt x="7820" y="9213"/>
                  <a:pt x="7820" y="8873"/>
                </a:cubicBezTo>
                <a:cubicBezTo>
                  <a:pt x="7820" y="8555"/>
                  <a:pt x="7569" y="8305"/>
                  <a:pt x="7252" y="8305"/>
                </a:cubicBezTo>
                <a:close/>
                <a:moveTo>
                  <a:pt x="7252" y="10343"/>
                </a:moveTo>
                <a:cubicBezTo>
                  <a:pt x="6751" y="10343"/>
                  <a:pt x="6500" y="10961"/>
                  <a:pt x="6851" y="11312"/>
                </a:cubicBezTo>
                <a:cubicBezTo>
                  <a:pt x="6964" y="11425"/>
                  <a:pt x="7105" y="11476"/>
                  <a:pt x="7243" y="11476"/>
                </a:cubicBezTo>
                <a:cubicBezTo>
                  <a:pt x="7536" y="11476"/>
                  <a:pt x="7820" y="11251"/>
                  <a:pt x="7820" y="10911"/>
                </a:cubicBezTo>
                <a:cubicBezTo>
                  <a:pt x="7820" y="10594"/>
                  <a:pt x="7569" y="10343"/>
                  <a:pt x="7252" y="10343"/>
                </a:cubicBezTo>
                <a:close/>
                <a:moveTo>
                  <a:pt x="1705" y="0"/>
                </a:moveTo>
                <a:cubicBezTo>
                  <a:pt x="769" y="0"/>
                  <a:pt x="0" y="752"/>
                  <a:pt x="0" y="1688"/>
                </a:cubicBezTo>
                <a:lnTo>
                  <a:pt x="0" y="11112"/>
                </a:lnTo>
                <a:cubicBezTo>
                  <a:pt x="0" y="12365"/>
                  <a:pt x="1020" y="13367"/>
                  <a:pt x="2273" y="13384"/>
                </a:cubicBezTo>
                <a:lnTo>
                  <a:pt x="12265" y="13384"/>
                </a:lnTo>
                <a:cubicBezTo>
                  <a:pt x="13501" y="13367"/>
                  <a:pt x="14520" y="12365"/>
                  <a:pt x="14520" y="11112"/>
                </a:cubicBezTo>
                <a:cubicBezTo>
                  <a:pt x="14545" y="10711"/>
                  <a:pt x="14249" y="10510"/>
                  <a:pt x="13952" y="10510"/>
                </a:cubicBezTo>
                <a:cubicBezTo>
                  <a:pt x="13656" y="10510"/>
                  <a:pt x="13359" y="10711"/>
                  <a:pt x="13384" y="11112"/>
                </a:cubicBezTo>
                <a:cubicBezTo>
                  <a:pt x="13384" y="11730"/>
                  <a:pt x="12883" y="12248"/>
                  <a:pt x="12265" y="12248"/>
                </a:cubicBezTo>
                <a:lnTo>
                  <a:pt x="2273" y="12248"/>
                </a:lnTo>
                <a:cubicBezTo>
                  <a:pt x="1638" y="12248"/>
                  <a:pt x="1137" y="11730"/>
                  <a:pt x="1137" y="11112"/>
                </a:cubicBezTo>
                <a:lnTo>
                  <a:pt x="1137" y="3426"/>
                </a:lnTo>
                <a:lnTo>
                  <a:pt x="13384" y="3426"/>
                </a:lnTo>
                <a:lnTo>
                  <a:pt x="13384" y="8271"/>
                </a:lnTo>
                <a:cubicBezTo>
                  <a:pt x="13359" y="8672"/>
                  <a:pt x="13656" y="8873"/>
                  <a:pt x="13952" y="8873"/>
                </a:cubicBezTo>
                <a:cubicBezTo>
                  <a:pt x="14249" y="8873"/>
                  <a:pt x="14545" y="8672"/>
                  <a:pt x="14520" y="8271"/>
                </a:cubicBezTo>
                <a:lnTo>
                  <a:pt x="14520" y="1705"/>
                </a:lnTo>
                <a:cubicBezTo>
                  <a:pt x="14520" y="752"/>
                  <a:pt x="13752" y="0"/>
                  <a:pt x="128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9;p17"/>
          <p:cNvSpPr/>
          <p:nvPr/>
        </p:nvSpPr>
        <p:spPr>
          <a:xfrm>
            <a:off x="58535" y="4277626"/>
            <a:ext cx="831000" cy="8310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1;p17"/>
          <p:cNvSpPr/>
          <p:nvPr/>
        </p:nvSpPr>
        <p:spPr>
          <a:xfrm>
            <a:off x="339522" y="4575982"/>
            <a:ext cx="255083" cy="234288"/>
          </a:xfrm>
          <a:custGeom>
            <a:avLst/>
            <a:gdLst/>
            <a:ahLst/>
            <a:cxnLst/>
            <a:rect l="l" t="t" r="r" b="b"/>
            <a:pathLst>
              <a:path w="15222" h="13979" extrusionOk="0">
                <a:moveTo>
                  <a:pt x="7837" y="5171"/>
                </a:moveTo>
                <a:cubicBezTo>
                  <a:pt x="7540" y="5171"/>
                  <a:pt x="7243" y="5372"/>
                  <a:pt x="7268" y="5773"/>
                </a:cubicBezTo>
                <a:lnTo>
                  <a:pt x="7268" y="6909"/>
                </a:lnTo>
                <a:lnTo>
                  <a:pt x="6132" y="6909"/>
                </a:lnTo>
                <a:cubicBezTo>
                  <a:pt x="5414" y="6942"/>
                  <a:pt x="5414" y="7995"/>
                  <a:pt x="6132" y="8045"/>
                </a:cubicBezTo>
                <a:lnTo>
                  <a:pt x="7268" y="8045"/>
                </a:lnTo>
                <a:lnTo>
                  <a:pt x="7268" y="9181"/>
                </a:lnTo>
                <a:cubicBezTo>
                  <a:pt x="7243" y="9582"/>
                  <a:pt x="7540" y="9783"/>
                  <a:pt x="7837" y="9783"/>
                </a:cubicBezTo>
                <a:cubicBezTo>
                  <a:pt x="8133" y="9783"/>
                  <a:pt x="8430" y="9582"/>
                  <a:pt x="8405" y="9181"/>
                </a:cubicBezTo>
                <a:lnTo>
                  <a:pt x="8405" y="8045"/>
                </a:lnTo>
                <a:lnTo>
                  <a:pt x="9541" y="8045"/>
                </a:lnTo>
                <a:cubicBezTo>
                  <a:pt x="10243" y="7995"/>
                  <a:pt x="10243" y="6942"/>
                  <a:pt x="9541" y="6909"/>
                </a:cubicBezTo>
                <a:lnTo>
                  <a:pt x="8405" y="6909"/>
                </a:lnTo>
                <a:lnTo>
                  <a:pt x="8405" y="5773"/>
                </a:lnTo>
                <a:cubicBezTo>
                  <a:pt x="8430" y="5372"/>
                  <a:pt x="8133" y="5171"/>
                  <a:pt x="7837" y="5171"/>
                </a:cubicBezTo>
                <a:close/>
                <a:moveTo>
                  <a:pt x="7837" y="0"/>
                </a:moveTo>
                <a:cubicBezTo>
                  <a:pt x="7210" y="0"/>
                  <a:pt x="6583" y="359"/>
                  <a:pt x="6349" y="1078"/>
                </a:cubicBezTo>
                <a:lnTo>
                  <a:pt x="5447" y="3851"/>
                </a:lnTo>
                <a:cubicBezTo>
                  <a:pt x="5397" y="4035"/>
                  <a:pt x="5213" y="4135"/>
                  <a:pt x="5029" y="4135"/>
                </a:cubicBezTo>
                <a:lnTo>
                  <a:pt x="2139" y="4135"/>
                </a:lnTo>
                <a:cubicBezTo>
                  <a:pt x="618" y="4135"/>
                  <a:pt x="0" y="6074"/>
                  <a:pt x="1220" y="6976"/>
                </a:cubicBezTo>
                <a:lnTo>
                  <a:pt x="3576" y="8680"/>
                </a:lnTo>
                <a:cubicBezTo>
                  <a:pt x="3726" y="8780"/>
                  <a:pt x="3793" y="8981"/>
                  <a:pt x="3726" y="9165"/>
                </a:cubicBezTo>
                <a:lnTo>
                  <a:pt x="2824" y="11922"/>
                </a:lnTo>
                <a:cubicBezTo>
                  <a:pt x="2506" y="12924"/>
                  <a:pt x="3258" y="13960"/>
                  <a:pt x="4311" y="13977"/>
                </a:cubicBezTo>
                <a:cubicBezTo>
                  <a:pt x="4645" y="13977"/>
                  <a:pt x="4963" y="13860"/>
                  <a:pt x="5230" y="13676"/>
                </a:cubicBezTo>
                <a:lnTo>
                  <a:pt x="7586" y="11955"/>
                </a:lnTo>
                <a:cubicBezTo>
                  <a:pt x="7661" y="11905"/>
                  <a:pt x="7749" y="11880"/>
                  <a:pt x="7837" y="11880"/>
                </a:cubicBezTo>
                <a:cubicBezTo>
                  <a:pt x="7924" y="11880"/>
                  <a:pt x="8012" y="11905"/>
                  <a:pt x="8087" y="11955"/>
                </a:cubicBezTo>
                <a:lnTo>
                  <a:pt x="10426" y="13676"/>
                </a:lnTo>
                <a:cubicBezTo>
                  <a:pt x="10719" y="13886"/>
                  <a:pt x="11036" y="13978"/>
                  <a:pt x="11342" y="13978"/>
                </a:cubicBezTo>
                <a:cubicBezTo>
                  <a:pt x="12327" y="13978"/>
                  <a:pt x="13206" y="13018"/>
                  <a:pt x="12849" y="11922"/>
                </a:cubicBezTo>
                <a:lnTo>
                  <a:pt x="12231" y="10033"/>
                </a:lnTo>
                <a:cubicBezTo>
                  <a:pt x="12141" y="9757"/>
                  <a:pt x="11925" y="9639"/>
                  <a:pt x="11707" y="9639"/>
                </a:cubicBezTo>
                <a:cubicBezTo>
                  <a:pt x="11357" y="9639"/>
                  <a:pt x="11001" y="9942"/>
                  <a:pt x="11145" y="10384"/>
                </a:cubicBezTo>
                <a:lnTo>
                  <a:pt x="11763" y="12256"/>
                </a:lnTo>
                <a:cubicBezTo>
                  <a:pt x="11865" y="12561"/>
                  <a:pt x="11619" y="12827"/>
                  <a:pt x="11348" y="12827"/>
                </a:cubicBezTo>
                <a:cubicBezTo>
                  <a:pt x="11263" y="12827"/>
                  <a:pt x="11175" y="12800"/>
                  <a:pt x="11095" y="12740"/>
                </a:cubicBezTo>
                <a:lnTo>
                  <a:pt x="8755" y="11036"/>
                </a:lnTo>
                <a:cubicBezTo>
                  <a:pt x="8480" y="10836"/>
                  <a:pt x="8158" y="10735"/>
                  <a:pt x="7837" y="10735"/>
                </a:cubicBezTo>
                <a:cubicBezTo>
                  <a:pt x="7515" y="10735"/>
                  <a:pt x="7193" y="10836"/>
                  <a:pt x="6918" y="11036"/>
                </a:cubicBezTo>
                <a:lnTo>
                  <a:pt x="4578" y="12740"/>
                </a:lnTo>
                <a:cubicBezTo>
                  <a:pt x="4494" y="12800"/>
                  <a:pt x="4404" y="12827"/>
                  <a:pt x="4318" y="12827"/>
                </a:cubicBezTo>
                <a:cubicBezTo>
                  <a:pt x="4045" y="12827"/>
                  <a:pt x="3808" y="12561"/>
                  <a:pt x="3910" y="12256"/>
                </a:cubicBezTo>
                <a:lnTo>
                  <a:pt x="4812" y="9499"/>
                </a:lnTo>
                <a:cubicBezTo>
                  <a:pt x="5013" y="8864"/>
                  <a:pt x="4779" y="8162"/>
                  <a:pt x="4244" y="7761"/>
                </a:cubicBezTo>
                <a:lnTo>
                  <a:pt x="1888" y="6057"/>
                </a:lnTo>
                <a:cubicBezTo>
                  <a:pt x="1738" y="5940"/>
                  <a:pt x="1671" y="5739"/>
                  <a:pt x="1738" y="5572"/>
                </a:cubicBezTo>
                <a:cubicBezTo>
                  <a:pt x="1785" y="5399"/>
                  <a:pt x="1937" y="5270"/>
                  <a:pt x="2108" y="5270"/>
                </a:cubicBezTo>
                <a:cubicBezTo>
                  <a:pt x="2118" y="5270"/>
                  <a:pt x="2128" y="5271"/>
                  <a:pt x="2139" y="5272"/>
                </a:cubicBezTo>
                <a:lnTo>
                  <a:pt x="5046" y="5272"/>
                </a:lnTo>
                <a:cubicBezTo>
                  <a:pt x="5715" y="5272"/>
                  <a:pt x="6316" y="4837"/>
                  <a:pt x="6533" y="4202"/>
                </a:cubicBezTo>
                <a:lnTo>
                  <a:pt x="7419" y="1429"/>
                </a:lnTo>
                <a:cubicBezTo>
                  <a:pt x="7486" y="1228"/>
                  <a:pt x="7657" y="1128"/>
                  <a:pt x="7828" y="1128"/>
                </a:cubicBezTo>
                <a:cubicBezTo>
                  <a:pt x="7999" y="1128"/>
                  <a:pt x="8171" y="1228"/>
                  <a:pt x="8238" y="1429"/>
                </a:cubicBezTo>
                <a:lnTo>
                  <a:pt x="9140" y="4202"/>
                </a:lnTo>
                <a:cubicBezTo>
                  <a:pt x="9357" y="4837"/>
                  <a:pt x="9958" y="5272"/>
                  <a:pt x="10627" y="5272"/>
                </a:cubicBezTo>
                <a:lnTo>
                  <a:pt x="13517" y="5272"/>
                </a:lnTo>
                <a:cubicBezTo>
                  <a:pt x="13952" y="5272"/>
                  <a:pt x="14119" y="5806"/>
                  <a:pt x="13785" y="6057"/>
                </a:cubicBezTo>
                <a:lnTo>
                  <a:pt x="12181" y="7226"/>
                </a:lnTo>
                <a:cubicBezTo>
                  <a:pt x="11676" y="7581"/>
                  <a:pt x="12029" y="8259"/>
                  <a:pt x="12512" y="8259"/>
                </a:cubicBezTo>
                <a:cubicBezTo>
                  <a:pt x="12621" y="8259"/>
                  <a:pt x="12736" y="8225"/>
                  <a:pt x="12849" y="8145"/>
                </a:cubicBezTo>
                <a:lnTo>
                  <a:pt x="14453" y="6976"/>
                </a:lnTo>
                <a:cubicBezTo>
                  <a:pt x="15004" y="6575"/>
                  <a:pt x="15222" y="5873"/>
                  <a:pt x="15004" y="5221"/>
                </a:cubicBezTo>
                <a:lnTo>
                  <a:pt x="15004" y="5205"/>
                </a:lnTo>
                <a:cubicBezTo>
                  <a:pt x="14804" y="4553"/>
                  <a:pt x="14202" y="4119"/>
                  <a:pt x="13534" y="4119"/>
                </a:cubicBezTo>
                <a:lnTo>
                  <a:pt x="10627" y="4119"/>
                </a:lnTo>
                <a:cubicBezTo>
                  <a:pt x="10443" y="4119"/>
                  <a:pt x="10276" y="4018"/>
                  <a:pt x="10226" y="3835"/>
                </a:cubicBezTo>
                <a:lnTo>
                  <a:pt x="9324" y="1078"/>
                </a:lnTo>
                <a:cubicBezTo>
                  <a:pt x="9090" y="359"/>
                  <a:pt x="8463" y="0"/>
                  <a:pt x="7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0;p17"/>
          <p:cNvSpPr/>
          <p:nvPr/>
        </p:nvSpPr>
        <p:spPr>
          <a:xfrm rot="5400000" flipH="1">
            <a:off x="58385" y="4277476"/>
            <a:ext cx="831000" cy="831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;p15"/>
          <p:cNvSpPr/>
          <p:nvPr/>
        </p:nvSpPr>
        <p:spPr>
          <a:xfrm>
            <a:off x="8566025" y="457598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20"/>
          <p:cNvSpPr/>
          <p:nvPr/>
        </p:nvSpPr>
        <p:spPr>
          <a:xfrm>
            <a:off x="8135299" y="125329"/>
            <a:ext cx="1008701" cy="532368"/>
          </a:xfrm>
          <a:custGeom>
            <a:avLst/>
            <a:gdLst/>
            <a:ahLst/>
            <a:cxnLst/>
            <a:rect l="l" t="t" r="r" b="b"/>
            <a:pathLst>
              <a:path w="33492" h="20575" extrusionOk="0">
                <a:moveTo>
                  <a:pt x="14195" y="0"/>
                </a:moveTo>
                <a:cubicBezTo>
                  <a:pt x="11003" y="0"/>
                  <a:pt x="8215" y="2192"/>
                  <a:pt x="7539" y="5346"/>
                </a:cubicBezTo>
                <a:cubicBezTo>
                  <a:pt x="6956" y="5148"/>
                  <a:pt x="6368" y="5054"/>
                  <a:pt x="5792" y="5054"/>
                </a:cubicBezTo>
                <a:cubicBezTo>
                  <a:pt x="3271" y="5054"/>
                  <a:pt x="996" y="6848"/>
                  <a:pt x="534" y="9483"/>
                </a:cubicBezTo>
                <a:cubicBezTo>
                  <a:pt x="1" y="12718"/>
                  <a:pt x="2502" y="15687"/>
                  <a:pt x="5805" y="15687"/>
                </a:cubicBezTo>
                <a:cubicBezTo>
                  <a:pt x="6172" y="15654"/>
                  <a:pt x="6539" y="15620"/>
                  <a:pt x="6906" y="15554"/>
                </a:cubicBezTo>
                <a:lnTo>
                  <a:pt x="6906" y="15887"/>
                </a:lnTo>
                <a:cubicBezTo>
                  <a:pt x="6906" y="18784"/>
                  <a:pt x="9249" y="20574"/>
                  <a:pt x="11635" y="20574"/>
                </a:cubicBezTo>
                <a:cubicBezTo>
                  <a:pt x="13067" y="20574"/>
                  <a:pt x="14515" y="19928"/>
                  <a:pt x="15478" y="18489"/>
                </a:cubicBezTo>
                <a:cubicBezTo>
                  <a:pt x="16191" y="19716"/>
                  <a:pt x="17363" y="20270"/>
                  <a:pt x="18526" y="20270"/>
                </a:cubicBezTo>
                <a:cubicBezTo>
                  <a:pt x="20302" y="20270"/>
                  <a:pt x="22056" y="18978"/>
                  <a:pt x="22116" y="16821"/>
                </a:cubicBezTo>
                <a:cubicBezTo>
                  <a:pt x="23241" y="17509"/>
                  <a:pt x="24467" y="17829"/>
                  <a:pt x="25670" y="17829"/>
                </a:cubicBezTo>
                <a:cubicBezTo>
                  <a:pt x="28606" y="17829"/>
                  <a:pt x="31405" y="15928"/>
                  <a:pt x="32257" y="12852"/>
                </a:cubicBezTo>
                <a:cubicBezTo>
                  <a:pt x="33491" y="8482"/>
                  <a:pt x="30222" y="4145"/>
                  <a:pt x="25686" y="4145"/>
                </a:cubicBezTo>
                <a:cubicBezTo>
                  <a:pt x="23918" y="4145"/>
                  <a:pt x="22183" y="4846"/>
                  <a:pt x="20916" y="6080"/>
                </a:cubicBezTo>
                <a:cubicBezTo>
                  <a:pt x="20549" y="2744"/>
                  <a:pt x="17847" y="209"/>
                  <a:pt x="14544" y="9"/>
                </a:cubicBezTo>
                <a:cubicBezTo>
                  <a:pt x="14427" y="3"/>
                  <a:pt x="14311" y="0"/>
                  <a:pt x="1419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281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1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Metode Penelitian</a:t>
            </a:r>
            <a:endParaRPr/>
          </a:p>
        </p:txBody>
      </p:sp>
      <p:sp>
        <p:nvSpPr>
          <p:cNvPr id="449" name="Google Shape;449;p21"/>
          <p:cNvSpPr txBox="1"/>
          <p:nvPr/>
        </p:nvSpPr>
        <p:spPr>
          <a:xfrm>
            <a:off x="1192188" y="2403138"/>
            <a:ext cx="3610551" cy="1375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1480" lvl="0"/>
            <a:r>
              <a:rPr lang="en-GB">
                <a:latin typeface="Poppins" panose="020B0604020202020204" charset="0"/>
                <a:cs typeface="Poppins" panose="020B0604020202020204" charset="0"/>
              </a:rPr>
              <a:t>Metode penelitian yang digunakan dalam jurnal ini adalah metode penelitian eksperimental. </a:t>
            </a:r>
            <a:endParaRPr lang="en-GB"/>
          </a:p>
        </p:txBody>
      </p:sp>
      <p:sp>
        <p:nvSpPr>
          <p:cNvPr id="26" name="Google Shape;116;p17"/>
          <p:cNvSpPr/>
          <p:nvPr/>
        </p:nvSpPr>
        <p:spPr>
          <a:xfrm>
            <a:off x="153183" y="4166393"/>
            <a:ext cx="831300" cy="8310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2;p17"/>
          <p:cNvSpPr/>
          <p:nvPr/>
        </p:nvSpPr>
        <p:spPr>
          <a:xfrm>
            <a:off x="447098" y="4460450"/>
            <a:ext cx="243470" cy="242886"/>
          </a:xfrm>
          <a:custGeom>
            <a:avLst/>
            <a:gdLst/>
            <a:ahLst/>
            <a:cxnLst/>
            <a:rect l="l" t="t" r="r" b="b"/>
            <a:pathLst>
              <a:path w="14529" h="14492" extrusionOk="0">
                <a:moveTo>
                  <a:pt x="2778" y="4782"/>
                </a:moveTo>
                <a:cubicBezTo>
                  <a:pt x="2038" y="4782"/>
                  <a:pt x="2038" y="5921"/>
                  <a:pt x="2778" y="5921"/>
                </a:cubicBezTo>
                <a:cubicBezTo>
                  <a:pt x="2793" y="5921"/>
                  <a:pt x="2809" y="5921"/>
                  <a:pt x="2825" y="5920"/>
                </a:cubicBezTo>
                <a:lnTo>
                  <a:pt x="11680" y="5920"/>
                </a:lnTo>
                <a:cubicBezTo>
                  <a:pt x="12382" y="5886"/>
                  <a:pt x="12382" y="4834"/>
                  <a:pt x="11680" y="4784"/>
                </a:cubicBezTo>
                <a:lnTo>
                  <a:pt x="2825" y="4784"/>
                </a:lnTo>
                <a:cubicBezTo>
                  <a:pt x="2809" y="4783"/>
                  <a:pt x="2793" y="4782"/>
                  <a:pt x="2778" y="4782"/>
                </a:cubicBezTo>
                <a:close/>
                <a:moveTo>
                  <a:pt x="2778" y="7556"/>
                </a:moveTo>
                <a:cubicBezTo>
                  <a:pt x="2038" y="7556"/>
                  <a:pt x="2038" y="8695"/>
                  <a:pt x="2778" y="8695"/>
                </a:cubicBezTo>
                <a:cubicBezTo>
                  <a:pt x="2793" y="8695"/>
                  <a:pt x="2809" y="8694"/>
                  <a:pt x="2825" y="8693"/>
                </a:cubicBezTo>
                <a:lnTo>
                  <a:pt x="11680" y="8693"/>
                </a:lnTo>
                <a:cubicBezTo>
                  <a:pt x="11998" y="8693"/>
                  <a:pt x="12248" y="8443"/>
                  <a:pt x="12248" y="8125"/>
                </a:cubicBezTo>
                <a:cubicBezTo>
                  <a:pt x="12248" y="7808"/>
                  <a:pt x="11998" y="7557"/>
                  <a:pt x="11680" y="7557"/>
                </a:cubicBezTo>
                <a:lnTo>
                  <a:pt x="2825" y="7557"/>
                </a:lnTo>
                <a:cubicBezTo>
                  <a:pt x="2809" y="7556"/>
                  <a:pt x="2793" y="7556"/>
                  <a:pt x="2778" y="7556"/>
                </a:cubicBezTo>
                <a:close/>
                <a:moveTo>
                  <a:pt x="2777" y="10446"/>
                </a:moveTo>
                <a:cubicBezTo>
                  <a:pt x="2038" y="10446"/>
                  <a:pt x="2038" y="11569"/>
                  <a:pt x="2777" y="11569"/>
                </a:cubicBezTo>
                <a:cubicBezTo>
                  <a:pt x="2793" y="11569"/>
                  <a:pt x="2808" y="11568"/>
                  <a:pt x="2825" y="11567"/>
                </a:cubicBezTo>
                <a:lnTo>
                  <a:pt x="8840" y="11567"/>
                </a:lnTo>
                <a:cubicBezTo>
                  <a:pt x="8856" y="11568"/>
                  <a:pt x="8872" y="11569"/>
                  <a:pt x="8887" y="11569"/>
                </a:cubicBezTo>
                <a:cubicBezTo>
                  <a:pt x="9626" y="11569"/>
                  <a:pt x="9626" y="10446"/>
                  <a:pt x="8887" y="10446"/>
                </a:cubicBezTo>
                <a:cubicBezTo>
                  <a:pt x="8872" y="10446"/>
                  <a:pt x="8856" y="10447"/>
                  <a:pt x="8840" y="10448"/>
                </a:cubicBezTo>
                <a:lnTo>
                  <a:pt x="2825" y="10448"/>
                </a:lnTo>
                <a:cubicBezTo>
                  <a:pt x="2808" y="10447"/>
                  <a:pt x="2793" y="10446"/>
                  <a:pt x="2777" y="10446"/>
                </a:cubicBezTo>
                <a:close/>
                <a:moveTo>
                  <a:pt x="3516" y="1"/>
                </a:moveTo>
                <a:cubicBezTo>
                  <a:pt x="3242" y="1"/>
                  <a:pt x="2967" y="180"/>
                  <a:pt x="2942" y="540"/>
                </a:cubicBezTo>
                <a:lnTo>
                  <a:pt x="2942" y="1108"/>
                </a:lnTo>
                <a:lnTo>
                  <a:pt x="2273" y="1108"/>
                </a:lnTo>
                <a:cubicBezTo>
                  <a:pt x="1020" y="1108"/>
                  <a:pt x="1" y="2127"/>
                  <a:pt x="1" y="3380"/>
                </a:cubicBezTo>
                <a:lnTo>
                  <a:pt x="1" y="12219"/>
                </a:lnTo>
                <a:cubicBezTo>
                  <a:pt x="1" y="13472"/>
                  <a:pt x="1020" y="14491"/>
                  <a:pt x="2273" y="14491"/>
                </a:cubicBezTo>
                <a:lnTo>
                  <a:pt x="12248" y="14491"/>
                </a:lnTo>
                <a:cubicBezTo>
                  <a:pt x="13501" y="14491"/>
                  <a:pt x="14504" y="13472"/>
                  <a:pt x="14504" y="12219"/>
                </a:cubicBezTo>
                <a:cubicBezTo>
                  <a:pt x="14529" y="11818"/>
                  <a:pt x="14237" y="11617"/>
                  <a:pt x="13944" y="11617"/>
                </a:cubicBezTo>
                <a:cubicBezTo>
                  <a:pt x="13652" y="11617"/>
                  <a:pt x="13359" y="11818"/>
                  <a:pt x="13384" y="12219"/>
                </a:cubicBezTo>
                <a:cubicBezTo>
                  <a:pt x="13384" y="12837"/>
                  <a:pt x="12866" y="13355"/>
                  <a:pt x="12248" y="13355"/>
                </a:cubicBezTo>
                <a:lnTo>
                  <a:pt x="2273" y="13355"/>
                </a:lnTo>
                <a:cubicBezTo>
                  <a:pt x="1638" y="13355"/>
                  <a:pt x="1137" y="12837"/>
                  <a:pt x="1137" y="12219"/>
                </a:cubicBezTo>
                <a:lnTo>
                  <a:pt x="1137" y="3380"/>
                </a:lnTo>
                <a:cubicBezTo>
                  <a:pt x="1137" y="2745"/>
                  <a:pt x="1638" y="2244"/>
                  <a:pt x="2273" y="2244"/>
                </a:cubicBezTo>
                <a:lnTo>
                  <a:pt x="2942" y="2244"/>
                </a:lnTo>
                <a:lnTo>
                  <a:pt x="2942" y="2812"/>
                </a:lnTo>
                <a:cubicBezTo>
                  <a:pt x="2967" y="3163"/>
                  <a:pt x="3242" y="3338"/>
                  <a:pt x="3516" y="3338"/>
                </a:cubicBezTo>
                <a:cubicBezTo>
                  <a:pt x="3790" y="3338"/>
                  <a:pt x="4061" y="3163"/>
                  <a:pt x="4078" y="2812"/>
                </a:cubicBezTo>
                <a:lnTo>
                  <a:pt x="4078" y="2244"/>
                </a:lnTo>
                <a:lnTo>
                  <a:pt x="6684" y="2244"/>
                </a:lnTo>
                <a:lnTo>
                  <a:pt x="6684" y="2812"/>
                </a:lnTo>
                <a:cubicBezTo>
                  <a:pt x="6709" y="3163"/>
                  <a:pt x="6985" y="3338"/>
                  <a:pt x="7259" y="3338"/>
                </a:cubicBezTo>
                <a:cubicBezTo>
                  <a:pt x="7532" y="3338"/>
                  <a:pt x="7804" y="3163"/>
                  <a:pt x="7820" y="2812"/>
                </a:cubicBezTo>
                <a:lnTo>
                  <a:pt x="7820" y="2244"/>
                </a:lnTo>
                <a:lnTo>
                  <a:pt x="10427" y="2244"/>
                </a:lnTo>
                <a:lnTo>
                  <a:pt x="10427" y="2812"/>
                </a:lnTo>
                <a:cubicBezTo>
                  <a:pt x="10452" y="3163"/>
                  <a:pt x="10728" y="3338"/>
                  <a:pt x="11001" y="3338"/>
                </a:cubicBezTo>
                <a:cubicBezTo>
                  <a:pt x="11275" y="3338"/>
                  <a:pt x="11546" y="3163"/>
                  <a:pt x="11563" y="2812"/>
                </a:cubicBezTo>
                <a:lnTo>
                  <a:pt x="11563" y="2244"/>
                </a:lnTo>
                <a:lnTo>
                  <a:pt x="12248" y="2244"/>
                </a:lnTo>
                <a:cubicBezTo>
                  <a:pt x="12866" y="2244"/>
                  <a:pt x="13384" y="2745"/>
                  <a:pt x="13384" y="3380"/>
                </a:cubicBezTo>
                <a:lnTo>
                  <a:pt x="13384" y="9378"/>
                </a:lnTo>
                <a:cubicBezTo>
                  <a:pt x="13359" y="9779"/>
                  <a:pt x="13652" y="9980"/>
                  <a:pt x="13944" y="9980"/>
                </a:cubicBezTo>
                <a:cubicBezTo>
                  <a:pt x="14237" y="9980"/>
                  <a:pt x="14529" y="9779"/>
                  <a:pt x="14504" y="9378"/>
                </a:cubicBezTo>
                <a:lnTo>
                  <a:pt x="14504" y="3380"/>
                </a:lnTo>
                <a:cubicBezTo>
                  <a:pt x="14504" y="2127"/>
                  <a:pt x="13501" y="1108"/>
                  <a:pt x="12248" y="1108"/>
                </a:cubicBezTo>
                <a:lnTo>
                  <a:pt x="11563" y="1108"/>
                </a:lnTo>
                <a:lnTo>
                  <a:pt x="11563" y="540"/>
                </a:lnTo>
                <a:cubicBezTo>
                  <a:pt x="11546" y="180"/>
                  <a:pt x="11275" y="1"/>
                  <a:pt x="11001" y="1"/>
                </a:cubicBezTo>
                <a:cubicBezTo>
                  <a:pt x="10728" y="1"/>
                  <a:pt x="10452" y="180"/>
                  <a:pt x="10427" y="540"/>
                </a:cubicBezTo>
                <a:lnTo>
                  <a:pt x="10427" y="1108"/>
                </a:lnTo>
                <a:lnTo>
                  <a:pt x="7820" y="1108"/>
                </a:lnTo>
                <a:lnTo>
                  <a:pt x="7820" y="540"/>
                </a:lnTo>
                <a:cubicBezTo>
                  <a:pt x="7804" y="180"/>
                  <a:pt x="7532" y="1"/>
                  <a:pt x="7259" y="1"/>
                </a:cubicBezTo>
                <a:cubicBezTo>
                  <a:pt x="6985" y="1"/>
                  <a:pt x="6709" y="180"/>
                  <a:pt x="6684" y="540"/>
                </a:cubicBezTo>
                <a:lnTo>
                  <a:pt x="6684" y="1108"/>
                </a:lnTo>
                <a:lnTo>
                  <a:pt x="4078" y="1108"/>
                </a:lnTo>
                <a:lnTo>
                  <a:pt x="4078" y="540"/>
                </a:lnTo>
                <a:cubicBezTo>
                  <a:pt x="4061" y="180"/>
                  <a:pt x="3790" y="1"/>
                  <a:pt x="35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7;p17"/>
          <p:cNvSpPr/>
          <p:nvPr/>
        </p:nvSpPr>
        <p:spPr>
          <a:xfrm rot="5400000" flipH="1">
            <a:off x="153333" y="4166243"/>
            <a:ext cx="831000" cy="831300"/>
          </a:xfrm>
          <a:prstGeom prst="blockArc">
            <a:avLst>
              <a:gd name="adj1" fmla="val 16134594"/>
              <a:gd name="adj2" fmla="val 0"/>
              <a:gd name="adj3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71;p26"/>
          <p:cNvSpPr/>
          <p:nvPr/>
        </p:nvSpPr>
        <p:spPr>
          <a:xfrm>
            <a:off x="8319150" y="113626"/>
            <a:ext cx="636300" cy="636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86;p26"/>
          <p:cNvSpPr/>
          <p:nvPr/>
        </p:nvSpPr>
        <p:spPr>
          <a:xfrm>
            <a:off x="8512681" y="285623"/>
            <a:ext cx="295179" cy="29230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1" name="Google Shape;154;p18"/>
          <p:cNvSpPr/>
          <p:nvPr/>
        </p:nvSpPr>
        <p:spPr>
          <a:xfrm>
            <a:off x="8555850" y="4015550"/>
            <a:ext cx="444900" cy="44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64;p18"/>
          <p:cNvSpPr/>
          <p:nvPr/>
        </p:nvSpPr>
        <p:spPr>
          <a:xfrm>
            <a:off x="8698773" y="4094460"/>
            <a:ext cx="218174" cy="287080"/>
          </a:xfrm>
          <a:custGeom>
            <a:avLst/>
            <a:gdLst/>
            <a:ahLst/>
            <a:cxnLst/>
            <a:rect l="l" t="t" r="r" b="b"/>
            <a:pathLst>
              <a:path w="11037" h="14521" extrusionOk="0">
                <a:moveTo>
                  <a:pt x="5514" y="2624"/>
                </a:moveTo>
                <a:cubicBezTo>
                  <a:pt x="5218" y="2624"/>
                  <a:pt x="4921" y="2824"/>
                  <a:pt x="4946" y="3225"/>
                </a:cubicBezTo>
                <a:lnTo>
                  <a:pt x="4946" y="4930"/>
                </a:lnTo>
                <a:lnTo>
                  <a:pt x="3242" y="4930"/>
                </a:lnTo>
                <a:cubicBezTo>
                  <a:pt x="3226" y="4929"/>
                  <a:pt x="3210" y="4928"/>
                  <a:pt x="3195" y="4928"/>
                </a:cubicBezTo>
                <a:cubicBezTo>
                  <a:pt x="2455" y="4928"/>
                  <a:pt x="2455" y="6067"/>
                  <a:pt x="3195" y="6067"/>
                </a:cubicBezTo>
                <a:cubicBezTo>
                  <a:pt x="3210" y="6067"/>
                  <a:pt x="3226" y="6067"/>
                  <a:pt x="3242" y="6066"/>
                </a:cubicBezTo>
                <a:lnTo>
                  <a:pt x="4946" y="6066"/>
                </a:lnTo>
                <a:lnTo>
                  <a:pt x="4946" y="7770"/>
                </a:lnTo>
                <a:cubicBezTo>
                  <a:pt x="4946" y="8088"/>
                  <a:pt x="5197" y="8338"/>
                  <a:pt x="5514" y="8338"/>
                </a:cubicBezTo>
                <a:cubicBezTo>
                  <a:pt x="5832" y="8338"/>
                  <a:pt x="6082" y="8088"/>
                  <a:pt x="6082" y="7770"/>
                </a:cubicBezTo>
                <a:lnTo>
                  <a:pt x="6082" y="6066"/>
                </a:lnTo>
                <a:lnTo>
                  <a:pt x="7787" y="6066"/>
                </a:lnTo>
                <a:cubicBezTo>
                  <a:pt x="7803" y="6067"/>
                  <a:pt x="7818" y="6067"/>
                  <a:pt x="7833" y="6067"/>
                </a:cubicBezTo>
                <a:cubicBezTo>
                  <a:pt x="8573" y="6067"/>
                  <a:pt x="8573" y="4928"/>
                  <a:pt x="7833" y="4928"/>
                </a:cubicBezTo>
                <a:cubicBezTo>
                  <a:pt x="7818" y="4928"/>
                  <a:pt x="7803" y="4929"/>
                  <a:pt x="7787" y="4930"/>
                </a:cubicBezTo>
                <a:lnTo>
                  <a:pt x="6082" y="4930"/>
                </a:lnTo>
                <a:lnTo>
                  <a:pt x="6082" y="3225"/>
                </a:lnTo>
                <a:cubicBezTo>
                  <a:pt x="6107" y="2824"/>
                  <a:pt x="5811" y="2624"/>
                  <a:pt x="5514" y="2624"/>
                </a:cubicBezTo>
                <a:close/>
                <a:moveTo>
                  <a:pt x="2273" y="1"/>
                </a:moveTo>
                <a:cubicBezTo>
                  <a:pt x="1020" y="1"/>
                  <a:pt x="0" y="1020"/>
                  <a:pt x="0" y="2273"/>
                </a:cubicBezTo>
                <a:lnTo>
                  <a:pt x="0" y="12833"/>
                </a:lnTo>
                <a:cubicBezTo>
                  <a:pt x="0" y="13284"/>
                  <a:pt x="184" y="13718"/>
                  <a:pt x="502" y="14036"/>
                </a:cubicBezTo>
                <a:cubicBezTo>
                  <a:pt x="819" y="14337"/>
                  <a:pt x="1254" y="14520"/>
                  <a:pt x="1721" y="14520"/>
                </a:cubicBezTo>
                <a:lnTo>
                  <a:pt x="1755" y="14520"/>
                </a:lnTo>
                <a:cubicBezTo>
                  <a:pt x="2206" y="14520"/>
                  <a:pt x="2624" y="14337"/>
                  <a:pt x="2924" y="14019"/>
                </a:cubicBezTo>
                <a:lnTo>
                  <a:pt x="5498" y="11362"/>
                </a:lnTo>
                <a:lnTo>
                  <a:pt x="8071" y="14019"/>
                </a:lnTo>
                <a:cubicBezTo>
                  <a:pt x="8388" y="14337"/>
                  <a:pt x="8806" y="14520"/>
                  <a:pt x="9257" y="14520"/>
                </a:cubicBezTo>
                <a:cubicBezTo>
                  <a:pt x="9725" y="14520"/>
                  <a:pt x="10159" y="14337"/>
                  <a:pt x="10493" y="14019"/>
                </a:cubicBezTo>
                <a:cubicBezTo>
                  <a:pt x="10811" y="13702"/>
                  <a:pt x="10995" y="13267"/>
                  <a:pt x="10995" y="12816"/>
                </a:cubicBezTo>
                <a:cubicBezTo>
                  <a:pt x="10970" y="12457"/>
                  <a:pt x="10698" y="12277"/>
                  <a:pt x="10427" y="12277"/>
                </a:cubicBezTo>
                <a:cubicBezTo>
                  <a:pt x="10155" y="12277"/>
                  <a:pt x="9884" y="12457"/>
                  <a:pt x="9858" y="12816"/>
                </a:cubicBezTo>
                <a:cubicBezTo>
                  <a:pt x="9858" y="12966"/>
                  <a:pt x="9808" y="13100"/>
                  <a:pt x="9691" y="13217"/>
                </a:cubicBezTo>
                <a:cubicBezTo>
                  <a:pt x="9591" y="13317"/>
                  <a:pt x="9424" y="13384"/>
                  <a:pt x="9274" y="13384"/>
                </a:cubicBezTo>
                <a:cubicBezTo>
                  <a:pt x="9123" y="13384"/>
                  <a:pt x="8990" y="13317"/>
                  <a:pt x="8889" y="13217"/>
                </a:cubicBezTo>
                <a:lnTo>
                  <a:pt x="5899" y="10159"/>
                </a:lnTo>
                <a:cubicBezTo>
                  <a:pt x="5790" y="10042"/>
                  <a:pt x="5644" y="9984"/>
                  <a:pt x="5495" y="9984"/>
                </a:cubicBezTo>
                <a:cubicBezTo>
                  <a:pt x="5347" y="9984"/>
                  <a:pt x="5197" y="10042"/>
                  <a:pt x="5080" y="10159"/>
                </a:cubicBezTo>
                <a:lnTo>
                  <a:pt x="2106" y="13217"/>
                </a:lnTo>
                <a:cubicBezTo>
                  <a:pt x="2005" y="13317"/>
                  <a:pt x="1855" y="13384"/>
                  <a:pt x="1705" y="13384"/>
                </a:cubicBezTo>
                <a:cubicBezTo>
                  <a:pt x="1554" y="13384"/>
                  <a:pt x="1404" y="13317"/>
                  <a:pt x="1287" y="13217"/>
                </a:cubicBezTo>
                <a:cubicBezTo>
                  <a:pt x="1187" y="13117"/>
                  <a:pt x="1137" y="12966"/>
                  <a:pt x="1137" y="12816"/>
                </a:cubicBezTo>
                <a:lnTo>
                  <a:pt x="1137" y="2273"/>
                </a:lnTo>
                <a:cubicBezTo>
                  <a:pt x="1137" y="1638"/>
                  <a:pt x="1638" y="1137"/>
                  <a:pt x="2273" y="1137"/>
                </a:cubicBezTo>
                <a:lnTo>
                  <a:pt x="8739" y="1137"/>
                </a:lnTo>
                <a:cubicBezTo>
                  <a:pt x="9374" y="1137"/>
                  <a:pt x="9875" y="1638"/>
                  <a:pt x="9875" y="2273"/>
                </a:cubicBezTo>
                <a:lnTo>
                  <a:pt x="9875" y="10009"/>
                </a:lnTo>
                <a:cubicBezTo>
                  <a:pt x="9850" y="10410"/>
                  <a:pt x="10147" y="10610"/>
                  <a:pt x="10443" y="10610"/>
                </a:cubicBezTo>
                <a:cubicBezTo>
                  <a:pt x="10740" y="10610"/>
                  <a:pt x="11036" y="10410"/>
                  <a:pt x="11011" y="10009"/>
                </a:cubicBezTo>
                <a:lnTo>
                  <a:pt x="11011" y="2273"/>
                </a:lnTo>
                <a:cubicBezTo>
                  <a:pt x="11011" y="1020"/>
                  <a:pt x="9992" y="1"/>
                  <a:pt x="8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9570" y="1473498"/>
            <a:ext cx="1590040" cy="28475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20036" y="4381540"/>
            <a:ext cx="23664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id-ID" sz="1000" b="1" spc="-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id-ID" sz="1000" b="1" spc="-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Tahapan</a:t>
            </a:r>
            <a:r>
              <a:rPr lang="id-ID" sz="1000" spc="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id-ID" sz="10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84548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dan Pembahasan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12831" y="1392912"/>
            <a:ext cx="7809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>
              <a:latin typeface="Poppins" panose="020B0604020202020204" charset="0"/>
              <a:cs typeface="Poppins" panose="020B0604020202020204" charset="0"/>
            </a:endParaRPr>
          </a:p>
          <a:p>
            <a:endParaRPr lang="en-GB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57" name="Image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8560" y="1775965"/>
            <a:ext cx="3313909" cy="17244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36157" y="3734056"/>
            <a:ext cx="45974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7735" algn="just">
              <a:spcBef>
                <a:spcPts val="595"/>
              </a:spcBef>
            </a:pP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id-ID" sz="1000" b="1" spc="-1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id-ID" sz="1000" b="1" spc="-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Perancangan</a:t>
            </a:r>
            <a:r>
              <a:rPr lang="id-ID" sz="1000" spc="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 spc="-20"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endParaRPr lang="en-GB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000" y="2024875"/>
            <a:ext cx="35876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Poppins" panose="020B0604020202020204" charset="0"/>
                <a:cs typeface="Poppins" panose="020B0604020202020204" charset="0"/>
              </a:rPr>
              <a:t>Gambar 2 merupakan hasil dari implementasi perangkat keras pada penelitian ini. Modul dan semua komponen hardware dihubungkan dengan kabel jumper dan dirancang di papan PCB. </a:t>
            </a:r>
          </a:p>
        </p:txBody>
      </p:sp>
      <p:sp>
        <p:nvSpPr>
          <p:cNvPr id="14" name="Google Shape;122;p17"/>
          <p:cNvSpPr/>
          <p:nvPr/>
        </p:nvSpPr>
        <p:spPr>
          <a:xfrm>
            <a:off x="97181" y="34507"/>
            <a:ext cx="831300" cy="8310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3;p17"/>
          <p:cNvSpPr/>
          <p:nvPr/>
        </p:nvSpPr>
        <p:spPr>
          <a:xfrm rot="5400000" flipH="1">
            <a:off x="97331" y="32144"/>
            <a:ext cx="831000" cy="831300"/>
          </a:xfrm>
          <a:prstGeom prst="blockArc">
            <a:avLst>
              <a:gd name="adj1" fmla="val 5357297"/>
              <a:gd name="adj2" fmla="val 0"/>
              <a:gd name="adj3" fmla="val 25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4;p17"/>
          <p:cNvSpPr/>
          <p:nvPr/>
        </p:nvSpPr>
        <p:spPr>
          <a:xfrm>
            <a:off x="391088" y="335636"/>
            <a:ext cx="243486" cy="224316"/>
          </a:xfrm>
          <a:custGeom>
            <a:avLst/>
            <a:gdLst/>
            <a:ahLst/>
            <a:cxnLst/>
            <a:rect l="l" t="t" r="r" b="b"/>
            <a:pathLst>
              <a:path w="14530" h="13384" extrusionOk="0">
                <a:moveTo>
                  <a:pt x="10511" y="1136"/>
                </a:moveTo>
                <a:cubicBezTo>
                  <a:pt x="11012" y="1136"/>
                  <a:pt x="11263" y="1738"/>
                  <a:pt x="10912" y="2106"/>
                </a:cubicBezTo>
                <a:cubicBezTo>
                  <a:pt x="10793" y="2218"/>
                  <a:pt x="10651" y="2269"/>
                  <a:pt x="10512" y="2269"/>
                </a:cubicBezTo>
                <a:cubicBezTo>
                  <a:pt x="10219" y="2269"/>
                  <a:pt x="9943" y="2044"/>
                  <a:pt x="9943" y="1705"/>
                </a:cubicBezTo>
                <a:cubicBezTo>
                  <a:pt x="9943" y="1387"/>
                  <a:pt x="10193" y="1136"/>
                  <a:pt x="10511" y="1136"/>
                </a:cubicBezTo>
                <a:close/>
                <a:moveTo>
                  <a:pt x="12783" y="1136"/>
                </a:moveTo>
                <a:cubicBezTo>
                  <a:pt x="13084" y="1136"/>
                  <a:pt x="13351" y="1387"/>
                  <a:pt x="13351" y="1705"/>
                </a:cubicBezTo>
                <a:cubicBezTo>
                  <a:pt x="13340" y="2044"/>
                  <a:pt x="13060" y="2269"/>
                  <a:pt x="12766" y="2269"/>
                </a:cubicBezTo>
                <a:cubicBezTo>
                  <a:pt x="12626" y="2269"/>
                  <a:pt x="12484" y="2218"/>
                  <a:pt x="12365" y="2106"/>
                </a:cubicBezTo>
                <a:cubicBezTo>
                  <a:pt x="12014" y="1738"/>
                  <a:pt x="12265" y="1136"/>
                  <a:pt x="12783" y="1136"/>
                </a:cubicBezTo>
                <a:close/>
                <a:moveTo>
                  <a:pt x="8923" y="1136"/>
                </a:moveTo>
                <a:cubicBezTo>
                  <a:pt x="8773" y="1504"/>
                  <a:pt x="8773" y="1922"/>
                  <a:pt x="8923" y="2289"/>
                </a:cubicBezTo>
                <a:lnTo>
                  <a:pt x="1120" y="2289"/>
                </a:lnTo>
                <a:lnTo>
                  <a:pt x="1120" y="1705"/>
                </a:lnTo>
                <a:cubicBezTo>
                  <a:pt x="1120" y="1387"/>
                  <a:pt x="1371" y="1136"/>
                  <a:pt x="1689" y="1136"/>
                </a:cubicBezTo>
                <a:close/>
                <a:moveTo>
                  <a:pt x="2207" y="7319"/>
                </a:moveTo>
                <a:cubicBezTo>
                  <a:pt x="1889" y="7319"/>
                  <a:pt x="1638" y="7569"/>
                  <a:pt x="1638" y="7887"/>
                </a:cubicBezTo>
                <a:cubicBezTo>
                  <a:pt x="1638" y="8227"/>
                  <a:pt x="1915" y="8451"/>
                  <a:pt x="2208" y="8451"/>
                </a:cubicBezTo>
                <a:cubicBezTo>
                  <a:pt x="2347" y="8451"/>
                  <a:pt x="2489" y="8401"/>
                  <a:pt x="2608" y="8288"/>
                </a:cubicBezTo>
                <a:cubicBezTo>
                  <a:pt x="2958" y="7920"/>
                  <a:pt x="2708" y="7319"/>
                  <a:pt x="2207" y="7319"/>
                </a:cubicBezTo>
                <a:close/>
                <a:moveTo>
                  <a:pt x="4195" y="7319"/>
                </a:moveTo>
                <a:cubicBezTo>
                  <a:pt x="3877" y="7319"/>
                  <a:pt x="3610" y="7569"/>
                  <a:pt x="3627" y="7887"/>
                </a:cubicBezTo>
                <a:cubicBezTo>
                  <a:pt x="3615" y="8227"/>
                  <a:pt x="3896" y="8451"/>
                  <a:pt x="4187" y="8451"/>
                </a:cubicBezTo>
                <a:cubicBezTo>
                  <a:pt x="4326" y="8451"/>
                  <a:pt x="4466" y="8401"/>
                  <a:pt x="4579" y="8288"/>
                </a:cubicBezTo>
                <a:cubicBezTo>
                  <a:pt x="4947" y="7920"/>
                  <a:pt x="4696" y="7319"/>
                  <a:pt x="4195" y="7319"/>
                </a:cubicBezTo>
                <a:close/>
                <a:moveTo>
                  <a:pt x="6233" y="7319"/>
                </a:moveTo>
                <a:cubicBezTo>
                  <a:pt x="5916" y="7319"/>
                  <a:pt x="5665" y="7569"/>
                  <a:pt x="5665" y="7887"/>
                </a:cubicBezTo>
                <a:cubicBezTo>
                  <a:pt x="5665" y="8227"/>
                  <a:pt x="5942" y="8451"/>
                  <a:pt x="6234" y="8451"/>
                </a:cubicBezTo>
                <a:cubicBezTo>
                  <a:pt x="6373" y="8451"/>
                  <a:pt x="6516" y="8401"/>
                  <a:pt x="6634" y="8288"/>
                </a:cubicBezTo>
                <a:cubicBezTo>
                  <a:pt x="6985" y="7920"/>
                  <a:pt x="6735" y="7319"/>
                  <a:pt x="6233" y="7319"/>
                </a:cubicBezTo>
                <a:close/>
                <a:moveTo>
                  <a:pt x="8272" y="7319"/>
                </a:moveTo>
                <a:cubicBezTo>
                  <a:pt x="7954" y="7319"/>
                  <a:pt x="7704" y="7569"/>
                  <a:pt x="7704" y="7887"/>
                </a:cubicBezTo>
                <a:cubicBezTo>
                  <a:pt x="7704" y="8227"/>
                  <a:pt x="7980" y="8451"/>
                  <a:pt x="8273" y="8451"/>
                </a:cubicBezTo>
                <a:cubicBezTo>
                  <a:pt x="8412" y="8451"/>
                  <a:pt x="8554" y="8401"/>
                  <a:pt x="8673" y="8288"/>
                </a:cubicBezTo>
                <a:cubicBezTo>
                  <a:pt x="9024" y="7920"/>
                  <a:pt x="8773" y="7319"/>
                  <a:pt x="8272" y="7319"/>
                </a:cubicBezTo>
                <a:close/>
                <a:moveTo>
                  <a:pt x="10260" y="7319"/>
                </a:moveTo>
                <a:cubicBezTo>
                  <a:pt x="9943" y="7319"/>
                  <a:pt x="9692" y="7569"/>
                  <a:pt x="9692" y="7887"/>
                </a:cubicBezTo>
                <a:cubicBezTo>
                  <a:pt x="9692" y="8227"/>
                  <a:pt x="9969" y="8451"/>
                  <a:pt x="10261" y="8451"/>
                </a:cubicBezTo>
                <a:cubicBezTo>
                  <a:pt x="10400" y="8451"/>
                  <a:pt x="10543" y="8401"/>
                  <a:pt x="10661" y="8288"/>
                </a:cubicBezTo>
                <a:cubicBezTo>
                  <a:pt x="11012" y="7920"/>
                  <a:pt x="10761" y="7319"/>
                  <a:pt x="10260" y="7319"/>
                </a:cubicBezTo>
                <a:close/>
                <a:moveTo>
                  <a:pt x="12232" y="7319"/>
                </a:moveTo>
                <a:cubicBezTo>
                  <a:pt x="11931" y="7319"/>
                  <a:pt x="11664" y="7569"/>
                  <a:pt x="11664" y="7887"/>
                </a:cubicBezTo>
                <a:cubicBezTo>
                  <a:pt x="11664" y="8227"/>
                  <a:pt x="11948" y="8451"/>
                  <a:pt x="12240" y="8451"/>
                </a:cubicBezTo>
                <a:cubicBezTo>
                  <a:pt x="12379" y="8451"/>
                  <a:pt x="12520" y="8401"/>
                  <a:pt x="12633" y="8288"/>
                </a:cubicBezTo>
                <a:cubicBezTo>
                  <a:pt x="13000" y="7920"/>
                  <a:pt x="12750" y="7319"/>
                  <a:pt x="12232" y="7319"/>
                </a:cubicBezTo>
                <a:close/>
                <a:moveTo>
                  <a:pt x="1689" y="0"/>
                </a:moveTo>
                <a:cubicBezTo>
                  <a:pt x="753" y="0"/>
                  <a:pt x="1" y="752"/>
                  <a:pt x="1" y="1705"/>
                </a:cubicBezTo>
                <a:lnTo>
                  <a:pt x="1" y="11111"/>
                </a:lnTo>
                <a:cubicBezTo>
                  <a:pt x="1" y="12365"/>
                  <a:pt x="1004" y="13384"/>
                  <a:pt x="2257" y="13384"/>
                </a:cubicBezTo>
                <a:lnTo>
                  <a:pt x="12248" y="13384"/>
                </a:lnTo>
                <a:cubicBezTo>
                  <a:pt x="13485" y="13384"/>
                  <a:pt x="14504" y="12365"/>
                  <a:pt x="14504" y="11111"/>
                </a:cubicBezTo>
                <a:cubicBezTo>
                  <a:pt x="14529" y="10710"/>
                  <a:pt x="14233" y="10510"/>
                  <a:pt x="13936" y="10510"/>
                </a:cubicBezTo>
                <a:cubicBezTo>
                  <a:pt x="13639" y="10510"/>
                  <a:pt x="13343" y="10710"/>
                  <a:pt x="13368" y="11111"/>
                </a:cubicBezTo>
                <a:cubicBezTo>
                  <a:pt x="13368" y="11730"/>
                  <a:pt x="12867" y="12248"/>
                  <a:pt x="12248" y="12248"/>
                </a:cubicBezTo>
                <a:lnTo>
                  <a:pt x="2257" y="12248"/>
                </a:lnTo>
                <a:cubicBezTo>
                  <a:pt x="1638" y="12248"/>
                  <a:pt x="1120" y="11730"/>
                  <a:pt x="1120" y="11111"/>
                </a:cubicBezTo>
                <a:lnTo>
                  <a:pt x="1120" y="3426"/>
                </a:lnTo>
                <a:lnTo>
                  <a:pt x="13368" y="3426"/>
                </a:lnTo>
                <a:lnTo>
                  <a:pt x="13368" y="8271"/>
                </a:lnTo>
                <a:cubicBezTo>
                  <a:pt x="13343" y="8672"/>
                  <a:pt x="13639" y="8872"/>
                  <a:pt x="13936" y="8872"/>
                </a:cubicBezTo>
                <a:cubicBezTo>
                  <a:pt x="14233" y="8872"/>
                  <a:pt x="14529" y="8672"/>
                  <a:pt x="14504" y="8271"/>
                </a:cubicBezTo>
                <a:lnTo>
                  <a:pt x="14504" y="1705"/>
                </a:lnTo>
                <a:cubicBezTo>
                  <a:pt x="14504" y="752"/>
                  <a:pt x="13752" y="0"/>
                  <a:pt x="12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41;p37"/>
          <p:cNvSpPr/>
          <p:nvPr/>
        </p:nvSpPr>
        <p:spPr>
          <a:xfrm>
            <a:off x="8424000" y="107138"/>
            <a:ext cx="583200" cy="583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46;p37"/>
          <p:cNvSpPr/>
          <p:nvPr/>
        </p:nvSpPr>
        <p:spPr>
          <a:xfrm>
            <a:off x="8529234" y="232029"/>
            <a:ext cx="372731" cy="336435"/>
          </a:xfrm>
          <a:custGeom>
            <a:avLst/>
            <a:gdLst/>
            <a:ahLst/>
            <a:cxnLst/>
            <a:rect l="l" t="t" r="r" b="b"/>
            <a:pathLst>
              <a:path w="16092" h="14525" extrusionOk="0">
                <a:moveTo>
                  <a:pt x="8814" y="3697"/>
                </a:moveTo>
                <a:cubicBezTo>
                  <a:pt x="8689" y="3697"/>
                  <a:pt x="8558" y="3742"/>
                  <a:pt x="8439" y="3846"/>
                </a:cubicBezTo>
                <a:lnTo>
                  <a:pt x="6233" y="6052"/>
                </a:lnTo>
                <a:cubicBezTo>
                  <a:pt x="5565" y="6720"/>
                  <a:pt x="5565" y="7790"/>
                  <a:pt x="6233" y="8458"/>
                </a:cubicBezTo>
                <a:lnTo>
                  <a:pt x="8439" y="10663"/>
                </a:lnTo>
                <a:cubicBezTo>
                  <a:pt x="8556" y="10764"/>
                  <a:pt x="8689" y="10830"/>
                  <a:pt x="8840" y="10830"/>
                </a:cubicBezTo>
                <a:cubicBezTo>
                  <a:pt x="8990" y="10830"/>
                  <a:pt x="9140" y="10764"/>
                  <a:pt x="9241" y="10663"/>
                </a:cubicBezTo>
                <a:cubicBezTo>
                  <a:pt x="9458" y="10446"/>
                  <a:pt x="9458" y="10079"/>
                  <a:pt x="9241" y="9861"/>
                </a:cubicBezTo>
                <a:lnTo>
                  <a:pt x="7035" y="7656"/>
                </a:lnTo>
                <a:cubicBezTo>
                  <a:pt x="6801" y="7439"/>
                  <a:pt x="6801" y="7071"/>
                  <a:pt x="7035" y="6854"/>
                </a:cubicBezTo>
                <a:lnTo>
                  <a:pt x="9241" y="4648"/>
                </a:lnTo>
                <a:cubicBezTo>
                  <a:pt x="9617" y="4233"/>
                  <a:pt x="9248" y="3697"/>
                  <a:pt x="8814" y="3697"/>
                </a:cubicBezTo>
                <a:close/>
                <a:moveTo>
                  <a:pt x="7993" y="1"/>
                </a:moveTo>
                <a:cubicBezTo>
                  <a:pt x="6127" y="1"/>
                  <a:pt x="4268" y="715"/>
                  <a:pt x="2858" y="2125"/>
                </a:cubicBezTo>
                <a:cubicBezTo>
                  <a:pt x="251" y="4715"/>
                  <a:pt x="1" y="8842"/>
                  <a:pt x="2273" y="11733"/>
                </a:cubicBezTo>
                <a:cubicBezTo>
                  <a:pt x="3687" y="13555"/>
                  <a:pt x="5817" y="14524"/>
                  <a:pt x="7983" y="14524"/>
                </a:cubicBezTo>
                <a:cubicBezTo>
                  <a:pt x="9273" y="14524"/>
                  <a:pt x="10575" y="14181"/>
                  <a:pt x="11747" y="13470"/>
                </a:cubicBezTo>
                <a:cubicBezTo>
                  <a:pt x="12294" y="13148"/>
                  <a:pt x="11970" y="12413"/>
                  <a:pt x="11466" y="12413"/>
                </a:cubicBezTo>
                <a:cubicBezTo>
                  <a:pt x="11369" y="12413"/>
                  <a:pt x="11267" y="12440"/>
                  <a:pt x="11162" y="12501"/>
                </a:cubicBezTo>
                <a:cubicBezTo>
                  <a:pt x="10159" y="13118"/>
                  <a:pt x="9043" y="13414"/>
                  <a:pt x="7937" y="13414"/>
                </a:cubicBezTo>
                <a:cubicBezTo>
                  <a:pt x="6077" y="13414"/>
                  <a:pt x="4247" y="12576"/>
                  <a:pt x="3042" y="11014"/>
                </a:cubicBezTo>
                <a:cubicBezTo>
                  <a:pt x="1120" y="8508"/>
                  <a:pt x="1371" y="4966"/>
                  <a:pt x="3660" y="2777"/>
                </a:cubicBezTo>
                <a:cubicBezTo>
                  <a:pt x="4852" y="1629"/>
                  <a:pt x="6394" y="1046"/>
                  <a:pt x="7940" y="1046"/>
                </a:cubicBezTo>
                <a:cubicBezTo>
                  <a:pt x="9341" y="1046"/>
                  <a:pt x="10746" y="1524"/>
                  <a:pt x="11897" y="2493"/>
                </a:cubicBezTo>
                <a:cubicBezTo>
                  <a:pt x="14320" y="4515"/>
                  <a:pt x="14821" y="8023"/>
                  <a:pt x="13084" y="10663"/>
                </a:cubicBezTo>
                <a:cubicBezTo>
                  <a:pt x="12755" y="11109"/>
                  <a:pt x="13151" y="11563"/>
                  <a:pt x="13555" y="11563"/>
                </a:cubicBezTo>
                <a:cubicBezTo>
                  <a:pt x="13727" y="11563"/>
                  <a:pt x="13900" y="11481"/>
                  <a:pt x="14019" y="11282"/>
                </a:cubicBezTo>
                <a:cubicBezTo>
                  <a:pt x="16091" y="8174"/>
                  <a:pt x="15473" y="4013"/>
                  <a:pt x="12599" y="1641"/>
                </a:cubicBezTo>
                <a:cubicBezTo>
                  <a:pt x="11253" y="544"/>
                  <a:pt x="9620" y="1"/>
                  <a:pt x="79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5;p15"/>
          <p:cNvSpPr/>
          <p:nvPr/>
        </p:nvSpPr>
        <p:spPr>
          <a:xfrm>
            <a:off x="8560474" y="4597877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27;p37"/>
          <p:cNvSpPr/>
          <p:nvPr/>
        </p:nvSpPr>
        <p:spPr>
          <a:xfrm>
            <a:off x="181912" y="4407695"/>
            <a:ext cx="583200" cy="58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dan Pembahasan</a:t>
            </a:r>
            <a:endParaRPr/>
          </a:p>
        </p:txBody>
      </p:sp>
      <p:pic>
        <p:nvPicPr>
          <p:cNvPr id="8" name="Imag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7526" y="1494713"/>
            <a:ext cx="5264944" cy="23903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7119" y="2061449"/>
            <a:ext cx="24518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Poppins" panose="020B0604020202020204" charset="0"/>
                <a:cs typeface="Poppins" panose="020B0604020202020204" charset="0"/>
              </a:rPr>
              <a:t>Pada gambar 3 merupakan proses komunikasi data kedua sensor api dengan mikrokontroler NodeMCU.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3097" y="4049082"/>
            <a:ext cx="24138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id-ID" sz="1000" b="1" spc="-1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id-ID" sz="1000" spc="-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Digital Kedua Sensor</a:t>
            </a:r>
            <a:r>
              <a:rPr lang="id-ID" sz="10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 spc="-25"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en-GB" sz="1000"/>
          </a:p>
        </p:txBody>
      </p:sp>
      <p:sp>
        <p:nvSpPr>
          <p:cNvPr id="10" name="Google Shape;1044;p37"/>
          <p:cNvSpPr/>
          <p:nvPr/>
        </p:nvSpPr>
        <p:spPr>
          <a:xfrm>
            <a:off x="253195" y="206452"/>
            <a:ext cx="336899" cy="336343"/>
          </a:xfrm>
          <a:custGeom>
            <a:avLst/>
            <a:gdLst/>
            <a:ahLst/>
            <a:cxnLst/>
            <a:rect l="l" t="t" r="r" b="b"/>
            <a:pathLst>
              <a:path w="14545" h="14521" extrusionOk="0">
                <a:moveTo>
                  <a:pt x="7252" y="3760"/>
                </a:moveTo>
                <a:cubicBezTo>
                  <a:pt x="6750" y="3760"/>
                  <a:pt x="6500" y="4378"/>
                  <a:pt x="6851" y="4729"/>
                </a:cubicBezTo>
                <a:cubicBezTo>
                  <a:pt x="6971" y="4850"/>
                  <a:pt x="7117" y="4904"/>
                  <a:pt x="7258" y="4904"/>
                </a:cubicBezTo>
                <a:cubicBezTo>
                  <a:pt x="7548" y="4904"/>
                  <a:pt x="7820" y="4676"/>
                  <a:pt x="7820" y="4328"/>
                </a:cubicBezTo>
                <a:cubicBezTo>
                  <a:pt x="7820" y="4027"/>
                  <a:pt x="7569" y="3760"/>
                  <a:pt x="7252" y="3760"/>
                </a:cubicBezTo>
                <a:close/>
                <a:moveTo>
                  <a:pt x="5196" y="3760"/>
                </a:moveTo>
                <a:cubicBezTo>
                  <a:pt x="4678" y="3777"/>
                  <a:pt x="4428" y="4378"/>
                  <a:pt x="4795" y="4746"/>
                </a:cubicBezTo>
                <a:cubicBezTo>
                  <a:pt x="4908" y="4858"/>
                  <a:pt x="5047" y="4909"/>
                  <a:pt x="5185" y="4909"/>
                </a:cubicBezTo>
                <a:cubicBezTo>
                  <a:pt x="5479" y="4909"/>
                  <a:pt x="5764" y="4680"/>
                  <a:pt x="5764" y="4328"/>
                </a:cubicBezTo>
                <a:cubicBezTo>
                  <a:pt x="5748" y="4027"/>
                  <a:pt x="5497" y="3760"/>
                  <a:pt x="5196" y="3760"/>
                </a:cubicBezTo>
                <a:close/>
                <a:moveTo>
                  <a:pt x="9307" y="3760"/>
                </a:moveTo>
                <a:cubicBezTo>
                  <a:pt x="8789" y="3777"/>
                  <a:pt x="8538" y="4378"/>
                  <a:pt x="8906" y="4746"/>
                </a:cubicBezTo>
                <a:cubicBezTo>
                  <a:pt x="9018" y="4858"/>
                  <a:pt x="9158" y="4909"/>
                  <a:pt x="9296" y="4909"/>
                </a:cubicBezTo>
                <a:cubicBezTo>
                  <a:pt x="9589" y="4909"/>
                  <a:pt x="9875" y="4680"/>
                  <a:pt x="9875" y="4328"/>
                </a:cubicBezTo>
                <a:cubicBezTo>
                  <a:pt x="9858" y="4027"/>
                  <a:pt x="9607" y="3760"/>
                  <a:pt x="9307" y="3760"/>
                </a:cubicBezTo>
                <a:close/>
                <a:moveTo>
                  <a:pt x="2406" y="4027"/>
                </a:moveTo>
                <a:lnTo>
                  <a:pt x="2406" y="5665"/>
                </a:lnTo>
                <a:lnTo>
                  <a:pt x="1253" y="4946"/>
                </a:lnTo>
                <a:cubicBezTo>
                  <a:pt x="1353" y="4763"/>
                  <a:pt x="1487" y="4612"/>
                  <a:pt x="1654" y="4512"/>
                </a:cubicBezTo>
                <a:lnTo>
                  <a:pt x="2406" y="4027"/>
                </a:lnTo>
                <a:close/>
                <a:moveTo>
                  <a:pt x="12114" y="4027"/>
                </a:moveTo>
                <a:lnTo>
                  <a:pt x="12866" y="4512"/>
                </a:lnTo>
                <a:cubicBezTo>
                  <a:pt x="13033" y="4612"/>
                  <a:pt x="13166" y="4763"/>
                  <a:pt x="13250" y="4946"/>
                </a:cubicBezTo>
                <a:lnTo>
                  <a:pt x="12114" y="5665"/>
                </a:lnTo>
                <a:lnTo>
                  <a:pt x="12114" y="4027"/>
                </a:lnTo>
                <a:close/>
                <a:moveTo>
                  <a:pt x="10978" y="1137"/>
                </a:moveTo>
                <a:lnTo>
                  <a:pt x="10978" y="6367"/>
                </a:lnTo>
                <a:lnTo>
                  <a:pt x="7853" y="8305"/>
                </a:lnTo>
                <a:cubicBezTo>
                  <a:pt x="7669" y="8422"/>
                  <a:pt x="7460" y="8480"/>
                  <a:pt x="7254" y="8480"/>
                </a:cubicBezTo>
                <a:cubicBezTo>
                  <a:pt x="7047" y="8480"/>
                  <a:pt x="6842" y="8422"/>
                  <a:pt x="6667" y="8305"/>
                </a:cubicBezTo>
                <a:lnTo>
                  <a:pt x="3559" y="6367"/>
                </a:lnTo>
                <a:lnTo>
                  <a:pt x="3559" y="1137"/>
                </a:lnTo>
                <a:close/>
                <a:moveTo>
                  <a:pt x="2991" y="1"/>
                </a:moveTo>
                <a:cubicBezTo>
                  <a:pt x="2673" y="1"/>
                  <a:pt x="2423" y="251"/>
                  <a:pt x="2423" y="569"/>
                </a:cubicBezTo>
                <a:lnTo>
                  <a:pt x="2423" y="2674"/>
                </a:lnTo>
                <a:lnTo>
                  <a:pt x="1053" y="3543"/>
                </a:lnTo>
                <a:cubicBezTo>
                  <a:pt x="401" y="3961"/>
                  <a:pt x="0" y="4679"/>
                  <a:pt x="0" y="5464"/>
                </a:cubicBezTo>
                <a:lnTo>
                  <a:pt x="0" y="12248"/>
                </a:lnTo>
                <a:cubicBezTo>
                  <a:pt x="0" y="13501"/>
                  <a:pt x="1019" y="14504"/>
                  <a:pt x="2272" y="14520"/>
                </a:cubicBezTo>
                <a:lnTo>
                  <a:pt x="12247" y="14520"/>
                </a:lnTo>
                <a:cubicBezTo>
                  <a:pt x="13501" y="14504"/>
                  <a:pt x="14503" y="13501"/>
                  <a:pt x="14520" y="12248"/>
                </a:cubicBezTo>
                <a:cubicBezTo>
                  <a:pt x="14545" y="11847"/>
                  <a:pt x="14248" y="11646"/>
                  <a:pt x="13952" y="11646"/>
                </a:cubicBezTo>
                <a:cubicBezTo>
                  <a:pt x="13655" y="11646"/>
                  <a:pt x="13359" y="11847"/>
                  <a:pt x="13384" y="12248"/>
                </a:cubicBezTo>
                <a:cubicBezTo>
                  <a:pt x="13384" y="12883"/>
                  <a:pt x="12882" y="13384"/>
                  <a:pt x="12247" y="13401"/>
                </a:cubicBezTo>
                <a:lnTo>
                  <a:pt x="2272" y="13401"/>
                </a:lnTo>
                <a:cubicBezTo>
                  <a:pt x="1637" y="13384"/>
                  <a:pt x="1136" y="12883"/>
                  <a:pt x="1136" y="12265"/>
                </a:cubicBezTo>
                <a:lnTo>
                  <a:pt x="1136" y="6199"/>
                </a:lnTo>
                <a:lnTo>
                  <a:pt x="6065" y="9257"/>
                </a:lnTo>
                <a:cubicBezTo>
                  <a:pt x="6424" y="9491"/>
                  <a:pt x="6838" y="9608"/>
                  <a:pt x="7254" y="9608"/>
                </a:cubicBezTo>
                <a:cubicBezTo>
                  <a:pt x="7669" y="9608"/>
                  <a:pt x="8087" y="9491"/>
                  <a:pt x="8455" y="9257"/>
                </a:cubicBezTo>
                <a:lnTo>
                  <a:pt x="13384" y="6199"/>
                </a:lnTo>
                <a:lnTo>
                  <a:pt x="13384" y="9407"/>
                </a:lnTo>
                <a:cubicBezTo>
                  <a:pt x="13384" y="9725"/>
                  <a:pt x="13634" y="9976"/>
                  <a:pt x="13952" y="9976"/>
                </a:cubicBezTo>
                <a:cubicBezTo>
                  <a:pt x="14269" y="9976"/>
                  <a:pt x="14520" y="9725"/>
                  <a:pt x="14520" y="9407"/>
                </a:cubicBezTo>
                <a:lnTo>
                  <a:pt x="14520" y="5464"/>
                </a:lnTo>
                <a:cubicBezTo>
                  <a:pt x="14520" y="4679"/>
                  <a:pt x="14119" y="3961"/>
                  <a:pt x="13467" y="3543"/>
                </a:cubicBezTo>
                <a:lnTo>
                  <a:pt x="12114" y="2674"/>
                </a:lnTo>
                <a:lnTo>
                  <a:pt x="12114" y="569"/>
                </a:lnTo>
                <a:cubicBezTo>
                  <a:pt x="12114" y="251"/>
                  <a:pt x="11863" y="1"/>
                  <a:pt x="11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86;p26"/>
          <p:cNvSpPr/>
          <p:nvPr/>
        </p:nvSpPr>
        <p:spPr>
          <a:xfrm>
            <a:off x="273107" y="4516516"/>
            <a:ext cx="400811" cy="398383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4" name="Google Shape;1027;p37"/>
          <p:cNvSpPr/>
          <p:nvPr/>
        </p:nvSpPr>
        <p:spPr>
          <a:xfrm>
            <a:off x="8461288" y="145481"/>
            <a:ext cx="583200" cy="58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3;p37"/>
          <p:cNvSpPr/>
          <p:nvPr/>
        </p:nvSpPr>
        <p:spPr>
          <a:xfrm>
            <a:off x="8536197" y="206452"/>
            <a:ext cx="484206" cy="443534"/>
          </a:xfrm>
          <a:custGeom>
            <a:avLst/>
            <a:gdLst/>
            <a:ahLst/>
            <a:cxnLst/>
            <a:rect l="l" t="t" r="r" b="b"/>
            <a:pathLst>
              <a:path w="16075" h="14513" extrusionOk="0">
                <a:moveTo>
                  <a:pt x="7052" y="3642"/>
                </a:moveTo>
                <a:cubicBezTo>
                  <a:pt x="6602" y="3642"/>
                  <a:pt x="6210" y="4242"/>
                  <a:pt x="6667" y="4648"/>
                </a:cubicBezTo>
                <a:lnTo>
                  <a:pt x="8889" y="6854"/>
                </a:lnTo>
                <a:cubicBezTo>
                  <a:pt x="9107" y="7071"/>
                  <a:pt x="9107" y="7438"/>
                  <a:pt x="8889" y="7656"/>
                </a:cubicBezTo>
                <a:lnTo>
                  <a:pt x="6667" y="9861"/>
                </a:lnTo>
                <a:cubicBezTo>
                  <a:pt x="6450" y="10078"/>
                  <a:pt x="6450" y="10446"/>
                  <a:pt x="6667" y="10663"/>
                </a:cubicBezTo>
                <a:cubicBezTo>
                  <a:pt x="6768" y="10763"/>
                  <a:pt x="6918" y="10830"/>
                  <a:pt x="7068" y="10830"/>
                </a:cubicBezTo>
                <a:cubicBezTo>
                  <a:pt x="7219" y="10830"/>
                  <a:pt x="7369" y="10763"/>
                  <a:pt x="7469" y="10663"/>
                </a:cubicBezTo>
                <a:lnTo>
                  <a:pt x="9692" y="8458"/>
                </a:lnTo>
                <a:cubicBezTo>
                  <a:pt x="10360" y="7789"/>
                  <a:pt x="10360" y="6703"/>
                  <a:pt x="9692" y="6052"/>
                </a:cubicBezTo>
                <a:lnTo>
                  <a:pt x="7469" y="3846"/>
                </a:lnTo>
                <a:cubicBezTo>
                  <a:pt x="7341" y="3702"/>
                  <a:pt x="7194" y="3642"/>
                  <a:pt x="7052" y="3642"/>
                </a:cubicBezTo>
                <a:close/>
                <a:moveTo>
                  <a:pt x="7976" y="1"/>
                </a:moveTo>
                <a:cubicBezTo>
                  <a:pt x="6110" y="1"/>
                  <a:pt x="4251" y="715"/>
                  <a:pt x="2841" y="2125"/>
                </a:cubicBezTo>
                <a:cubicBezTo>
                  <a:pt x="251" y="4715"/>
                  <a:pt x="1" y="8842"/>
                  <a:pt x="2256" y="11733"/>
                </a:cubicBezTo>
                <a:cubicBezTo>
                  <a:pt x="3683" y="13547"/>
                  <a:pt x="5814" y="14512"/>
                  <a:pt x="7980" y="14512"/>
                </a:cubicBezTo>
                <a:cubicBezTo>
                  <a:pt x="9264" y="14512"/>
                  <a:pt x="10561" y="14173"/>
                  <a:pt x="11730" y="13470"/>
                </a:cubicBezTo>
                <a:cubicBezTo>
                  <a:pt x="12277" y="13148"/>
                  <a:pt x="11953" y="12413"/>
                  <a:pt x="11449" y="12413"/>
                </a:cubicBezTo>
                <a:cubicBezTo>
                  <a:pt x="11352" y="12413"/>
                  <a:pt x="11250" y="12440"/>
                  <a:pt x="11145" y="12501"/>
                </a:cubicBezTo>
                <a:cubicBezTo>
                  <a:pt x="10142" y="13118"/>
                  <a:pt x="9026" y="13414"/>
                  <a:pt x="7920" y="13414"/>
                </a:cubicBezTo>
                <a:cubicBezTo>
                  <a:pt x="6060" y="13414"/>
                  <a:pt x="4230" y="12576"/>
                  <a:pt x="3025" y="11014"/>
                </a:cubicBezTo>
                <a:cubicBezTo>
                  <a:pt x="1103" y="8508"/>
                  <a:pt x="1354" y="4966"/>
                  <a:pt x="3643" y="2777"/>
                </a:cubicBezTo>
                <a:cubicBezTo>
                  <a:pt x="4835" y="1628"/>
                  <a:pt x="6377" y="1046"/>
                  <a:pt x="7923" y="1046"/>
                </a:cubicBezTo>
                <a:cubicBezTo>
                  <a:pt x="9324" y="1046"/>
                  <a:pt x="10729" y="1524"/>
                  <a:pt x="11880" y="2493"/>
                </a:cubicBezTo>
                <a:cubicBezTo>
                  <a:pt x="14303" y="4514"/>
                  <a:pt x="14804" y="8023"/>
                  <a:pt x="13067" y="10663"/>
                </a:cubicBezTo>
                <a:cubicBezTo>
                  <a:pt x="12738" y="11109"/>
                  <a:pt x="13134" y="11563"/>
                  <a:pt x="13538" y="11563"/>
                </a:cubicBezTo>
                <a:cubicBezTo>
                  <a:pt x="13710" y="11563"/>
                  <a:pt x="13883" y="11481"/>
                  <a:pt x="14002" y="11281"/>
                </a:cubicBezTo>
                <a:cubicBezTo>
                  <a:pt x="16074" y="8174"/>
                  <a:pt x="15456" y="4013"/>
                  <a:pt x="12582" y="1641"/>
                </a:cubicBezTo>
                <a:cubicBezTo>
                  <a:pt x="11236" y="543"/>
                  <a:pt x="9603" y="1"/>
                  <a:pt x="79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9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27;p37"/>
          <p:cNvSpPr/>
          <p:nvPr/>
        </p:nvSpPr>
        <p:spPr>
          <a:xfrm>
            <a:off x="181912" y="4407695"/>
            <a:ext cx="583200" cy="58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dan Pembahasan</a:t>
            </a:r>
            <a:endParaRPr/>
          </a:p>
        </p:txBody>
      </p:sp>
      <p:sp>
        <p:nvSpPr>
          <p:cNvPr id="10" name="Google Shape;1044;p37"/>
          <p:cNvSpPr/>
          <p:nvPr/>
        </p:nvSpPr>
        <p:spPr>
          <a:xfrm>
            <a:off x="253195" y="206452"/>
            <a:ext cx="336899" cy="336343"/>
          </a:xfrm>
          <a:custGeom>
            <a:avLst/>
            <a:gdLst/>
            <a:ahLst/>
            <a:cxnLst/>
            <a:rect l="l" t="t" r="r" b="b"/>
            <a:pathLst>
              <a:path w="14545" h="14521" extrusionOk="0">
                <a:moveTo>
                  <a:pt x="7252" y="3760"/>
                </a:moveTo>
                <a:cubicBezTo>
                  <a:pt x="6750" y="3760"/>
                  <a:pt x="6500" y="4378"/>
                  <a:pt x="6851" y="4729"/>
                </a:cubicBezTo>
                <a:cubicBezTo>
                  <a:pt x="6971" y="4850"/>
                  <a:pt x="7117" y="4904"/>
                  <a:pt x="7258" y="4904"/>
                </a:cubicBezTo>
                <a:cubicBezTo>
                  <a:pt x="7548" y="4904"/>
                  <a:pt x="7820" y="4676"/>
                  <a:pt x="7820" y="4328"/>
                </a:cubicBezTo>
                <a:cubicBezTo>
                  <a:pt x="7820" y="4027"/>
                  <a:pt x="7569" y="3760"/>
                  <a:pt x="7252" y="3760"/>
                </a:cubicBezTo>
                <a:close/>
                <a:moveTo>
                  <a:pt x="5196" y="3760"/>
                </a:moveTo>
                <a:cubicBezTo>
                  <a:pt x="4678" y="3777"/>
                  <a:pt x="4428" y="4378"/>
                  <a:pt x="4795" y="4746"/>
                </a:cubicBezTo>
                <a:cubicBezTo>
                  <a:pt x="4908" y="4858"/>
                  <a:pt x="5047" y="4909"/>
                  <a:pt x="5185" y="4909"/>
                </a:cubicBezTo>
                <a:cubicBezTo>
                  <a:pt x="5479" y="4909"/>
                  <a:pt x="5764" y="4680"/>
                  <a:pt x="5764" y="4328"/>
                </a:cubicBezTo>
                <a:cubicBezTo>
                  <a:pt x="5748" y="4027"/>
                  <a:pt x="5497" y="3760"/>
                  <a:pt x="5196" y="3760"/>
                </a:cubicBezTo>
                <a:close/>
                <a:moveTo>
                  <a:pt x="9307" y="3760"/>
                </a:moveTo>
                <a:cubicBezTo>
                  <a:pt x="8789" y="3777"/>
                  <a:pt x="8538" y="4378"/>
                  <a:pt x="8906" y="4746"/>
                </a:cubicBezTo>
                <a:cubicBezTo>
                  <a:pt x="9018" y="4858"/>
                  <a:pt x="9158" y="4909"/>
                  <a:pt x="9296" y="4909"/>
                </a:cubicBezTo>
                <a:cubicBezTo>
                  <a:pt x="9589" y="4909"/>
                  <a:pt x="9875" y="4680"/>
                  <a:pt x="9875" y="4328"/>
                </a:cubicBezTo>
                <a:cubicBezTo>
                  <a:pt x="9858" y="4027"/>
                  <a:pt x="9607" y="3760"/>
                  <a:pt x="9307" y="3760"/>
                </a:cubicBezTo>
                <a:close/>
                <a:moveTo>
                  <a:pt x="2406" y="4027"/>
                </a:moveTo>
                <a:lnTo>
                  <a:pt x="2406" y="5665"/>
                </a:lnTo>
                <a:lnTo>
                  <a:pt x="1253" y="4946"/>
                </a:lnTo>
                <a:cubicBezTo>
                  <a:pt x="1353" y="4763"/>
                  <a:pt x="1487" y="4612"/>
                  <a:pt x="1654" y="4512"/>
                </a:cubicBezTo>
                <a:lnTo>
                  <a:pt x="2406" y="4027"/>
                </a:lnTo>
                <a:close/>
                <a:moveTo>
                  <a:pt x="12114" y="4027"/>
                </a:moveTo>
                <a:lnTo>
                  <a:pt x="12866" y="4512"/>
                </a:lnTo>
                <a:cubicBezTo>
                  <a:pt x="13033" y="4612"/>
                  <a:pt x="13166" y="4763"/>
                  <a:pt x="13250" y="4946"/>
                </a:cubicBezTo>
                <a:lnTo>
                  <a:pt x="12114" y="5665"/>
                </a:lnTo>
                <a:lnTo>
                  <a:pt x="12114" y="4027"/>
                </a:lnTo>
                <a:close/>
                <a:moveTo>
                  <a:pt x="10978" y="1137"/>
                </a:moveTo>
                <a:lnTo>
                  <a:pt x="10978" y="6367"/>
                </a:lnTo>
                <a:lnTo>
                  <a:pt x="7853" y="8305"/>
                </a:lnTo>
                <a:cubicBezTo>
                  <a:pt x="7669" y="8422"/>
                  <a:pt x="7460" y="8480"/>
                  <a:pt x="7254" y="8480"/>
                </a:cubicBezTo>
                <a:cubicBezTo>
                  <a:pt x="7047" y="8480"/>
                  <a:pt x="6842" y="8422"/>
                  <a:pt x="6667" y="8305"/>
                </a:cubicBezTo>
                <a:lnTo>
                  <a:pt x="3559" y="6367"/>
                </a:lnTo>
                <a:lnTo>
                  <a:pt x="3559" y="1137"/>
                </a:lnTo>
                <a:close/>
                <a:moveTo>
                  <a:pt x="2991" y="1"/>
                </a:moveTo>
                <a:cubicBezTo>
                  <a:pt x="2673" y="1"/>
                  <a:pt x="2423" y="251"/>
                  <a:pt x="2423" y="569"/>
                </a:cubicBezTo>
                <a:lnTo>
                  <a:pt x="2423" y="2674"/>
                </a:lnTo>
                <a:lnTo>
                  <a:pt x="1053" y="3543"/>
                </a:lnTo>
                <a:cubicBezTo>
                  <a:pt x="401" y="3961"/>
                  <a:pt x="0" y="4679"/>
                  <a:pt x="0" y="5464"/>
                </a:cubicBezTo>
                <a:lnTo>
                  <a:pt x="0" y="12248"/>
                </a:lnTo>
                <a:cubicBezTo>
                  <a:pt x="0" y="13501"/>
                  <a:pt x="1019" y="14504"/>
                  <a:pt x="2272" y="14520"/>
                </a:cubicBezTo>
                <a:lnTo>
                  <a:pt x="12247" y="14520"/>
                </a:lnTo>
                <a:cubicBezTo>
                  <a:pt x="13501" y="14504"/>
                  <a:pt x="14503" y="13501"/>
                  <a:pt x="14520" y="12248"/>
                </a:cubicBezTo>
                <a:cubicBezTo>
                  <a:pt x="14545" y="11847"/>
                  <a:pt x="14248" y="11646"/>
                  <a:pt x="13952" y="11646"/>
                </a:cubicBezTo>
                <a:cubicBezTo>
                  <a:pt x="13655" y="11646"/>
                  <a:pt x="13359" y="11847"/>
                  <a:pt x="13384" y="12248"/>
                </a:cubicBezTo>
                <a:cubicBezTo>
                  <a:pt x="13384" y="12883"/>
                  <a:pt x="12882" y="13384"/>
                  <a:pt x="12247" y="13401"/>
                </a:cubicBezTo>
                <a:lnTo>
                  <a:pt x="2272" y="13401"/>
                </a:lnTo>
                <a:cubicBezTo>
                  <a:pt x="1637" y="13384"/>
                  <a:pt x="1136" y="12883"/>
                  <a:pt x="1136" y="12265"/>
                </a:cubicBezTo>
                <a:lnTo>
                  <a:pt x="1136" y="6199"/>
                </a:lnTo>
                <a:lnTo>
                  <a:pt x="6065" y="9257"/>
                </a:lnTo>
                <a:cubicBezTo>
                  <a:pt x="6424" y="9491"/>
                  <a:pt x="6838" y="9608"/>
                  <a:pt x="7254" y="9608"/>
                </a:cubicBezTo>
                <a:cubicBezTo>
                  <a:pt x="7669" y="9608"/>
                  <a:pt x="8087" y="9491"/>
                  <a:pt x="8455" y="9257"/>
                </a:cubicBezTo>
                <a:lnTo>
                  <a:pt x="13384" y="6199"/>
                </a:lnTo>
                <a:lnTo>
                  <a:pt x="13384" y="9407"/>
                </a:lnTo>
                <a:cubicBezTo>
                  <a:pt x="13384" y="9725"/>
                  <a:pt x="13634" y="9976"/>
                  <a:pt x="13952" y="9976"/>
                </a:cubicBezTo>
                <a:cubicBezTo>
                  <a:pt x="14269" y="9976"/>
                  <a:pt x="14520" y="9725"/>
                  <a:pt x="14520" y="9407"/>
                </a:cubicBezTo>
                <a:lnTo>
                  <a:pt x="14520" y="5464"/>
                </a:lnTo>
                <a:cubicBezTo>
                  <a:pt x="14520" y="4679"/>
                  <a:pt x="14119" y="3961"/>
                  <a:pt x="13467" y="3543"/>
                </a:cubicBezTo>
                <a:lnTo>
                  <a:pt x="12114" y="2674"/>
                </a:lnTo>
                <a:lnTo>
                  <a:pt x="12114" y="569"/>
                </a:lnTo>
                <a:cubicBezTo>
                  <a:pt x="12114" y="251"/>
                  <a:pt x="11863" y="1"/>
                  <a:pt x="11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86;p26"/>
          <p:cNvSpPr/>
          <p:nvPr/>
        </p:nvSpPr>
        <p:spPr>
          <a:xfrm>
            <a:off x="273107" y="4516516"/>
            <a:ext cx="400811" cy="398383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4" name="Google Shape;1027;p37"/>
          <p:cNvSpPr/>
          <p:nvPr/>
        </p:nvSpPr>
        <p:spPr>
          <a:xfrm>
            <a:off x="8461288" y="145481"/>
            <a:ext cx="583200" cy="58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3;p37"/>
          <p:cNvSpPr/>
          <p:nvPr/>
        </p:nvSpPr>
        <p:spPr>
          <a:xfrm>
            <a:off x="8536197" y="206452"/>
            <a:ext cx="484206" cy="443534"/>
          </a:xfrm>
          <a:custGeom>
            <a:avLst/>
            <a:gdLst/>
            <a:ahLst/>
            <a:cxnLst/>
            <a:rect l="l" t="t" r="r" b="b"/>
            <a:pathLst>
              <a:path w="16075" h="14513" extrusionOk="0">
                <a:moveTo>
                  <a:pt x="7052" y="3642"/>
                </a:moveTo>
                <a:cubicBezTo>
                  <a:pt x="6602" y="3642"/>
                  <a:pt x="6210" y="4242"/>
                  <a:pt x="6667" y="4648"/>
                </a:cubicBezTo>
                <a:lnTo>
                  <a:pt x="8889" y="6854"/>
                </a:lnTo>
                <a:cubicBezTo>
                  <a:pt x="9107" y="7071"/>
                  <a:pt x="9107" y="7438"/>
                  <a:pt x="8889" y="7656"/>
                </a:cubicBezTo>
                <a:lnTo>
                  <a:pt x="6667" y="9861"/>
                </a:lnTo>
                <a:cubicBezTo>
                  <a:pt x="6450" y="10078"/>
                  <a:pt x="6450" y="10446"/>
                  <a:pt x="6667" y="10663"/>
                </a:cubicBezTo>
                <a:cubicBezTo>
                  <a:pt x="6768" y="10763"/>
                  <a:pt x="6918" y="10830"/>
                  <a:pt x="7068" y="10830"/>
                </a:cubicBezTo>
                <a:cubicBezTo>
                  <a:pt x="7219" y="10830"/>
                  <a:pt x="7369" y="10763"/>
                  <a:pt x="7469" y="10663"/>
                </a:cubicBezTo>
                <a:lnTo>
                  <a:pt x="9692" y="8458"/>
                </a:lnTo>
                <a:cubicBezTo>
                  <a:pt x="10360" y="7789"/>
                  <a:pt x="10360" y="6703"/>
                  <a:pt x="9692" y="6052"/>
                </a:cubicBezTo>
                <a:lnTo>
                  <a:pt x="7469" y="3846"/>
                </a:lnTo>
                <a:cubicBezTo>
                  <a:pt x="7341" y="3702"/>
                  <a:pt x="7194" y="3642"/>
                  <a:pt x="7052" y="3642"/>
                </a:cubicBezTo>
                <a:close/>
                <a:moveTo>
                  <a:pt x="7976" y="1"/>
                </a:moveTo>
                <a:cubicBezTo>
                  <a:pt x="6110" y="1"/>
                  <a:pt x="4251" y="715"/>
                  <a:pt x="2841" y="2125"/>
                </a:cubicBezTo>
                <a:cubicBezTo>
                  <a:pt x="251" y="4715"/>
                  <a:pt x="1" y="8842"/>
                  <a:pt x="2256" y="11733"/>
                </a:cubicBezTo>
                <a:cubicBezTo>
                  <a:pt x="3683" y="13547"/>
                  <a:pt x="5814" y="14512"/>
                  <a:pt x="7980" y="14512"/>
                </a:cubicBezTo>
                <a:cubicBezTo>
                  <a:pt x="9264" y="14512"/>
                  <a:pt x="10561" y="14173"/>
                  <a:pt x="11730" y="13470"/>
                </a:cubicBezTo>
                <a:cubicBezTo>
                  <a:pt x="12277" y="13148"/>
                  <a:pt x="11953" y="12413"/>
                  <a:pt x="11449" y="12413"/>
                </a:cubicBezTo>
                <a:cubicBezTo>
                  <a:pt x="11352" y="12413"/>
                  <a:pt x="11250" y="12440"/>
                  <a:pt x="11145" y="12501"/>
                </a:cubicBezTo>
                <a:cubicBezTo>
                  <a:pt x="10142" y="13118"/>
                  <a:pt x="9026" y="13414"/>
                  <a:pt x="7920" y="13414"/>
                </a:cubicBezTo>
                <a:cubicBezTo>
                  <a:pt x="6060" y="13414"/>
                  <a:pt x="4230" y="12576"/>
                  <a:pt x="3025" y="11014"/>
                </a:cubicBezTo>
                <a:cubicBezTo>
                  <a:pt x="1103" y="8508"/>
                  <a:pt x="1354" y="4966"/>
                  <a:pt x="3643" y="2777"/>
                </a:cubicBezTo>
                <a:cubicBezTo>
                  <a:pt x="4835" y="1628"/>
                  <a:pt x="6377" y="1046"/>
                  <a:pt x="7923" y="1046"/>
                </a:cubicBezTo>
                <a:cubicBezTo>
                  <a:pt x="9324" y="1046"/>
                  <a:pt x="10729" y="1524"/>
                  <a:pt x="11880" y="2493"/>
                </a:cubicBezTo>
                <a:cubicBezTo>
                  <a:pt x="14303" y="4514"/>
                  <a:pt x="14804" y="8023"/>
                  <a:pt x="13067" y="10663"/>
                </a:cubicBezTo>
                <a:cubicBezTo>
                  <a:pt x="12738" y="11109"/>
                  <a:pt x="13134" y="11563"/>
                  <a:pt x="13538" y="11563"/>
                </a:cubicBezTo>
                <a:cubicBezTo>
                  <a:pt x="13710" y="11563"/>
                  <a:pt x="13883" y="11481"/>
                  <a:pt x="14002" y="11281"/>
                </a:cubicBezTo>
                <a:cubicBezTo>
                  <a:pt x="16074" y="8174"/>
                  <a:pt x="15456" y="4013"/>
                  <a:pt x="12582" y="1641"/>
                </a:cubicBezTo>
                <a:cubicBezTo>
                  <a:pt x="11236" y="543"/>
                  <a:pt x="9603" y="1"/>
                  <a:pt x="79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Image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3306" y="1582579"/>
            <a:ext cx="4515643" cy="23107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9000" y="408965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2750" marR="48895" algn="ctr">
              <a:spcBef>
                <a:spcPts val="595"/>
              </a:spcBef>
            </a:pPr>
            <a:r>
              <a:rPr lang="id-ID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id-ID" sz="1000" b="1" spc="-2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000" b="1"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id-ID" sz="1000" b="1" spc="-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Komunikasi</a:t>
            </a:r>
            <a:r>
              <a:rPr lang="id-ID" sz="1000" spc="-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id-ID" sz="1000" spc="-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NodeMCU</a:t>
            </a:r>
            <a:r>
              <a:rPr lang="id-ID" sz="10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id-ID" sz="1000" spc="-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0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endParaRPr lang="en-GB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000" y="2061449"/>
            <a:ext cx="24661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>
                <a:latin typeface="Poppins" panose="020B0604020202020204" charset="0"/>
                <a:ea typeface="Times New Roman" panose="02020603050405020304" pitchFamily="18" charset="0"/>
                <a:cs typeface="Poppins" panose="020B0604020202020204" charset="0"/>
              </a:rPr>
              <a:t>Gambar </a:t>
            </a:r>
            <a:r>
              <a:rPr lang="en-GB">
                <a:latin typeface="Poppins" panose="020B0604020202020204" charset="0"/>
                <a:ea typeface="Times New Roman" panose="02020603050405020304" pitchFamily="18" charset="0"/>
                <a:cs typeface="Poppins" panose="020B0604020202020204" charset="0"/>
              </a:rPr>
              <a:t>4</a:t>
            </a:r>
            <a:r>
              <a:rPr lang="id-ID">
                <a:latin typeface="Poppins" panose="020B0604020202020204" charset="0"/>
                <a:ea typeface="Times New Roman" panose="02020603050405020304" pitchFamily="18" charset="0"/>
                <a:cs typeface="Poppins" panose="020B0604020202020204" charset="0"/>
              </a:rPr>
              <a:t> menampilkan proses pertukaran data NodeMCU dengan aplikasi Telegram yang ditampilkan melalui serial monitor</a:t>
            </a:r>
            <a:r>
              <a:rPr lang="en-GB">
                <a:latin typeface="Poppins" panose="020B0604020202020204" charset="0"/>
                <a:ea typeface="Times New Roman" panose="02020603050405020304" pitchFamily="18" charset="0"/>
                <a:cs typeface="Poppins" panose="020B0604020202020204" charset="0"/>
              </a:rPr>
              <a:t>.</a:t>
            </a:r>
            <a:endParaRPr lang="en-GB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1284"/>
      </p:ext>
    </p:extLst>
  </p:cSld>
  <p:clrMapOvr>
    <a:masterClrMapping/>
  </p:clrMapOvr>
</p:sld>
</file>

<file path=ppt/theme/theme1.xml><?xml version="1.0" encoding="utf-8"?>
<a:theme xmlns:a="http://schemas.openxmlformats.org/drawingml/2006/main" name="UI/UX Slides for Business Infographics by Slidesgo">
  <a:themeElements>
    <a:clrScheme name="Simple Light">
      <a:dk1>
        <a:srgbClr val="281101"/>
      </a:dk1>
      <a:lt1>
        <a:srgbClr val="FFF7DC"/>
      </a:lt1>
      <a:dk2>
        <a:srgbClr val="F9D656"/>
      </a:dk2>
      <a:lt2>
        <a:srgbClr val="FE7443"/>
      </a:lt2>
      <a:accent1>
        <a:srgbClr val="68CDE9"/>
      </a:accent1>
      <a:accent2>
        <a:srgbClr val="F0787A"/>
      </a:accent2>
      <a:accent3>
        <a:srgbClr val="EDF6F7"/>
      </a:accent3>
      <a:accent4>
        <a:srgbClr val="FFFFFF"/>
      </a:accent4>
      <a:accent5>
        <a:srgbClr val="FFFFFF"/>
      </a:accent5>
      <a:accent6>
        <a:srgbClr val="FFFFFF"/>
      </a:accent6>
      <a:hlink>
        <a:srgbClr val="281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492</Words>
  <Application>Microsoft Office PowerPoint</Application>
  <PresentationFormat>On-screen Show (16:9)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Arial</vt:lpstr>
      <vt:lpstr>Fredoka One</vt:lpstr>
      <vt:lpstr>Roboto Condensed Light</vt:lpstr>
      <vt:lpstr>Palanquin Dark</vt:lpstr>
      <vt:lpstr>Poppins</vt:lpstr>
      <vt:lpstr>UI/UX Slides for Business Infographics by Slidesgo</vt:lpstr>
      <vt:lpstr>PowerPoint Presentation</vt:lpstr>
      <vt:lpstr>Pendahuluan</vt:lpstr>
      <vt:lpstr>Permasalahan</vt:lpstr>
      <vt:lpstr>Tujuan Penelitian</vt:lpstr>
      <vt:lpstr>Manfaat Penelitian</vt:lpstr>
      <vt:lpstr>Metode Penelitian</vt:lpstr>
      <vt:lpstr>Hasil dan Pembahasan</vt:lpstr>
      <vt:lpstr>Hasil dan Pembahasan</vt:lpstr>
      <vt:lpstr>Hasil dan Pembahasan</vt:lpstr>
      <vt:lpstr>Hasil dan Pembahasan</vt:lpstr>
      <vt:lpstr>Hasil dan Pembahasan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MIRNAA</dc:creator>
  <cp:lastModifiedBy>A B</cp:lastModifiedBy>
  <cp:revision>39</cp:revision>
  <dcterms:modified xsi:type="dcterms:W3CDTF">2023-12-22T02:29:47Z</dcterms:modified>
</cp:coreProperties>
</file>