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7" r:id="rId3"/>
    <p:sldId id="258" r:id="rId4"/>
    <p:sldId id="259" r:id="rId5"/>
    <p:sldId id="261" r:id="rId6"/>
    <p:sldId id="260" r:id="rId7"/>
    <p:sldId id="267" r:id="rId8"/>
    <p:sldId id="262" r:id="rId9"/>
    <p:sldId id="268" r:id="rId10"/>
    <p:sldId id="263" r:id="rId11"/>
    <p:sldId id="266" r:id="rId12"/>
  </p:sldIdLst>
  <p:sldSz cx="9144000" cy="5143500" type="screen16x9"/>
  <p:notesSz cx="6858000" cy="9144000"/>
  <p:embeddedFontLst>
    <p:embeddedFont>
      <p:font typeface="Baloo 2" panose="020B0604020202020204" charset="0"/>
      <p:regular r:id="rId14"/>
      <p:bold r:id="rId15"/>
    </p:embeddedFont>
    <p:embeddedFont>
      <p:font typeface="Bookman Old Style" panose="020506040505050202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Pathway Extreme" panose="020B0604020202020204" charset="0"/>
      <p:regular r:id="rId24"/>
      <p:bold r:id="rId25"/>
      <p:italic r:id="rId26"/>
      <p:boldItalic r:id="rId27"/>
    </p:embeddedFont>
    <p:embeddedFont>
      <p:font typeface="Pathway Extreme SemiBold" panose="020B0604020202020204" charset="0"/>
      <p:regular r:id="rId28"/>
      <p:bold r:id="rId29"/>
      <p:italic r:id="rId30"/>
      <p:boldItalic r:id="rId31"/>
    </p:embeddedFont>
    <p:embeddedFont>
      <p:font typeface="Ubuntu Light" panose="020B0304030602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B08290-B34D-4F6B-87BF-121C5FC3D3E9}">
  <a:tblStyle styleId="{2CB08290-B34D-4F6B-87BF-121C5FC3D3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4A24BA0-C5CA-4DAE-BFD4-8B8522A814C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5375923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5375923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1722c30371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1722c30371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53759236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53759236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1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46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1100" y="1252275"/>
            <a:ext cx="4981800" cy="20952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81225" y="3481050"/>
            <a:ext cx="49818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237450" y="-997719"/>
            <a:ext cx="5949847" cy="7999844"/>
            <a:chOff x="-3237450" y="-997719"/>
            <a:chExt cx="5949847" cy="7999844"/>
          </a:xfrm>
        </p:grpSpPr>
        <p:sp>
          <p:nvSpPr>
            <p:cNvPr id="12" name="Google Shape;12;p2"/>
            <p:cNvSpPr/>
            <p:nvPr/>
          </p:nvSpPr>
          <p:spPr>
            <a:xfrm>
              <a:off x="-331725" y="3481050"/>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06733" y="-997719"/>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604120" y="4775273"/>
              <a:ext cx="1108277" cy="240417"/>
              <a:chOff x="3270570" y="4515773"/>
              <a:chExt cx="1108277" cy="240417"/>
            </a:xfrm>
          </p:grpSpPr>
          <p:sp>
            <p:nvSpPr>
              <p:cNvPr id="15" name="Google Shape;15;p2"/>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rot="-2062811">
              <a:off x="379130" y="2124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237450" y="1449188"/>
              <a:ext cx="4358999" cy="5552937"/>
            </a:xfrm>
            <a:custGeom>
              <a:avLst/>
              <a:gdLst/>
              <a:ahLst/>
              <a:cxnLst/>
              <a:rect l="l" t="t" r="r" b="b"/>
              <a:pathLst>
                <a:path w="26776" h="34110" extrusionOk="0">
                  <a:moveTo>
                    <a:pt x="19737" y="7649"/>
                  </a:moveTo>
                  <a:cubicBezTo>
                    <a:pt x="19887" y="7649"/>
                    <a:pt x="20037" y="7654"/>
                    <a:pt x="20185" y="7662"/>
                  </a:cubicBezTo>
                  <a:cubicBezTo>
                    <a:pt x="20413" y="7673"/>
                    <a:pt x="20641" y="7696"/>
                    <a:pt x="20866" y="7731"/>
                  </a:cubicBezTo>
                  <a:cubicBezTo>
                    <a:pt x="21093" y="7765"/>
                    <a:pt x="21313" y="7812"/>
                    <a:pt x="21533" y="7878"/>
                  </a:cubicBezTo>
                  <a:cubicBezTo>
                    <a:pt x="21713" y="7932"/>
                    <a:pt x="21891" y="7997"/>
                    <a:pt x="22058" y="8080"/>
                  </a:cubicBezTo>
                  <a:lnTo>
                    <a:pt x="22058" y="8080"/>
                  </a:lnTo>
                  <a:lnTo>
                    <a:pt x="22047" y="8086"/>
                  </a:lnTo>
                  <a:lnTo>
                    <a:pt x="22009" y="8106"/>
                  </a:lnTo>
                  <a:cubicBezTo>
                    <a:pt x="21985" y="8120"/>
                    <a:pt x="21959" y="8132"/>
                    <a:pt x="21932" y="8144"/>
                  </a:cubicBezTo>
                  <a:cubicBezTo>
                    <a:pt x="21908" y="8156"/>
                    <a:pt x="21881" y="8163"/>
                    <a:pt x="21854" y="8175"/>
                  </a:cubicBezTo>
                  <a:cubicBezTo>
                    <a:pt x="21839" y="8179"/>
                    <a:pt x="21827" y="8186"/>
                    <a:pt x="21811" y="8190"/>
                  </a:cubicBezTo>
                  <a:lnTo>
                    <a:pt x="21773" y="8202"/>
                  </a:lnTo>
                  <a:lnTo>
                    <a:pt x="21730" y="8218"/>
                  </a:lnTo>
                  <a:cubicBezTo>
                    <a:pt x="21718" y="8221"/>
                    <a:pt x="21704" y="8225"/>
                    <a:pt x="21688" y="8229"/>
                  </a:cubicBezTo>
                  <a:cubicBezTo>
                    <a:pt x="21634" y="8245"/>
                    <a:pt x="21576" y="8259"/>
                    <a:pt x="21522" y="8268"/>
                  </a:cubicBezTo>
                  <a:cubicBezTo>
                    <a:pt x="21316" y="8310"/>
                    <a:pt x="21104" y="8326"/>
                    <a:pt x="20894" y="8326"/>
                  </a:cubicBezTo>
                  <a:cubicBezTo>
                    <a:pt x="20872" y="8326"/>
                    <a:pt x="20849" y="8326"/>
                    <a:pt x="20827" y="8325"/>
                  </a:cubicBezTo>
                  <a:lnTo>
                    <a:pt x="20738" y="8322"/>
                  </a:lnTo>
                  <a:cubicBezTo>
                    <a:pt x="20707" y="8322"/>
                    <a:pt x="20680" y="8322"/>
                    <a:pt x="20649" y="8318"/>
                  </a:cubicBezTo>
                  <a:lnTo>
                    <a:pt x="20475" y="8306"/>
                  </a:lnTo>
                  <a:cubicBezTo>
                    <a:pt x="20460" y="8302"/>
                    <a:pt x="20444" y="8302"/>
                    <a:pt x="20429" y="8302"/>
                  </a:cubicBezTo>
                  <a:lnTo>
                    <a:pt x="20386" y="8295"/>
                  </a:lnTo>
                  <a:lnTo>
                    <a:pt x="20297" y="8283"/>
                  </a:lnTo>
                  <a:cubicBezTo>
                    <a:pt x="20240" y="8275"/>
                    <a:pt x="20182" y="8272"/>
                    <a:pt x="20124" y="8259"/>
                  </a:cubicBezTo>
                  <a:cubicBezTo>
                    <a:pt x="19888" y="8221"/>
                    <a:pt x="19656" y="8179"/>
                    <a:pt x="19420" y="8140"/>
                  </a:cubicBezTo>
                  <a:cubicBezTo>
                    <a:pt x="19185" y="8097"/>
                    <a:pt x="18950" y="8056"/>
                    <a:pt x="18714" y="8020"/>
                  </a:cubicBezTo>
                  <a:cubicBezTo>
                    <a:pt x="18656" y="8009"/>
                    <a:pt x="18598" y="8001"/>
                    <a:pt x="18536" y="7993"/>
                  </a:cubicBezTo>
                  <a:cubicBezTo>
                    <a:pt x="18479" y="7986"/>
                    <a:pt x="18420" y="7978"/>
                    <a:pt x="18358" y="7970"/>
                  </a:cubicBezTo>
                  <a:lnTo>
                    <a:pt x="18181" y="7947"/>
                  </a:lnTo>
                  <a:lnTo>
                    <a:pt x="18084" y="7936"/>
                  </a:lnTo>
                  <a:lnTo>
                    <a:pt x="18084" y="7936"/>
                  </a:lnTo>
                  <a:cubicBezTo>
                    <a:pt x="18107" y="7900"/>
                    <a:pt x="18137" y="7864"/>
                    <a:pt x="18177" y="7835"/>
                  </a:cubicBezTo>
                  <a:cubicBezTo>
                    <a:pt x="18215" y="7804"/>
                    <a:pt x="18262" y="7781"/>
                    <a:pt x="18312" y="7769"/>
                  </a:cubicBezTo>
                  <a:cubicBezTo>
                    <a:pt x="18331" y="7762"/>
                    <a:pt x="18363" y="7758"/>
                    <a:pt x="18390" y="7750"/>
                  </a:cubicBezTo>
                  <a:cubicBezTo>
                    <a:pt x="18417" y="7746"/>
                    <a:pt x="18443" y="7742"/>
                    <a:pt x="18474" y="7739"/>
                  </a:cubicBezTo>
                  <a:cubicBezTo>
                    <a:pt x="18586" y="7723"/>
                    <a:pt x="18698" y="7708"/>
                    <a:pt x="18814" y="7696"/>
                  </a:cubicBezTo>
                  <a:cubicBezTo>
                    <a:pt x="19042" y="7673"/>
                    <a:pt x="19270" y="7657"/>
                    <a:pt x="19498" y="7653"/>
                  </a:cubicBezTo>
                  <a:cubicBezTo>
                    <a:pt x="19577" y="7651"/>
                    <a:pt x="19657" y="7649"/>
                    <a:pt x="19737" y="7649"/>
                  </a:cubicBezTo>
                  <a:close/>
                  <a:moveTo>
                    <a:pt x="21301" y="9334"/>
                  </a:moveTo>
                  <a:cubicBezTo>
                    <a:pt x="21313" y="9334"/>
                    <a:pt x="21329" y="9334"/>
                    <a:pt x="21340" y="9338"/>
                  </a:cubicBezTo>
                  <a:cubicBezTo>
                    <a:pt x="21367" y="9341"/>
                    <a:pt x="21394" y="9345"/>
                    <a:pt x="21417" y="9349"/>
                  </a:cubicBezTo>
                  <a:lnTo>
                    <a:pt x="21437" y="9353"/>
                  </a:lnTo>
                  <a:lnTo>
                    <a:pt x="21449" y="9357"/>
                  </a:lnTo>
                  <a:lnTo>
                    <a:pt x="21456" y="9361"/>
                  </a:lnTo>
                  <a:lnTo>
                    <a:pt x="21495" y="9372"/>
                  </a:lnTo>
                  <a:cubicBezTo>
                    <a:pt x="21541" y="9388"/>
                    <a:pt x="21588" y="9411"/>
                    <a:pt x="21626" y="9446"/>
                  </a:cubicBezTo>
                  <a:cubicBezTo>
                    <a:pt x="21661" y="9477"/>
                    <a:pt x="21695" y="9516"/>
                    <a:pt x="21718" y="9562"/>
                  </a:cubicBezTo>
                  <a:cubicBezTo>
                    <a:pt x="21742" y="9604"/>
                    <a:pt x="21765" y="9655"/>
                    <a:pt x="21777" y="9708"/>
                  </a:cubicBezTo>
                  <a:cubicBezTo>
                    <a:pt x="21781" y="9719"/>
                    <a:pt x="21784" y="9732"/>
                    <a:pt x="21788" y="9747"/>
                  </a:cubicBezTo>
                  <a:lnTo>
                    <a:pt x="21796" y="9785"/>
                  </a:lnTo>
                  <a:lnTo>
                    <a:pt x="21800" y="9805"/>
                  </a:lnTo>
                  <a:cubicBezTo>
                    <a:pt x="21800" y="9812"/>
                    <a:pt x="21800" y="9820"/>
                    <a:pt x="21804" y="9828"/>
                  </a:cubicBezTo>
                  <a:lnTo>
                    <a:pt x="21807" y="9867"/>
                  </a:lnTo>
                  <a:cubicBezTo>
                    <a:pt x="21807" y="9874"/>
                    <a:pt x="21807" y="9882"/>
                    <a:pt x="21811" y="9886"/>
                  </a:cubicBezTo>
                  <a:lnTo>
                    <a:pt x="21811" y="9901"/>
                  </a:lnTo>
                  <a:cubicBezTo>
                    <a:pt x="21811" y="9913"/>
                    <a:pt x="21807" y="9921"/>
                    <a:pt x="21807" y="9928"/>
                  </a:cubicBezTo>
                  <a:cubicBezTo>
                    <a:pt x="21804" y="9944"/>
                    <a:pt x="21796" y="9956"/>
                    <a:pt x="21781" y="9967"/>
                  </a:cubicBezTo>
                  <a:cubicBezTo>
                    <a:pt x="21769" y="9979"/>
                    <a:pt x="21746" y="9986"/>
                    <a:pt x="21727" y="9990"/>
                  </a:cubicBezTo>
                  <a:cubicBezTo>
                    <a:pt x="21704" y="9998"/>
                    <a:pt x="21677" y="10002"/>
                    <a:pt x="21654" y="10002"/>
                  </a:cubicBezTo>
                  <a:cubicBezTo>
                    <a:pt x="21639" y="10003"/>
                    <a:pt x="21625" y="10004"/>
                    <a:pt x="21611" y="10004"/>
                  </a:cubicBezTo>
                  <a:cubicBezTo>
                    <a:pt x="21571" y="10004"/>
                    <a:pt x="21531" y="10000"/>
                    <a:pt x="21491" y="9994"/>
                  </a:cubicBezTo>
                  <a:cubicBezTo>
                    <a:pt x="21379" y="9983"/>
                    <a:pt x="21271" y="9956"/>
                    <a:pt x="21159" y="9928"/>
                  </a:cubicBezTo>
                  <a:cubicBezTo>
                    <a:pt x="21051" y="9897"/>
                    <a:pt x="20943" y="9863"/>
                    <a:pt x="20834" y="9828"/>
                  </a:cubicBezTo>
                  <a:cubicBezTo>
                    <a:pt x="20727" y="9789"/>
                    <a:pt x="20618" y="9751"/>
                    <a:pt x="20510" y="9712"/>
                  </a:cubicBezTo>
                  <a:cubicBezTo>
                    <a:pt x="20402" y="9669"/>
                    <a:pt x="20297" y="9627"/>
                    <a:pt x="20194" y="9580"/>
                  </a:cubicBezTo>
                  <a:cubicBezTo>
                    <a:pt x="20171" y="9572"/>
                    <a:pt x="20149" y="9563"/>
                    <a:pt x="20126" y="9553"/>
                  </a:cubicBezTo>
                  <a:lnTo>
                    <a:pt x="20126" y="9553"/>
                  </a:lnTo>
                  <a:cubicBezTo>
                    <a:pt x="20199" y="9530"/>
                    <a:pt x="20272" y="9507"/>
                    <a:pt x="20344" y="9484"/>
                  </a:cubicBezTo>
                  <a:cubicBezTo>
                    <a:pt x="20564" y="9423"/>
                    <a:pt x="20784" y="9372"/>
                    <a:pt x="21008" y="9345"/>
                  </a:cubicBezTo>
                  <a:lnTo>
                    <a:pt x="21093" y="9338"/>
                  </a:lnTo>
                  <a:lnTo>
                    <a:pt x="21178" y="9334"/>
                  </a:lnTo>
                  <a:close/>
                  <a:moveTo>
                    <a:pt x="20830" y="10419"/>
                  </a:moveTo>
                  <a:cubicBezTo>
                    <a:pt x="20906" y="10419"/>
                    <a:pt x="20982" y="10420"/>
                    <a:pt x="21058" y="10423"/>
                  </a:cubicBezTo>
                  <a:cubicBezTo>
                    <a:pt x="21286" y="10434"/>
                    <a:pt x="21518" y="10454"/>
                    <a:pt x="21730" y="10512"/>
                  </a:cubicBezTo>
                  <a:cubicBezTo>
                    <a:pt x="21839" y="10543"/>
                    <a:pt x="21943" y="10582"/>
                    <a:pt x="22028" y="10643"/>
                  </a:cubicBezTo>
                  <a:cubicBezTo>
                    <a:pt x="22047" y="10658"/>
                    <a:pt x="22066" y="10674"/>
                    <a:pt x="22085" y="10689"/>
                  </a:cubicBezTo>
                  <a:cubicBezTo>
                    <a:pt x="22094" y="10701"/>
                    <a:pt x="22101" y="10709"/>
                    <a:pt x="22109" y="10716"/>
                  </a:cubicBezTo>
                  <a:cubicBezTo>
                    <a:pt x="22112" y="10728"/>
                    <a:pt x="22121" y="10735"/>
                    <a:pt x="22124" y="10744"/>
                  </a:cubicBezTo>
                  <a:cubicBezTo>
                    <a:pt x="22124" y="10747"/>
                    <a:pt x="22128" y="10755"/>
                    <a:pt x="22128" y="10755"/>
                  </a:cubicBezTo>
                  <a:cubicBezTo>
                    <a:pt x="22124" y="10755"/>
                    <a:pt x="22128" y="10755"/>
                    <a:pt x="22124" y="10759"/>
                  </a:cubicBezTo>
                  <a:cubicBezTo>
                    <a:pt x="22121" y="10767"/>
                    <a:pt x="22105" y="10778"/>
                    <a:pt x="22082" y="10785"/>
                  </a:cubicBezTo>
                  <a:cubicBezTo>
                    <a:pt x="22039" y="10801"/>
                    <a:pt x="21985" y="10813"/>
                    <a:pt x="21932" y="10821"/>
                  </a:cubicBezTo>
                  <a:cubicBezTo>
                    <a:pt x="21877" y="10828"/>
                    <a:pt x="21823" y="10828"/>
                    <a:pt x="21769" y="10832"/>
                  </a:cubicBezTo>
                  <a:cubicBezTo>
                    <a:pt x="21747" y="10833"/>
                    <a:pt x="21724" y="10833"/>
                    <a:pt x="21702" y="10833"/>
                  </a:cubicBezTo>
                  <a:cubicBezTo>
                    <a:pt x="21611" y="10833"/>
                    <a:pt x="21519" y="10827"/>
                    <a:pt x="21429" y="10821"/>
                  </a:cubicBezTo>
                  <a:cubicBezTo>
                    <a:pt x="20977" y="10785"/>
                    <a:pt x="20525" y="10693"/>
                    <a:pt x="20089" y="10566"/>
                  </a:cubicBezTo>
                  <a:cubicBezTo>
                    <a:pt x="20009" y="10541"/>
                    <a:pt x="19930" y="10515"/>
                    <a:pt x="19852" y="10486"/>
                  </a:cubicBezTo>
                  <a:lnTo>
                    <a:pt x="19852" y="10486"/>
                  </a:lnTo>
                  <a:lnTo>
                    <a:pt x="19861" y="10484"/>
                  </a:lnTo>
                  <a:lnTo>
                    <a:pt x="19903" y="10477"/>
                  </a:lnTo>
                  <a:lnTo>
                    <a:pt x="19927" y="10473"/>
                  </a:lnTo>
                  <a:lnTo>
                    <a:pt x="19930" y="10473"/>
                  </a:lnTo>
                  <a:lnTo>
                    <a:pt x="19934" y="10469"/>
                  </a:lnTo>
                  <a:lnTo>
                    <a:pt x="19946" y="10469"/>
                  </a:lnTo>
                  <a:lnTo>
                    <a:pt x="20031" y="10461"/>
                  </a:lnTo>
                  <a:cubicBezTo>
                    <a:pt x="20143" y="10450"/>
                    <a:pt x="20258" y="10442"/>
                    <a:pt x="20374" y="10434"/>
                  </a:cubicBezTo>
                  <a:cubicBezTo>
                    <a:pt x="20526" y="10424"/>
                    <a:pt x="20678" y="10419"/>
                    <a:pt x="20830" y="10419"/>
                  </a:cubicBezTo>
                  <a:close/>
                  <a:moveTo>
                    <a:pt x="24576" y="16046"/>
                  </a:moveTo>
                  <a:cubicBezTo>
                    <a:pt x="24644" y="16046"/>
                    <a:pt x="24711" y="16062"/>
                    <a:pt x="24770" y="16092"/>
                  </a:cubicBezTo>
                  <a:cubicBezTo>
                    <a:pt x="24816" y="16120"/>
                    <a:pt x="24859" y="16151"/>
                    <a:pt x="24898" y="16190"/>
                  </a:cubicBezTo>
                  <a:cubicBezTo>
                    <a:pt x="24932" y="16228"/>
                    <a:pt x="24963" y="16274"/>
                    <a:pt x="24991" y="16320"/>
                  </a:cubicBezTo>
                  <a:cubicBezTo>
                    <a:pt x="25044" y="16417"/>
                    <a:pt x="25079" y="16525"/>
                    <a:pt x="25102" y="16637"/>
                  </a:cubicBezTo>
                  <a:cubicBezTo>
                    <a:pt x="25108" y="16667"/>
                    <a:pt x="25113" y="16696"/>
                    <a:pt x="25117" y="16726"/>
                  </a:cubicBezTo>
                  <a:lnTo>
                    <a:pt x="25117" y="16726"/>
                  </a:lnTo>
                  <a:cubicBezTo>
                    <a:pt x="25102" y="16730"/>
                    <a:pt x="25087" y="16734"/>
                    <a:pt x="25071" y="16738"/>
                  </a:cubicBezTo>
                  <a:cubicBezTo>
                    <a:pt x="24959" y="16764"/>
                    <a:pt x="24843" y="16784"/>
                    <a:pt x="24731" y="16788"/>
                  </a:cubicBezTo>
                  <a:cubicBezTo>
                    <a:pt x="24674" y="16788"/>
                    <a:pt x="24620" y="16784"/>
                    <a:pt x="24565" y="16776"/>
                  </a:cubicBezTo>
                  <a:cubicBezTo>
                    <a:pt x="24511" y="16769"/>
                    <a:pt x="24458" y="16757"/>
                    <a:pt x="24411" y="16734"/>
                  </a:cubicBezTo>
                  <a:cubicBezTo>
                    <a:pt x="24360" y="16711"/>
                    <a:pt x="24319" y="16684"/>
                    <a:pt x="24287" y="16649"/>
                  </a:cubicBezTo>
                  <a:cubicBezTo>
                    <a:pt x="24253" y="16611"/>
                    <a:pt x="24226" y="16568"/>
                    <a:pt x="24210" y="16518"/>
                  </a:cubicBezTo>
                  <a:cubicBezTo>
                    <a:pt x="24203" y="16506"/>
                    <a:pt x="24203" y="16495"/>
                    <a:pt x="24198" y="16483"/>
                  </a:cubicBezTo>
                  <a:cubicBezTo>
                    <a:pt x="24194" y="16468"/>
                    <a:pt x="24191" y="16456"/>
                    <a:pt x="24191" y="16445"/>
                  </a:cubicBezTo>
                  <a:cubicBezTo>
                    <a:pt x="24187" y="16421"/>
                    <a:pt x="24183" y="16394"/>
                    <a:pt x="24187" y="16370"/>
                  </a:cubicBezTo>
                  <a:cubicBezTo>
                    <a:pt x="24191" y="16324"/>
                    <a:pt x="24206" y="16274"/>
                    <a:pt x="24233" y="16231"/>
                  </a:cubicBezTo>
                  <a:cubicBezTo>
                    <a:pt x="24283" y="16147"/>
                    <a:pt x="24372" y="16085"/>
                    <a:pt x="24472" y="16058"/>
                  </a:cubicBezTo>
                  <a:cubicBezTo>
                    <a:pt x="24506" y="16050"/>
                    <a:pt x="24541" y="16046"/>
                    <a:pt x="24576" y="16046"/>
                  </a:cubicBezTo>
                  <a:close/>
                  <a:moveTo>
                    <a:pt x="11214" y="15693"/>
                  </a:moveTo>
                  <a:cubicBezTo>
                    <a:pt x="11224" y="15693"/>
                    <a:pt x="11234" y="15694"/>
                    <a:pt x="11244" y="15695"/>
                  </a:cubicBezTo>
                  <a:cubicBezTo>
                    <a:pt x="11333" y="15698"/>
                    <a:pt x="11418" y="15737"/>
                    <a:pt x="11487" y="15799"/>
                  </a:cubicBezTo>
                  <a:cubicBezTo>
                    <a:pt x="11557" y="15857"/>
                    <a:pt x="11614" y="15935"/>
                    <a:pt x="11657" y="16019"/>
                  </a:cubicBezTo>
                  <a:cubicBezTo>
                    <a:pt x="11700" y="16104"/>
                    <a:pt x="11727" y="16201"/>
                    <a:pt x="11735" y="16293"/>
                  </a:cubicBezTo>
                  <a:cubicBezTo>
                    <a:pt x="11758" y="16483"/>
                    <a:pt x="11707" y="16680"/>
                    <a:pt x="11588" y="16827"/>
                  </a:cubicBezTo>
                  <a:cubicBezTo>
                    <a:pt x="11530" y="16900"/>
                    <a:pt x="11457" y="16958"/>
                    <a:pt x="11372" y="17008"/>
                  </a:cubicBezTo>
                  <a:cubicBezTo>
                    <a:pt x="11329" y="17031"/>
                    <a:pt x="11286" y="17055"/>
                    <a:pt x="11240" y="17070"/>
                  </a:cubicBezTo>
                  <a:lnTo>
                    <a:pt x="11174" y="17097"/>
                  </a:lnTo>
                  <a:lnTo>
                    <a:pt x="11101" y="17120"/>
                  </a:lnTo>
                  <a:cubicBezTo>
                    <a:pt x="11017" y="17145"/>
                    <a:pt x="10931" y="17160"/>
                    <a:pt x="10846" y="17163"/>
                  </a:cubicBezTo>
                  <a:lnTo>
                    <a:pt x="10846" y="17163"/>
                  </a:lnTo>
                  <a:cubicBezTo>
                    <a:pt x="10836" y="17070"/>
                    <a:pt x="10826" y="16978"/>
                    <a:pt x="10819" y="16885"/>
                  </a:cubicBezTo>
                  <a:cubicBezTo>
                    <a:pt x="10800" y="16684"/>
                    <a:pt x="10792" y="16479"/>
                    <a:pt x="10803" y="16282"/>
                  </a:cubicBezTo>
                  <a:cubicBezTo>
                    <a:pt x="10812" y="16181"/>
                    <a:pt x="10827" y="16085"/>
                    <a:pt x="10858" y="15996"/>
                  </a:cubicBezTo>
                  <a:cubicBezTo>
                    <a:pt x="10873" y="15950"/>
                    <a:pt x="10889" y="15907"/>
                    <a:pt x="10912" y="15869"/>
                  </a:cubicBezTo>
                  <a:cubicBezTo>
                    <a:pt x="10935" y="15830"/>
                    <a:pt x="10966" y="15796"/>
                    <a:pt x="10997" y="15768"/>
                  </a:cubicBezTo>
                  <a:cubicBezTo>
                    <a:pt x="11008" y="15760"/>
                    <a:pt x="11017" y="15757"/>
                    <a:pt x="11024" y="15749"/>
                  </a:cubicBezTo>
                  <a:cubicBezTo>
                    <a:pt x="11035" y="15745"/>
                    <a:pt x="11043" y="15737"/>
                    <a:pt x="11051" y="15734"/>
                  </a:cubicBezTo>
                  <a:cubicBezTo>
                    <a:pt x="11070" y="15722"/>
                    <a:pt x="11094" y="15714"/>
                    <a:pt x="11113" y="15710"/>
                  </a:cubicBezTo>
                  <a:cubicBezTo>
                    <a:pt x="11146" y="15698"/>
                    <a:pt x="11181" y="15693"/>
                    <a:pt x="11214" y="15693"/>
                  </a:cubicBezTo>
                  <a:close/>
                  <a:moveTo>
                    <a:pt x="25217" y="18212"/>
                  </a:moveTo>
                  <a:cubicBezTo>
                    <a:pt x="25258" y="18212"/>
                    <a:pt x="25301" y="18216"/>
                    <a:pt x="25342" y="18224"/>
                  </a:cubicBezTo>
                  <a:cubicBezTo>
                    <a:pt x="25396" y="18236"/>
                    <a:pt x="25446" y="18260"/>
                    <a:pt x="25481" y="18290"/>
                  </a:cubicBezTo>
                  <a:cubicBezTo>
                    <a:pt x="25519" y="18325"/>
                    <a:pt x="25542" y="18368"/>
                    <a:pt x="25550" y="18418"/>
                  </a:cubicBezTo>
                  <a:lnTo>
                    <a:pt x="25550" y="18495"/>
                  </a:lnTo>
                  <a:cubicBezTo>
                    <a:pt x="25547" y="18522"/>
                    <a:pt x="25542" y="18549"/>
                    <a:pt x="25535" y="18577"/>
                  </a:cubicBezTo>
                  <a:cubicBezTo>
                    <a:pt x="25519" y="18634"/>
                    <a:pt x="25500" y="18688"/>
                    <a:pt x="25477" y="18739"/>
                  </a:cubicBezTo>
                  <a:cubicBezTo>
                    <a:pt x="25454" y="18789"/>
                    <a:pt x="25423" y="18835"/>
                    <a:pt x="25388" y="18873"/>
                  </a:cubicBezTo>
                  <a:cubicBezTo>
                    <a:pt x="25349" y="18912"/>
                    <a:pt x="25307" y="18939"/>
                    <a:pt x="25264" y="18947"/>
                  </a:cubicBezTo>
                  <a:cubicBezTo>
                    <a:pt x="25258" y="18948"/>
                    <a:pt x="25252" y="18949"/>
                    <a:pt x="25247" y="18949"/>
                  </a:cubicBezTo>
                  <a:cubicBezTo>
                    <a:pt x="25231" y="18949"/>
                    <a:pt x="25217" y="18945"/>
                    <a:pt x="25203" y="18939"/>
                  </a:cubicBezTo>
                  <a:cubicBezTo>
                    <a:pt x="25183" y="18928"/>
                    <a:pt x="25168" y="18916"/>
                    <a:pt x="25153" y="18896"/>
                  </a:cubicBezTo>
                  <a:cubicBezTo>
                    <a:pt x="25144" y="18885"/>
                    <a:pt x="25141" y="18873"/>
                    <a:pt x="25133" y="18866"/>
                  </a:cubicBezTo>
                  <a:cubicBezTo>
                    <a:pt x="25130" y="18855"/>
                    <a:pt x="25121" y="18843"/>
                    <a:pt x="25121" y="18832"/>
                  </a:cubicBezTo>
                  <a:cubicBezTo>
                    <a:pt x="25118" y="18823"/>
                    <a:pt x="25114" y="18816"/>
                    <a:pt x="25114" y="18812"/>
                  </a:cubicBezTo>
                  <a:lnTo>
                    <a:pt x="25110" y="18793"/>
                  </a:lnTo>
                  <a:cubicBezTo>
                    <a:pt x="25106" y="18777"/>
                    <a:pt x="25106" y="18766"/>
                    <a:pt x="25102" y="18750"/>
                  </a:cubicBezTo>
                  <a:cubicBezTo>
                    <a:pt x="25094" y="18696"/>
                    <a:pt x="25094" y="18642"/>
                    <a:pt x="25098" y="18584"/>
                  </a:cubicBezTo>
                  <a:lnTo>
                    <a:pt x="25102" y="18565"/>
                  </a:lnTo>
                  <a:lnTo>
                    <a:pt x="25102" y="18541"/>
                  </a:lnTo>
                  <a:lnTo>
                    <a:pt x="25110" y="18495"/>
                  </a:lnTo>
                  <a:lnTo>
                    <a:pt x="25118" y="18406"/>
                  </a:lnTo>
                  <a:cubicBezTo>
                    <a:pt x="25126" y="18344"/>
                    <a:pt x="25133" y="18280"/>
                    <a:pt x="25141" y="18217"/>
                  </a:cubicBezTo>
                  <a:lnTo>
                    <a:pt x="25141" y="18217"/>
                  </a:lnTo>
                  <a:cubicBezTo>
                    <a:pt x="25152" y="18215"/>
                    <a:pt x="25164" y="18214"/>
                    <a:pt x="25176" y="18213"/>
                  </a:cubicBezTo>
                  <a:cubicBezTo>
                    <a:pt x="25189" y="18212"/>
                    <a:pt x="25203" y="18212"/>
                    <a:pt x="25217" y="18212"/>
                  </a:cubicBezTo>
                  <a:close/>
                  <a:moveTo>
                    <a:pt x="24373" y="19057"/>
                  </a:moveTo>
                  <a:cubicBezTo>
                    <a:pt x="24386" y="19057"/>
                    <a:pt x="24398" y="19058"/>
                    <a:pt x="24411" y="19059"/>
                  </a:cubicBezTo>
                  <a:cubicBezTo>
                    <a:pt x="24504" y="19063"/>
                    <a:pt x="24592" y="19086"/>
                    <a:pt x="24677" y="19124"/>
                  </a:cubicBezTo>
                  <a:cubicBezTo>
                    <a:pt x="24763" y="19163"/>
                    <a:pt x="24843" y="19213"/>
                    <a:pt x="24913" y="19276"/>
                  </a:cubicBezTo>
                  <a:cubicBezTo>
                    <a:pt x="24982" y="19337"/>
                    <a:pt x="25044" y="19406"/>
                    <a:pt x="25091" y="19488"/>
                  </a:cubicBezTo>
                  <a:cubicBezTo>
                    <a:pt x="25137" y="19565"/>
                    <a:pt x="25160" y="19657"/>
                    <a:pt x="25157" y="19743"/>
                  </a:cubicBezTo>
                  <a:cubicBezTo>
                    <a:pt x="25148" y="19832"/>
                    <a:pt x="25106" y="19912"/>
                    <a:pt x="25041" y="19978"/>
                  </a:cubicBezTo>
                  <a:cubicBezTo>
                    <a:pt x="25009" y="20009"/>
                    <a:pt x="24971" y="20037"/>
                    <a:pt x="24932" y="20055"/>
                  </a:cubicBezTo>
                  <a:cubicBezTo>
                    <a:pt x="24893" y="20075"/>
                    <a:pt x="24852" y="20090"/>
                    <a:pt x="24805" y="20098"/>
                  </a:cubicBezTo>
                  <a:cubicBezTo>
                    <a:pt x="24774" y="20104"/>
                    <a:pt x="24740" y="20108"/>
                    <a:pt x="24706" y="20108"/>
                  </a:cubicBezTo>
                  <a:cubicBezTo>
                    <a:pt x="24694" y="20108"/>
                    <a:pt x="24682" y="20107"/>
                    <a:pt x="24670" y="20106"/>
                  </a:cubicBezTo>
                  <a:cubicBezTo>
                    <a:pt x="24624" y="20101"/>
                    <a:pt x="24577" y="20098"/>
                    <a:pt x="24531" y="20087"/>
                  </a:cubicBezTo>
                  <a:cubicBezTo>
                    <a:pt x="24438" y="20067"/>
                    <a:pt x="24349" y="20037"/>
                    <a:pt x="24260" y="20001"/>
                  </a:cubicBezTo>
                  <a:cubicBezTo>
                    <a:pt x="24175" y="19962"/>
                    <a:pt x="24087" y="19921"/>
                    <a:pt x="24005" y="19874"/>
                  </a:cubicBezTo>
                  <a:cubicBezTo>
                    <a:pt x="23975" y="19858"/>
                    <a:pt x="23945" y="19841"/>
                    <a:pt x="23915" y="19823"/>
                  </a:cubicBezTo>
                  <a:lnTo>
                    <a:pt x="23915" y="19823"/>
                  </a:lnTo>
                  <a:cubicBezTo>
                    <a:pt x="23912" y="19791"/>
                    <a:pt x="23911" y="19758"/>
                    <a:pt x="23909" y="19727"/>
                  </a:cubicBezTo>
                  <a:cubicBezTo>
                    <a:pt x="23913" y="19681"/>
                    <a:pt x="23909" y="19634"/>
                    <a:pt x="23916" y="19588"/>
                  </a:cubicBezTo>
                  <a:cubicBezTo>
                    <a:pt x="23920" y="19542"/>
                    <a:pt x="23932" y="19495"/>
                    <a:pt x="23939" y="19449"/>
                  </a:cubicBezTo>
                  <a:cubicBezTo>
                    <a:pt x="23951" y="19403"/>
                    <a:pt x="23963" y="19360"/>
                    <a:pt x="23982" y="19318"/>
                  </a:cubicBezTo>
                  <a:cubicBezTo>
                    <a:pt x="24021" y="19237"/>
                    <a:pt x="24078" y="19163"/>
                    <a:pt x="24152" y="19117"/>
                  </a:cubicBezTo>
                  <a:cubicBezTo>
                    <a:pt x="24219" y="19077"/>
                    <a:pt x="24294" y="19057"/>
                    <a:pt x="24373" y="19057"/>
                  </a:cubicBezTo>
                  <a:close/>
                  <a:moveTo>
                    <a:pt x="15713" y="15926"/>
                  </a:moveTo>
                  <a:cubicBezTo>
                    <a:pt x="15805" y="15926"/>
                    <a:pt x="15898" y="15926"/>
                    <a:pt x="15991" y="15935"/>
                  </a:cubicBezTo>
                  <a:cubicBezTo>
                    <a:pt x="16037" y="15938"/>
                    <a:pt x="16083" y="15946"/>
                    <a:pt x="16130" y="15950"/>
                  </a:cubicBezTo>
                  <a:cubicBezTo>
                    <a:pt x="16153" y="15953"/>
                    <a:pt x="16176" y="15953"/>
                    <a:pt x="16199" y="15958"/>
                  </a:cubicBezTo>
                  <a:cubicBezTo>
                    <a:pt x="16222" y="15962"/>
                    <a:pt x="16246" y="15965"/>
                    <a:pt x="16269" y="15969"/>
                  </a:cubicBezTo>
                  <a:lnTo>
                    <a:pt x="16338" y="15981"/>
                  </a:lnTo>
                  <a:cubicBezTo>
                    <a:pt x="16361" y="15985"/>
                    <a:pt x="16385" y="15989"/>
                    <a:pt x="16408" y="15992"/>
                  </a:cubicBezTo>
                  <a:cubicBezTo>
                    <a:pt x="16454" y="16000"/>
                    <a:pt x="16497" y="16012"/>
                    <a:pt x="16543" y="16023"/>
                  </a:cubicBezTo>
                  <a:cubicBezTo>
                    <a:pt x="16636" y="16046"/>
                    <a:pt x="16725" y="16069"/>
                    <a:pt x="16814" y="16097"/>
                  </a:cubicBezTo>
                  <a:cubicBezTo>
                    <a:pt x="16996" y="16154"/>
                    <a:pt x="17169" y="16220"/>
                    <a:pt x="17343" y="16297"/>
                  </a:cubicBezTo>
                  <a:cubicBezTo>
                    <a:pt x="17385" y="16317"/>
                    <a:pt x="17427" y="16336"/>
                    <a:pt x="17470" y="16356"/>
                  </a:cubicBezTo>
                  <a:cubicBezTo>
                    <a:pt x="17509" y="16379"/>
                    <a:pt x="17552" y="16398"/>
                    <a:pt x="17593" y="16421"/>
                  </a:cubicBezTo>
                  <a:cubicBezTo>
                    <a:pt x="17679" y="16463"/>
                    <a:pt x="17760" y="16509"/>
                    <a:pt x="17841" y="16556"/>
                  </a:cubicBezTo>
                  <a:cubicBezTo>
                    <a:pt x="18003" y="16653"/>
                    <a:pt x="18158" y="16757"/>
                    <a:pt x="18304" y="16873"/>
                  </a:cubicBezTo>
                  <a:cubicBezTo>
                    <a:pt x="18602" y="17101"/>
                    <a:pt x="18868" y="17363"/>
                    <a:pt x="19104" y="17661"/>
                  </a:cubicBezTo>
                  <a:cubicBezTo>
                    <a:pt x="19336" y="17958"/>
                    <a:pt x="19533" y="18283"/>
                    <a:pt x="19699" y="18627"/>
                  </a:cubicBezTo>
                  <a:cubicBezTo>
                    <a:pt x="19864" y="18971"/>
                    <a:pt x="20000" y="19329"/>
                    <a:pt x="20116" y="19696"/>
                  </a:cubicBezTo>
                  <a:cubicBezTo>
                    <a:pt x="20174" y="19882"/>
                    <a:pt x="20224" y="20067"/>
                    <a:pt x="20274" y="20253"/>
                  </a:cubicBezTo>
                  <a:cubicBezTo>
                    <a:pt x="20324" y="20442"/>
                    <a:pt x="20371" y="20627"/>
                    <a:pt x="20417" y="20816"/>
                  </a:cubicBezTo>
                  <a:cubicBezTo>
                    <a:pt x="20510" y="21191"/>
                    <a:pt x="20595" y="21570"/>
                    <a:pt x="20676" y="21948"/>
                  </a:cubicBezTo>
                  <a:cubicBezTo>
                    <a:pt x="20823" y="22638"/>
                    <a:pt x="20952" y="23331"/>
                    <a:pt x="21058" y="24027"/>
                  </a:cubicBezTo>
                  <a:lnTo>
                    <a:pt x="21058" y="24027"/>
                  </a:lnTo>
                  <a:lnTo>
                    <a:pt x="21055" y="24026"/>
                  </a:lnTo>
                  <a:cubicBezTo>
                    <a:pt x="21012" y="24010"/>
                    <a:pt x="20966" y="23995"/>
                    <a:pt x="20923" y="23984"/>
                  </a:cubicBezTo>
                  <a:lnTo>
                    <a:pt x="20788" y="23937"/>
                  </a:lnTo>
                  <a:lnTo>
                    <a:pt x="20657" y="23887"/>
                  </a:lnTo>
                  <a:cubicBezTo>
                    <a:pt x="20614" y="23871"/>
                    <a:pt x="20568" y="23856"/>
                    <a:pt x="20525" y="23837"/>
                  </a:cubicBezTo>
                  <a:lnTo>
                    <a:pt x="20394" y="23782"/>
                  </a:lnTo>
                  <a:lnTo>
                    <a:pt x="20328" y="23756"/>
                  </a:lnTo>
                  <a:cubicBezTo>
                    <a:pt x="20309" y="23744"/>
                    <a:pt x="20286" y="23736"/>
                    <a:pt x="20267" y="23725"/>
                  </a:cubicBezTo>
                  <a:lnTo>
                    <a:pt x="20135" y="23663"/>
                  </a:lnTo>
                  <a:cubicBezTo>
                    <a:pt x="19795" y="23501"/>
                    <a:pt x="19467" y="23308"/>
                    <a:pt x="19142" y="23103"/>
                  </a:cubicBezTo>
                  <a:cubicBezTo>
                    <a:pt x="18984" y="22998"/>
                    <a:pt x="18826" y="22894"/>
                    <a:pt x="18668" y="22782"/>
                  </a:cubicBezTo>
                  <a:cubicBezTo>
                    <a:pt x="18509" y="22674"/>
                    <a:pt x="18351" y="22563"/>
                    <a:pt x="18196" y="22450"/>
                  </a:cubicBezTo>
                  <a:cubicBezTo>
                    <a:pt x="17884" y="22222"/>
                    <a:pt x="17570" y="21991"/>
                    <a:pt x="17254" y="21766"/>
                  </a:cubicBezTo>
                  <a:cubicBezTo>
                    <a:pt x="16941" y="21538"/>
                    <a:pt x="16625" y="21315"/>
                    <a:pt x="16315" y="21087"/>
                  </a:cubicBezTo>
                  <a:cubicBezTo>
                    <a:pt x="16006" y="20855"/>
                    <a:pt x="15701" y="20620"/>
                    <a:pt x="15411" y="20368"/>
                  </a:cubicBezTo>
                  <a:cubicBezTo>
                    <a:pt x="15118" y="20117"/>
                    <a:pt x="14844" y="19851"/>
                    <a:pt x="14589" y="19561"/>
                  </a:cubicBezTo>
                  <a:cubicBezTo>
                    <a:pt x="14527" y="19492"/>
                    <a:pt x="14461" y="19418"/>
                    <a:pt x="14407" y="19341"/>
                  </a:cubicBezTo>
                  <a:lnTo>
                    <a:pt x="14318" y="19229"/>
                  </a:lnTo>
                  <a:cubicBezTo>
                    <a:pt x="14303" y="19210"/>
                    <a:pt x="14288" y="19190"/>
                    <a:pt x="14272" y="19171"/>
                  </a:cubicBezTo>
                  <a:lnTo>
                    <a:pt x="14233" y="19113"/>
                  </a:lnTo>
                  <a:lnTo>
                    <a:pt x="14149" y="18997"/>
                  </a:lnTo>
                  <a:cubicBezTo>
                    <a:pt x="14133" y="18978"/>
                    <a:pt x="14122" y="18959"/>
                    <a:pt x="14110" y="18939"/>
                  </a:cubicBezTo>
                  <a:cubicBezTo>
                    <a:pt x="14099" y="18916"/>
                    <a:pt x="14083" y="18896"/>
                    <a:pt x="14071" y="18878"/>
                  </a:cubicBezTo>
                  <a:cubicBezTo>
                    <a:pt x="14048" y="18839"/>
                    <a:pt x="14025" y="18796"/>
                    <a:pt x="14001" y="18754"/>
                  </a:cubicBezTo>
                  <a:cubicBezTo>
                    <a:pt x="13994" y="18734"/>
                    <a:pt x="13983" y="18711"/>
                    <a:pt x="13971" y="18692"/>
                  </a:cubicBezTo>
                  <a:lnTo>
                    <a:pt x="13940" y="18627"/>
                  </a:lnTo>
                  <a:cubicBezTo>
                    <a:pt x="13901" y="18541"/>
                    <a:pt x="13867" y="18452"/>
                    <a:pt x="13839" y="18363"/>
                  </a:cubicBezTo>
                  <a:cubicBezTo>
                    <a:pt x="13828" y="18317"/>
                    <a:pt x="13816" y="18271"/>
                    <a:pt x="13805" y="18229"/>
                  </a:cubicBezTo>
                  <a:cubicBezTo>
                    <a:pt x="13797" y="18206"/>
                    <a:pt x="13793" y="18183"/>
                    <a:pt x="13789" y="18159"/>
                  </a:cubicBezTo>
                  <a:cubicBezTo>
                    <a:pt x="13782" y="18136"/>
                    <a:pt x="13778" y="18113"/>
                    <a:pt x="13774" y="18090"/>
                  </a:cubicBezTo>
                  <a:lnTo>
                    <a:pt x="13762" y="18020"/>
                  </a:lnTo>
                  <a:cubicBezTo>
                    <a:pt x="13759" y="17997"/>
                    <a:pt x="13759" y="17974"/>
                    <a:pt x="13755" y="17946"/>
                  </a:cubicBezTo>
                  <a:lnTo>
                    <a:pt x="13751" y="17912"/>
                  </a:lnTo>
                  <a:cubicBezTo>
                    <a:pt x="13751" y="17900"/>
                    <a:pt x="13747" y="17889"/>
                    <a:pt x="13747" y="17877"/>
                  </a:cubicBezTo>
                  <a:lnTo>
                    <a:pt x="13743" y="17807"/>
                  </a:lnTo>
                  <a:lnTo>
                    <a:pt x="13739" y="17738"/>
                  </a:lnTo>
                  <a:lnTo>
                    <a:pt x="13739" y="17703"/>
                  </a:lnTo>
                  <a:lnTo>
                    <a:pt x="13743" y="17668"/>
                  </a:lnTo>
                  <a:lnTo>
                    <a:pt x="13743" y="17595"/>
                  </a:lnTo>
                  <a:lnTo>
                    <a:pt x="13751" y="17525"/>
                  </a:lnTo>
                  <a:cubicBezTo>
                    <a:pt x="13759" y="17433"/>
                    <a:pt x="13774" y="17340"/>
                    <a:pt x="13797" y="17247"/>
                  </a:cubicBezTo>
                  <a:lnTo>
                    <a:pt x="13805" y="17217"/>
                  </a:lnTo>
                  <a:lnTo>
                    <a:pt x="13816" y="17182"/>
                  </a:lnTo>
                  <a:cubicBezTo>
                    <a:pt x="13821" y="17158"/>
                    <a:pt x="13828" y="17135"/>
                    <a:pt x="13835" y="17112"/>
                  </a:cubicBezTo>
                  <a:cubicBezTo>
                    <a:pt x="13851" y="17070"/>
                    <a:pt x="13867" y="17028"/>
                    <a:pt x="13886" y="16985"/>
                  </a:cubicBezTo>
                  <a:cubicBezTo>
                    <a:pt x="13905" y="16939"/>
                    <a:pt x="13924" y="16900"/>
                    <a:pt x="13948" y="16857"/>
                  </a:cubicBezTo>
                  <a:cubicBezTo>
                    <a:pt x="13955" y="16839"/>
                    <a:pt x="13971" y="16819"/>
                    <a:pt x="13983" y="16796"/>
                  </a:cubicBezTo>
                  <a:lnTo>
                    <a:pt x="13998" y="16769"/>
                  </a:lnTo>
                  <a:cubicBezTo>
                    <a:pt x="14006" y="16757"/>
                    <a:pt x="14013" y="16750"/>
                    <a:pt x="14017" y="16738"/>
                  </a:cubicBezTo>
                  <a:lnTo>
                    <a:pt x="14056" y="16680"/>
                  </a:lnTo>
                  <a:lnTo>
                    <a:pt x="14099" y="16625"/>
                  </a:lnTo>
                  <a:cubicBezTo>
                    <a:pt x="14106" y="16614"/>
                    <a:pt x="14114" y="16607"/>
                    <a:pt x="14122" y="16598"/>
                  </a:cubicBezTo>
                  <a:lnTo>
                    <a:pt x="14145" y="16572"/>
                  </a:lnTo>
                  <a:cubicBezTo>
                    <a:pt x="14160" y="16552"/>
                    <a:pt x="14176" y="16537"/>
                    <a:pt x="14191" y="16518"/>
                  </a:cubicBezTo>
                  <a:cubicBezTo>
                    <a:pt x="14318" y="16386"/>
                    <a:pt x="14470" y="16270"/>
                    <a:pt x="14635" y="16190"/>
                  </a:cubicBezTo>
                  <a:lnTo>
                    <a:pt x="14697" y="16154"/>
                  </a:lnTo>
                  <a:lnTo>
                    <a:pt x="14759" y="16128"/>
                  </a:lnTo>
                  <a:lnTo>
                    <a:pt x="14794" y="16112"/>
                  </a:lnTo>
                  <a:cubicBezTo>
                    <a:pt x="14801" y="16108"/>
                    <a:pt x="14813" y="16104"/>
                    <a:pt x="14825" y="16101"/>
                  </a:cubicBezTo>
                  <a:lnTo>
                    <a:pt x="14890" y="16078"/>
                  </a:lnTo>
                  <a:cubicBezTo>
                    <a:pt x="14979" y="16046"/>
                    <a:pt x="15067" y="16015"/>
                    <a:pt x="15156" y="15996"/>
                  </a:cubicBezTo>
                  <a:cubicBezTo>
                    <a:pt x="15338" y="15953"/>
                    <a:pt x="15524" y="15930"/>
                    <a:pt x="15713" y="15926"/>
                  </a:cubicBezTo>
                  <a:close/>
                  <a:moveTo>
                    <a:pt x="8935" y="1"/>
                  </a:moveTo>
                  <a:cubicBezTo>
                    <a:pt x="8931" y="1"/>
                    <a:pt x="8927" y="1"/>
                    <a:pt x="8923" y="2"/>
                  </a:cubicBezTo>
                  <a:cubicBezTo>
                    <a:pt x="8514" y="75"/>
                    <a:pt x="8111" y="195"/>
                    <a:pt x="7737" y="377"/>
                  </a:cubicBezTo>
                  <a:cubicBezTo>
                    <a:pt x="7362" y="555"/>
                    <a:pt x="7015" y="794"/>
                    <a:pt x="6710" y="1075"/>
                  </a:cubicBezTo>
                  <a:lnTo>
                    <a:pt x="6598" y="1184"/>
                  </a:lnTo>
                  <a:lnTo>
                    <a:pt x="6486" y="1289"/>
                  </a:lnTo>
                  <a:lnTo>
                    <a:pt x="6432" y="1339"/>
                  </a:lnTo>
                  <a:lnTo>
                    <a:pt x="6373" y="1393"/>
                  </a:lnTo>
                  <a:lnTo>
                    <a:pt x="6261" y="1493"/>
                  </a:lnTo>
                  <a:cubicBezTo>
                    <a:pt x="6107" y="1628"/>
                    <a:pt x="5953" y="1760"/>
                    <a:pt x="5790" y="1887"/>
                  </a:cubicBezTo>
                  <a:cubicBezTo>
                    <a:pt x="5473" y="2142"/>
                    <a:pt x="5145" y="2385"/>
                    <a:pt x="4817" y="2633"/>
                  </a:cubicBezTo>
                  <a:cubicBezTo>
                    <a:pt x="4489" y="2876"/>
                    <a:pt x="4161" y="3123"/>
                    <a:pt x="3836" y="3378"/>
                  </a:cubicBezTo>
                  <a:lnTo>
                    <a:pt x="3596" y="3571"/>
                  </a:lnTo>
                  <a:lnTo>
                    <a:pt x="3357" y="3768"/>
                  </a:lnTo>
                  <a:cubicBezTo>
                    <a:pt x="3199" y="3899"/>
                    <a:pt x="3048" y="4046"/>
                    <a:pt x="2913" y="4204"/>
                  </a:cubicBezTo>
                  <a:cubicBezTo>
                    <a:pt x="2778" y="4363"/>
                    <a:pt x="2658" y="4537"/>
                    <a:pt x="2553" y="4718"/>
                  </a:cubicBezTo>
                  <a:cubicBezTo>
                    <a:pt x="2450" y="4896"/>
                    <a:pt x="2361" y="5085"/>
                    <a:pt x="2287" y="5282"/>
                  </a:cubicBezTo>
                  <a:cubicBezTo>
                    <a:pt x="2252" y="5378"/>
                    <a:pt x="2222" y="5479"/>
                    <a:pt x="2191" y="5576"/>
                  </a:cubicBezTo>
                  <a:cubicBezTo>
                    <a:pt x="2175" y="5626"/>
                    <a:pt x="2159" y="5676"/>
                    <a:pt x="2148" y="5726"/>
                  </a:cubicBezTo>
                  <a:lnTo>
                    <a:pt x="2129" y="5803"/>
                  </a:lnTo>
                  <a:lnTo>
                    <a:pt x="2113" y="5877"/>
                  </a:lnTo>
                  <a:cubicBezTo>
                    <a:pt x="2067" y="6081"/>
                    <a:pt x="2036" y="6286"/>
                    <a:pt x="2017" y="6491"/>
                  </a:cubicBezTo>
                  <a:cubicBezTo>
                    <a:pt x="1997" y="6699"/>
                    <a:pt x="1990" y="6908"/>
                    <a:pt x="1990" y="7113"/>
                  </a:cubicBezTo>
                  <a:lnTo>
                    <a:pt x="1997" y="7422"/>
                  </a:lnTo>
                  <a:cubicBezTo>
                    <a:pt x="1997" y="7523"/>
                    <a:pt x="2002" y="7626"/>
                    <a:pt x="2002" y="7726"/>
                  </a:cubicBezTo>
                  <a:cubicBezTo>
                    <a:pt x="2006" y="8136"/>
                    <a:pt x="2002" y="8546"/>
                    <a:pt x="1982" y="8955"/>
                  </a:cubicBezTo>
                  <a:cubicBezTo>
                    <a:pt x="1967" y="9361"/>
                    <a:pt x="1936" y="9770"/>
                    <a:pt x="1890" y="10176"/>
                  </a:cubicBezTo>
                  <a:cubicBezTo>
                    <a:pt x="1840" y="10582"/>
                    <a:pt x="1778" y="10983"/>
                    <a:pt x="1692" y="11384"/>
                  </a:cubicBezTo>
                  <a:cubicBezTo>
                    <a:pt x="1673" y="11485"/>
                    <a:pt x="1650" y="11582"/>
                    <a:pt x="1626" y="11678"/>
                  </a:cubicBezTo>
                  <a:cubicBezTo>
                    <a:pt x="1615" y="11728"/>
                    <a:pt x="1600" y="11778"/>
                    <a:pt x="1588" y="11825"/>
                  </a:cubicBezTo>
                  <a:cubicBezTo>
                    <a:pt x="1580" y="11851"/>
                    <a:pt x="1573" y="11875"/>
                    <a:pt x="1565" y="11898"/>
                  </a:cubicBezTo>
                  <a:lnTo>
                    <a:pt x="1542" y="11972"/>
                  </a:lnTo>
                  <a:cubicBezTo>
                    <a:pt x="1484" y="12165"/>
                    <a:pt x="1410" y="12358"/>
                    <a:pt x="1334" y="12543"/>
                  </a:cubicBezTo>
                  <a:cubicBezTo>
                    <a:pt x="1182" y="12922"/>
                    <a:pt x="1001" y="13288"/>
                    <a:pt x="824" y="13659"/>
                  </a:cubicBezTo>
                  <a:cubicBezTo>
                    <a:pt x="735" y="13841"/>
                    <a:pt x="642" y="14026"/>
                    <a:pt x="557" y="14212"/>
                  </a:cubicBezTo>
                  <a:cubicBezTo>
                    <a:pt x="472" y="14401"/>
                    <a:pt x="387" y="14586"/>
                    <a:pt x="314" y="14783"/>
                  </a:cubicBezTo>
                  <a:cubicBezTo>
                    <a:pt x="241" y="14976"/>
                    <a:pt x="182" y="15177"/>
                    <a:pt x="136" y="15379"/>
                  </a:cubicBezTo>
                  <a:cubicBezTo>
                    <a:pt x="90" y="15583"/>
                    <a:pt x="55" y="15787"/>
                    <a:pt x="32" y="15992"/>
                  </a:cubicBezTo>
                  <a:cubicBezTo>
                    <a:pt x="13" y="16197"/>
                    <a:pt x="1" y="16406"/>
                    <a:pt x="1" y="16614"/>
                  </a:cubicBezTo>
                  <a:cubicBezTo>
                    <a:pt x="1" y="16819"/>
                    <a:pt x="13" y="17028"/>
                    <a:pt x="32" y="17233"/>
                  </a:cubicBezTo>
                  <a:cubicBezTo>
                    <a:pt x="55" y="17436"/>
                    <a:pt x="86" y="17641"/>
                    <a:pt x="128" y="17846"/>
                  </a:cubicBezTo>
                  <a:cubicBezTo>
                    <a:pt x="166" y="18051"/>
                    <a:pt x="229" y="18248"/>
                    <a:pt x="294" y="18445"/>
                  </a:cubicBezTo>
                  <a:cubicBezTo>
                    <a:pt x="333" y="18541"/>
                    <a:pt x="368" y="18642"/>
                    <a:pt x="410" y="18734"/>
                  </a:cubicBezTo>
                  <a:lnTo>
                    <a:pt x="441" y="18804"/>
                  </a:lnTo>
                  <a:cubicBezTo>
                    <a:pt x="449" y="18832"/>
                    <a:pt x="460" y="18855"/>
                    <a:pt x="472" y="18878"/>
                  </a:cubicBezTo>
                  <a:lnTo>
                    <a:pt x="537" y="19017"/>
                  </a:lnTo>
                  <a:lnTo>
                    <a:pt x="607" y="19156"/>
                  </a:lnTo>
                  <a:lnTo>
                    <a:pt x="646" y="19225"/>
                  </a:lnTo>
                  <a:lnTo>
                    <a:pt x="661" y="19260"/>
                  </a:lnTo>
                  <a:lnTo>
                    <a:pt x="681" y="19295"/>
                  </a:lnTo>
                  <a:cubicBezTo>
                    <a:pt x="731" y="19383"/>
                    <a:pt x="781" y="19472"/>
                    <a:pt x="835" y="19561"/>
                  </a:cubicBezTo>
                  <a:cubicBezTo>
                    <a:pt x="943" y="19739"/>
                    <a:pt x="1059" y="19909"/>
                    <a:pt x="1179" y="20078"/>
                  </a:cubicBezTo>
                  <a:lnTo>
                    <a:pt x="1271" y="20203"/>
                  </a:lnTo>
                  <a:lnTo>
                    <a:pt x="1318" y="20264"/>
                  </a:lnTo>
                  <a:lnTo>
                    <a:pt x="1364" y="20326"/>
                  </a:lnTo>
                  <a:lnTo>
                    <a:pt x="1461" y="20445"/>
                  </a:lnTo>
                  <a:cubicBezTo>
                    <a:pt x="1492" y="20488"/>
                    <a:pt x="1526" y="20527"/>
                    <a:pt x="1562" y="20565"/>
                  </a:cubicBezTo>
                  <a:cubicBezTo>
                    <a:pt x="1626" y="20647"/>
                    <a:pt x="1696" y="20720"/>
                    <a:pt x="1765" y="20797"/>
                  </a:cubicBezTo>
                  <a:cubicBezTo>
                    <a:pt x="1797" y="20836"/>
                    <a:pt x="1835" y="20875"/>
                    <a:pt x="1870" y="20909"/>
                  </a:cubicBezTo>
                  <a:cubicBezTo>
                    <a:pt x="1905" y="20948"/>
                    <a:pt x="1940" y="20987"/>
                    <a:pt x="1979" y="21021"/>
                  </a:cubicBezTo>
                  <a:lnTo>
                    <a:pt x="2086" y="21133"/>
                  </a:lnTo>
                  <a:lnTo>
                    <a:pt x="2145" y="21187"/>
                  </a:lnTo>
                  <a:lnTo>
                    <a:pt x="2198" y="21237"/>
                  </a:lnTo>
                  <a:lnTo>
                    <a:pt x="2314" y="21345"/>
                  </a:lnTo>
                  <a:cubicBezTo>
                    <a:pt x="2349" y="21381"/>
                    <a:pt x="2391" y="21411"/>
                    <a:pt x="2430" y="21446"/>
                  </a:cubicBezTo>
                  <a:cubicBezTo>
                    <a:pt x="2507" y="21515"/>
                    <a:pt x="2589" y="21581"/>
                    <a:pt x="2666" y="21647"/>
                  </a:cubicBezTo>
                  <a:lnTo>
                    <a:pt x="2697" y="21670"/>
                  </a:lnTo>
                  <a:lnTo>
                    <a:pt x="2728" y="21693"/>
                  </a:lnTo>
                  <a:lnTo>
                    <a:pt x="2790" y="21739"/>
                  </a:lnTo>
                  <a:cubicBezTo>
                    <a:pt x="2831" y="21770"/>
                    <a:pt x="2870" y="21805"/>
                    <a:pt x="2913" y="21832"/>
                  </a:cubicBezTo>
                  <a:cubicBezTo>
                    <a:pt x="2998" y="21894"/>
                    <a:pt x="3079" y="21955"/>
                    <a:pt x="3168" y="22010"/>
                  </a:cubicBezTo>
                  <a:cubicBezTo>
                    <a:pt x="3211" y="22041"/>
                    <a:pt x="3253" y="22068"/>
                    <a:pt x="3300" y="22094"/>
                  </a:cubicBezTo>
                  <a:lnTo>
                    <a:pt x="3430" y="22176"/>
                  </a:lnTo>
                  <a:cubicBezTo>
                    <a:pt x="3453" y="22187"/>
                    <a:pt x="3473" y="22203"/>
                    <a:pt x="3496" y="22215"/>
                  </a:cubicBezTo>
                  <a:lnTo>
                    <a:pt x="3566" y="22253"/>
                  </a:lnTo>
                  <a:cubicBezTo>
                    <a:pt x="3612" y="22276"/>
                    <a:pt x="3655" y="22303"/>
                    <a:pt x="3701" y="22326"/>
                  </a:cubicBezTo>
                  <a:cubicBezTo>
                    <a:pt x="3794" y="22373"/>
                    <a:pt x="3886" y="22424"/>
                    <a:pt x="3983" y="22462"/>
                  </a:cubicBezTo>
                  <a:cubicBezTo>
                    <a:pt x="4172" y="22551"/>
                    <a:pt x="4366" y="22620"/>
                    <a:pt x="4566" y="22678"/>
                  </a:cubicBezTo>
                  <a:lnTo>
                    <a:pt x="4717" y="22716"/>
                  </a:lnTo>
                  <a:lnTo>
                    <a:pt x="4871" y="22752"/>
                  </a:lnTo>
                  <a:lnTo>
                    <a:pt x="4910" y="22759"/>
                  </a:lnTo>
                  <a:lnTo>
                    <a:pt x="4929" y="22763"/>
                  </a:lnTo>
                  <a:lnTo>
                    <a:pt x="4949" y="22767"/>
                  </a:lnTo>
                  <a:lnTo>
                    <a:pt x="5026" y="22779"/>
                  </a:lnTo>
                  <a:cubicBezTo>
                    <a:pt x="5076" y="22782"/>
                    <a:pt x="5130" y="22794"/>
                    <a:pt x="5180" y="22798"/>
                  </a:cubicBezTo>
                  <a:cubicBezTo>
                    <a:pt x="5381" y="22821"/>
                    <a:pt x="5586" y="22844"/>
                    <a:pt x="5790" y="22868"/>
                  </a:cubicBezTo>
                  <a:cubicBezTo>
                    <a:pt x="6178" y="22908"/>
                    <a:pt x="6564" y="22937"/>
                    <a:pt x="6954" y="22937"/>
                  </a:cubicBezTo>
                  <a:cubicBezTo>
                    <a:pt x="6977" y="22937"/>
                    <a:pt x="7000" y="22937"/>
                    <a:pt x="7022" y="22937"/>
                  </a:cubicBezTo>
                  <a:cubicBezTo>
                    <a:pt x="7231" y="22933"/>
                    <a:pt x="7439" y="22921"/>
                    <a:pt x="7644" y="22894"/>
                  </a:cubicBezTo>
                  <a:cubicBezTo>
                    <a:pt x="7849" y="22868"/>
                    <a:pt x="8058" y="22825"/>
                    <a:pt x="8254" y="22759"/>
                  </a:cubicBezTo>
                  <a:cubicBezTo>
                    <a:pt x="8455" y="22690"/>
                    <a:pt x="8648" y="22597"/>
                    <a:pt x="8815" y="22465"/>
                  </a:cubicBezTo>
                  <a:cubicBezTo>
                    <a:pt x="8857" y="22435"/>
                    <a:pt x="8899" y="22400"/>
                    <a:pt x="8938" y="22361"/>
                  </a:cubicBezTo>
                  <a:cubicBezTo>
                    <a:pt x="8958" y="22342"/>
                    <a:pt x="8977" y="22322"/>
                    <a:pt x="8992" y="22303"/>
                  </a:cubicBezTo>
                  <a:lnTo>
                    <a:pt x="9019" y="22272"/>
                  </a:lnTo>
                  <a:lnTo>
                    <a:pt x="9047" y="22242"/>
                  </a:lnTo>
                  <a:cubicBezTo>
                    <a:pt x="9062" y="22222"/>
                    <a:pt x="9077" y="22199"/>
                    <a:pt x="9097" y="22180"/>
                  </a:cubicBezTo>
                  <a:lnTo>
                    <a:pt x="9139" y="22114"/>
                  </a:lnTo>
                  <a:cubicBezTo>
                    <a:pt x="9170" y="22068"/>
                    <a:pt x="9197" y="22025"/>
                    <a:pt x="9220" y="21979"/>
                  </a:cubicBezTo>
                  <a:cubicBezTo>
                    <a:pt x="9320" y="21793"/>
                    <a:pt x="9394" y="21593"/>
                    <a:pt x="9452" y="21396"/>
                  </a:cubicBezTo>
                  <a:cubicBezTo>
                    <a:pt x="9510" y="21195"/>
                    <a:pt x="9557" y="20994"/>
                    <a:pt x="9607" y="20797"/>
                  </a:cubicBezTo>
                  <a:cubicBezTo>
                    <a:pt x="9657" y="20600"/>
                    <a:pt x="9707" y="20403"/>
                    <a:pt x="9780" y="20217"/>
                  </a:cubicBezTo>
                  <a:cubicBezTo>
                    <a:pt x="9853" y="20028"/>
                    <a:pt x="9946" y="19851"/>
                    <a:pt x="10070" y="19696"/>
                  </a:cubicBezTo>
                  <a:lnTo>
                    <a:pt x="10117" y="19643"/>
                  </a:lnTo>
                  <a:cubicBezTo>
                    <a:pt x="10136" y="19623"/>
                    <a:pt x="10151" y="19604"/>
                    <a:pt x="10167" y="19584"/>
                  </a:cubicBezTo>
                  <a:cubicBezTo>
                    <a:pt x="10201" y="19545"/>
                    <a:pt x="10236" y="19511"/>
                    <a:pt x="10270" y="19472"/>
                  </a:cubicBezTo>
                  <a:cubicBezTo>
                    <a:pt x="10340" y="19399"/>
                    <a:pt x="10414" y="19326"/>
                    <a:pt x="10484" y="19252"/>
                  </a:cubicBezTo>
                  <a:cubicBezTo>
                    <a:pt x="10557" y="19175"/>
                    <a:pt x="10626" y="19098"/>
                    <a:pt x="10688" y="19012"/>
                  </a:cubicBezTo>
                  <a:cubicBezTo>
                    <a:pt x="10753" y="18928"/>
                    <a:pt x="10808" y="18835"/>
                    <a:pt x="10854" y="18739"/>
                  </a:cubicBezTo>
                  <a:cubicBezTo>
                    <a:pt x="10878" y="18688"/>
                    <a:pt x="10896" y="18638"/>
                    <a:pt x="10912" y="18588"/>
                  </a:cubicBezTo>
                  <a:cubicBezTo>
                    <a:pt x="10928" y="18534"/>
                    <a:pt x="10939" y="18484"/>
                    <a:pt x="10947" y="18429"/>
                  </a:cubicBezTo>
                  <a:cubicBezTo>
                    <a:pt x="10966" y="18322"/>
                    <a:pt x="10966" y="18213"/>
                    <a:pt x="10954" y="18108"/>
                  </a:cubicBezTo>
                  <a:cubicBezTo>
                    <a:pt x="10935" y="17900"/>
                    <a:pt x="10912" y="17700"/>
                    <a:pt x="10885" y="17495"/>
                  </a:cubicBezTo>
                  <a:cubicBezTo>
                    <a:pt x="10881" y="17456"/>
                    <a:pt x="10876" y="17417"/>
                    <a:pt x="10871" y="17378"/>
                  </a:cubicBezTo>
                  <a:lnTo>
                    <a:pt x="10871" y="17378"/>
                  </a:lnTo>
                  <a:cubicBezTo>
                    <a:pt x="10972" y="17373"/>
                    <a:pt x="11072" y="17355"/>
                    <a:pt x="11163" y="17329"/>
                  </a:cubicBezTo>
                  <a:lnTo>
                    <a:pt x="11248" y="17306"/>
                  </a:lnTo>
                  <a:lnTo>
                    <a:pt x="11325" y="17274"/>
                  </a:lnTo>
                  <a:cubicBezTo>
                    <a:pt x="11379" y="17256"/>
                    <a:pt x="11434" y="17233"/>
                    <a:pt x="11484" y="17201"/>
                  </a:cubicBezTo>
                  <a:cubicBezTo>
                    <a:pt x="11588" y="17144"/>
                    <a:pt x="11689" y="17066"/>
                    <a:pt x="11766" y="16969"/>
                  </a:cubicBezTo>
                  <a:cubicBezTo>
                    <a:pt x="11846" y="16873"/>
                    <a:pt x="11905" y="16757"/>
                    <a:pt x="11939" y="16637"/>
                  </a:cubicBezTo>
                  <a:cubicBezTo>
                    <a:pt x="11974" y="16514"/>
                    <a:pt x="11982" y="16390"/>
                    <a:pt x="11970" y="16267"/>
                  </a:cubicBezTo>
                  <a:cubicBezTo>
                    <a:pt x="11958" y="16147"/>
                    <a:pt x="11928" y="16027"/>
                    <a:pt x="11874" y="15915"/>
                  </a:cubicBezTo>
                  <a:cubicBezTo>
                    <a:pt x="11819" y="15803"/>
                    <a:pt x="11746" y="15698"/>
                    <a:pt x="11646" y="15610"/>
                  </a:cubicBezTo>
                  <a:cubicBezTo>
                    <a:pt x="11596" y="15568"/>
                    <a:pt x="11534" y="15529"/>
                    <a:pt x="11472" y="15498"/>
                  </a:cubicBezTo>
                  <a:cubicBezTo>
                    <a:pt x="11406" y="15471"/>
                    <a:pt x="11333" y="15452"/>
                    <a:pt x="11259" y="15443"/>
                  </a:cubicBezTo>
                  <a:cubicBezTo>
                    <a:pt x="11248" y="15443"/>
                    <a:pt x="11237" y="15443"/>
                    <a:pt x="11225" y="15443"/>
                  </a:cubicBezTo>
                  <a:cubicBezTo>
                    <a:pt x="11164" y="15443"/>
                    <a:pt x="11102" y="15451"/>
                    <a:pt x="11043" y="15467"/>
                  </a:cubicBezTo>
                  <a:cubicBezTo>
                    <a:pt x="10970" y="15486"/>
                    <a:pt x="10901" y="15521"/>
                    <a:pt x="10839" y="15568"/>
                  </a:cubicBezTo>
                  <a:cubicBezTo>
                    <a:pt x="10777" y="15618"/>
                    <a:pt x="10730" y="15675"/>
                    <a:pt x="10696" y="15734"/>
                  </a:cubicBezTo>
                  <a:cubicBezTo>
                    <a:pt x="10657" y="15796"/>
                    <a:pt x="10630" y="15857"/>
                    <a:pt x="10611" y="15915"/>
                  </a:cubicBezTo>
                  <a:cubicBezTo>
                    <a:pt x="10572" y="16035"/>
                    <a:pt x="10553" y="16151"/>
                    <a:pt x="10545" y="16263"/>
                  </a:cubicBezTo>
                  <a:cubicBezTo>
                    <a:pt x="10525" y="16486"/>
                    <a:pt x="10534" y="16700"/>
                    <a:pt x="10548" y="16908"/>
                  </a:cubicBezTo>
                  <a:cubicBezTo>
                    <a:pt x="10554" y="16978"/>
                    <a:pt x="10559" y="17047"/>
                    <a:pt x="10565" y="17116"/>
                  </a:cubicBezTo>
                  <a:lnTo>
                    <a:pt x="10565" y="17116"/>
                  </a:lnTo>
                  <a:lnTo>
                    <a:pt x="10557" y="17112"/>
                  </a:lnTo>
                  <a:lnTo>
                    <a:pt x="10541" y="17108"/>
                  </a:lnTo>
                  <a:cubicBezTo>
                    <a:pt x="10456" y="17070"/>
                    <a:pt x="10375" y="17016"/>
                    <a:pt x="10302" y="16950"/>
                  </a:cubicBezTo>
                  <a:cubicBezTo>
                    <a:pt x="10229" y="16885"/>
                    <a:pt x="10167" y="16811"/>
                    <a:pt x="10104" y="16730"/>
                  </a:cubicBezTo>
                  <a:cubicBezTo>
                    <a:pt x="9985" y="16572"/>
                    <a:pt x="9881" y="16398"/>
                    <a:pt x="9776" y="16220"/>
                  </a:cubicBezTo>
                  <a:cubicBezTo>
                    <a:pt x="9723" y="16131"/>
                    <a:pt x="9672" y="16046"/>
                    <a:pt x="9614" y="15958"/>
                  </a:cubicBezTo>
                  <a:cubicBezTo>
                    <a:pt x="9557" y="15869"/>
                    <a:pt x="9498" y="15784"/>
                    <a:pt x="9436" y="15703"/>
                  </a:cubicBezTo>
                  <a:cubicBezTo>
                    <a:pt x="9313" y="15536"/>
                    <a:pt x="9177" y="15379"/>
                    <a:pt x="9038" y="15224"/>
                  </a:cubicBezTo>
                  <a:cubicBezTo>
                    <a:pt x="8757" y="14923"/>
                    <a:pt x="8459" y="14641"/>
                    <a:pt x="8174" y="14347"/>
                  </a:cubicBezTo>
                  <a:cubicBezTo>
                    <a:pt x="8031" y="14204"/>
                    <a:pt x="7892" y="14053"/>
                    <a:pt x="7760" y="13899"/>
                  </a:cubicBezTo>
                  <a:cubicBezTo>
                    <a:pt x="7629" y="13744"/>
                    <a:pt x="7509" y="13582"/>
                    <a:pt x="7401" y="13412"/>
                  </a:cubicBezTo>
                  <a:cubicBezTo>
                    <a:pt x="7293" y="13242"/>
                    <a:pt x="7197" y="13065"/>
                    <a:pt x="7119" y="12879"/>
                  </a:cubicBezTo>
                  <a:cubicBezTo>
                    <a:pt x="7038" y="12694"/>
                    <a:pt x="6976" y="12500"/>
                    <a:pt x="6933" y="12304"/>
                  </a:cubicBezTo>
                  <a:lnTo>
                    <a:pt x="6915" y="12231"/>
                  </a:lnTo>
                  <a:lnTo>
                    <a:pt x="6903" y="12157"/>
                  </a:lnTo>
                  <a:lnTo>
                    <a:pt x="6892" y="12083"/>
                  </a:lnTo>
                  <a:cubicBezTo>
                    <a:pt x="6892" y="12072"/>
                    <a:pt x="6887" y="12060"/>
                    <a:pt x="6887" y="12045"/>
                  </a:cubicBezTo>
                  <a:lnTo>
                    <a:pt x="6883" y="12010"/>
                  </a:lnTo>
                  <a:cubicBezTo>
                    <a:pt x="6880" y="11960"/>
                    <a:pt x="6872" y="11910"/>
                    <a:pt x="6868" y="11860"/>
                  </a:cubicBezTo>
                  <a:lnTo>
                    <a:pt x="6864" y="11709"/>
                  </a:lnTo>
                  <a:cubicBezTo>
                    <a:pt x="6860" y="11508"/>
                    <a:pt x="6880" y="11307"/>
                    <a:pt x="6915" y="11110"/>
                  </a:cubicBezTo>
                  <a:cubicBezTo>
                    <a:pt x="6953" y="10913"/>
                    <a:pt x="7007" y="10716"/>
                    <a:pt x="7100" y="10546"/>
                  </a:cubicBezTo>
                  <a:cubicBezTo>
                    <a:pt x="7127" y="10504"/>
                    <a:pt x="7150" y="10461"/>
                    <a:pt x="7181" y="10423"/>
                  </a:cubicBezTo>
                  <a:cubicBezTo>
                    <a:pt x="7208" y="10388"/>
                    <a:pt x="7239" y="10350"/>
                    <a:pt x="7274" y="10318"/>
                  </a:cubicBezTo>
                  <a:cubicBezTo>
                    <a:pt x="7343" y="10252"/>
                    <a:pt x="7425" y="10199"/>
                    <a:pt x="7513" y="10168"/>
                  </a:cubicBezTo>
                  <a:cubicBezTo>
                    <a:pt x="7602" y="10133"/>
                    <a:pt x="7694" y="10118"/>
                    <a:pt x="7791" y="10113"/>
                  </a:cubicBezTo>
                  <a:cubicBezTo>
                    <a:pt x="7888" y="10113"/>
                    <a:pt x="7988" y="10125"/>
                    <a:pt x="8085" y="10145"/>
                  </a:cubicBezTo>
                  <a:cubicBezTo>
                    <a:pt x="8277" y="10183"/>
                    <a:pt x="8467" y="10257"/>
                    <a:pt x="8648" y="10341"/>
                  </a:cubicBezTo>
                  <a:cubicBezTo>
                    <a:pt x="8834" y="10423"/>
                    <a:pt x="9012" y="10523"/>
                    <a:pt x="9186" y="10628"/>
                  </a:cubicBezTo>
                  <a:cubicBezTo>
                    <a:pt x="9274" y="10682"/>
                    <a:pt x="9359" y="10735"/>
                    <a:pt x="9444" y="10790"/>
                  </a:cubicBezTo>
                  <a:cubicBezTo>
                    <a:pt x="9529" y="10848"/>
                    <a:pt x="9614" y="10901"/>
                    <a:pt x="9696" y="10960"/>
                  </a:cubicBezTo>
                  <a:cubicBezTo>
                    <a:pt x="10028" y="11195"/>
                    <a:pt x="10321" y="11473"/>
                    <a:pt x="10591" y="11778"/>
                  </a:cubicBezTo>
                  <a:cubicBezTo>
                    <a:pt x="10865" y="12080"/>
                    <a:pt x="11109" y="12408"/>
                    <a:pt x="11329" y="12748"/>
                  </a:cubicBezTo>
                  <a:cubicBezTo>
                    <a:pt x="11553" y="13092"/>
                    <a:pt x="11750" y="13447"/>
                    <a:pt x="11928" y="13814"/>
                  </a:cubicBezTo>
                  <a:cubicBezTo>
                    <a:pt x="12017" y="13996"/>
                    <a:pt x="12101" y="14181"/>
                    <a:pt x="12179" y="14370"/>
                  </a:cubicBezTo>
                  <a:cubicBezTo>
                    <a:pt x="12198" y="14416"/>
                    <a:pt x="12217" y="14466"/>
                    <a:pt x="12236" y="14513"/>
                  </a:cubicBezTo>
                  <a:cubicBezTo>
                    <a:pt x="12256" y="14559"/>
                    <a:pt x="12272" y="14605"/>
                    <a:pt x="12291" y="14656"/>
                  </a:cubicBezTo>
                  <a:cubicBezTo>
                    <a:pt x="12306" y="14702"/>
                    <a:pt x="12325" y="14748"/>
                    <a:pt x="12341" y="14799"/>
                  </a:cubicBezTo>
                  <a:cubicBezTo>
                    <a:pt x="12352" y="14822"/>
                    <a:pt x="12356" y="14846"/>
                    <a:pt x="12364" y="14869"/>
                  </a:cubicBezTo>
                  <a:lnTo>
                    <a:pt x="12388" y="14942"/>
                  </a:lnTo>
                  <a:cubicBezTo>
                    <a:pt x="12507" y="15328"/>
                    <a:pt x="12554" y="15734"/>
                    <a:pt x="12569" y="16139"/>
                  </a:cubicBezTo>
                  <a:cubicBezTo>
                    <a:pt x="12588" y="16545"/>
                    <a:pt x="12580" y="16954"/>
                    <a:pt x="12596" y="17367"/>
                  </a:cubicBezTo>
                  <a:cubicBezTo>
                    <a:pt x="12604" y="17575"/>
                    <a:pt x="12619" y="17780"/>
                    <a:pt x="12639" y="17985"/>
                  </a:cubicBezTo>
                  <a:cubicBezTo>
                    <a:pt x="12654" y="18190"/>
                    <a:pt x="12677" y="18395"/>
                    <a:pt x="12704" y="18600"/>
                  </a:cubicBezTo>
                  <a:cubicBezTo>
                    <a:pt x="12731" y="18800"/>
                    <a:pt x="12762" y="19005"/>
                    <a:pt x="12801" y="19210"/>
                  </a:cubicBezTo>
                  <a:cubicBezTo>
                    <a:pt x="12839" y="19411"/>
                    <a:pt x="12885" y="19611"/>
                    <a:pt x="12935" y="19812"/>
                  </a:cubicBezTo>
                  <a:cubicBezTo>
                    <a:pt x="12990" y="20013"/>
                    <a:pt x="13051" y="20210"/>
                    <a:pt x="13121" y="20403"/>
                  </a:cubicBezTo>
                  <a:lnTo>
                    <a:pt x="13175" y="20550"/>
                  </a:lnTo>
                  <a:lnTo>
                    <a:pt x="13233" y="20693"/>
                  </a:lnTo>
                  <a:cubicBezTo>
                    <a:pt x="13272" y="20789"/>
                    <a:pt x="13311" y="20882"/>
                    <a:pt x="13349" y="20978"/>
                  </a:cubicBezTo>
                  <a:cubicBezTo>
                    <a:pt x="13504" y="21358"/>
                    <a:pt x="13666" y="21732"/>
                    <a:pt x="13801" y="22118"/>
                  </a:cubicBezTo>
                  <a:cubicBezTo>
                    <a:pt x="13937" y="22500"/>
                    <a:pt x="14040" y="22894"/>
                    <a:pt x="14071" y="23296"/>
                  </a:cubicBezTo>
                  <a:cubicBezTo>
                    <a:pt x="14090" y="23497"/>
                    <a:pt x="14090" y="23698"/>
                    <a:pt x="14067" y="23898"/>
                  </a:cubicBezTo>
                  <a:lnTo>
                    <a:pt x="14060" y="23976"/>
                  </a:lnTo>
                  <a:cubicBezTo>
                    <a:pt x="14060" y="23999"/>
                    <a:pt x="14056" y="24026"/>
                    <a:pt x="14052" y="24049"/>
                  </a:cubicBezTo>
                  <a:cubicBezTo>
                    <a:pt x="14048" y="24076"/>
                    <a:pt x="14044" y="24099"/>
                    <a:pt x="14040" y="24123"/>
                  </a:cubicBezTo>
                  <a:lnTo>
                    <a:pt x="14025" y="24200"/>
                  </a:lnTo>
                  <a:cubicBezTo>
                    <a:pt x="14017" y="24250"/>
                    <a:pt x="14006" y="24296"/>
                    <a:pt x="13994" y="24347"/>
                  </a:cubicBezTo>
                  <a:lnTo>
                    <a:pt x="13987" y="24385"/>
                  </a:lnTo>
                  <a:lnTo>
                    <a:pt x="13978" y="24424"/>
                  </a:lnTo>
                  <a:lnTo>
                    <a:pt x="13963" y="24501"/>
                  </a:lnTo>
                  <a:cubicBezTo>
                    <a:pt x="13928" y="24709"/>
                    <a:pt x="13932" y="24922"/>
                    <a:pt x="13948" y="25127"/>
                  </a:cubicBezTo>
                  <a:cubicBezTo>
                    <a:pt x="13963" y="25335"/>
                    <a:pt x="13994" y="25540"/>
                    <a:pt x="14013" y="25741"/>
                  </a:cubicBezTo>
                  <a:cubicBezTo>
                    <a:pt x="14033" y="25941"/>
                    <a:pt x="14040" y="26143"/>
                    <a:pt x="14021" y="26344"/>
                  </a:cubicBezTo>
                  <a:cubicBezTo>
                    <a:pt x="14010" y="26440"/>
                    <a:pt x="13990" y="26536"/>
                    <a:pt x="13967" y="26633"/>
                  </a:cubicBezTo>
                  <a:cubicBezTo>
                    <a:pt x="13940" y="26729"/>
                    <a:pt x="13909" y="26827"/>
                    <a:pt x="13874" y="26923"/>
                  </a:cubicBezTo>
                  <a:cubicBezTo>
                    <a:pt x="13805" y="27112"/>
                    <a:pt x="13728" y="27301"/>
                    <a:pt x="13662" y="27502"/>
                  </a:cubicBezTo>
                  <a:cubicBezTo>
                    <a:pt x="13631" y="27599"/>
                    <a:pt x="13604" y="27703"/>
                    <a:pt x="13581" y="27804"/>
                  </a:cubicBezTo>
                  <a:lnTo>
                    <a:pt x="13554" y="27958"/>
                  </a:lnTo>
                  <a:lnTo>
                    <a:pt x="13534" y="28116"/>
                  </a:lnTo>
                  <a:cubicBezTo>
                    <a:pt x="13511" y="28321"/>
                    <a:pt x="13511" y="28533"/>
                    <a:pt x="13531" y="28738"/>
                  </a:cubicBezTo>
                  <a:cubicBezTo>
                    <a:pt x="13550" y="28947"/>
                    <a:pt x="13581" y="29151"/>
                    <a:pt x="13627" y="29356"/>
                  </a:cubicBezTo>
                  <a:cubicBezTo>
                    <a:pt x="13673" y="29557"/>
                    <a:pt x="13723" y="29758"/>
                    <a:pt x="13785" y="29955"/>
                  </a:cubicBezTo>
                  <a:cubicBezTo>
                    <a:pt x="13801" y="30001"/>
                    <a:pt x="13812" y="30052"/>
                    <a:pt x="13832" y="30102"/>
                  </a:cubicBezTo>
                  <a:lnTo>
                    <a:pt x="13878" y="30248"/>
                  </a:lnTo>
                  <a:cubicBezTo>
                    <a:pt x="13909" y="30344"/>
                    <a:pt x="13944" y="30442"/>
                    <a:pt x="13978" y="30542"/>
                  </a:cubicBezTo>
                  <a:cubicBezTo>
                    <a:pt x="14114" y="30928"/>
                    <a:pt x="14265" y="31310"/>
                    <a:pt x="14404" y="31693"/>
                  </a:cubicBezTo>
                  <a:cubicBezTo>
                    <a:pt x="14543" y="32079"/>
                    <a:pt x="14666" y="32469"/>
                    <a:pt x="14775" y="32859"/>
                  </a:cubicBezTo>
                  <a:lnTo>
                    <a:pt x="14794" y="32936"/>
                  </a:lnTo>
                  <a:lnTo>
                    <a:pt x="14813" y="33009"/>
                  </a:lnTo>
                  <a:lnTo>
                    <a:pt x="14851" y="33157"/>
                  </a:lnTo>
                  <a:lnTo>
                    <a:pt x="14887" y="33307"/>
                  </a:lnTo>
                  <a:cubicBezTo>
                    <a:pt x="14898" y="33353"/>
                    <a:pt x="14905" y="33403"/>
                    <a:pt x="14917" y="33454"/>
                  </a:cubicBezTo>
                  <a:cubicBezTo>
                    <a:pt x="14940" y="33555"/>
                    <a:pt x="14960" y="33655"/>
                    <a:pt x="14975" y="33756"/>
                  </a:cubicBezTo>
                  <a:cubicBezTo>
                    <a:pt x="14983" y="33806"/>
                    <a:pt x="14994" y="33856"/>
                    <a:pt x="14998" y="33906"/>
                  </a:cubicBezTo>
                  <a:cubicBezTo>
                    <a:pt x="15003" y="33929"/>
                    <a:pt x="15006" y="33956"/>
                    <a:pt x="15010" y="33979"/>
                  </a:cubicBezTo>
                  <a:cubicBezTo>
                    <a:pt x="15014" y="34002"/>
                    <a:pt x="15017" y="34029"/>
                    <a:pt x="15017" y="34052"/>
                  </a:cubicBezTo>
                  <a:cubicBezTo>
                    <a:pt x="15021" y="34072"/>
                    <a:pt x="15029" y="34088"/>
                    <a:pt x="15044" y="34099"/>
                  </a:cubicBezTo>
                  <a:cubicBezTo>
                    <a:pt x="15056" y="34106"/>
                    <a:pt x="15069" y="34109"/>
                    <a:pt x="15081" y="34109"/>
                  </a:cubicBezTo>
                  <a:cubicBezTo>
                    <a:pt x="15101" y="34109"/>
                    <a:pt x="15120" y="34099"/>
                    <a:pt x="15130" y="34080"/>
                  </a:cubicBezTo>
                  <a:cubicBezTo>
                    <a:pt x="15272" y="33863"/>
                    <a:pt x="15388" y="33631"/>
                    <a:pt x="15485" y="33396"/>
                  </a:cubicBezTo>
                  <a:cubicBezTo>
                    <a:pt x="15582" y="33157"/>
                    <a:pt x="15663" y="32913"/>
                    <a:pt x="15732" y="32667"/>
                  </a:cubicBezTo>
                  <a:cubicBezTo>
                    <a:pt x="15802" y="32419"/>
                    <a:pt x="15855" y="32168"/>
                    <a:pt x="15902" y="31917"/>
                  </a:cubicBezTo>
                  <a:cubicBezTo>
                    <a:pt x="15925" y="31790"/>
                    <a:pt x="15944" y="31662"/>
                    <a:pt x="15964" y="31538"/>
                  </a:cubicBezTo>
                  <a:lnTo>
                    <a:pt x="15994" y="31349"/>
                  </a:lnTo>
                  <a:cubicBezTo>
                    <a:pt x="16003" y="31287"/>
                    <a:pt x="16014" y="31225"/>
                    <a:pt x="16026" y="31160"/>
                  </a:cubicBezTo>
                  <a:cubicBezTo>
                    <a:pt x="16069" y="30913"/>
                    <a:pt x="16122" y="30665"/>
                    <a:pt x="16196" y="30426"/>
                  </a:cubicBezTo>
                  <a:cubicBezTo>
                    <a:pt x="16269" y="30187"/>
                    <a:pt x="16365" y="29955"/>
                    <a:pt x="16486" y="29735"/>
                  </a:cubicBezTo>
                  <a:cubicBezTo>
                    <a:pt x="16605" y="29515"/>
                    <a:pt x="16744" y="29302"/>
                    <a:pt x="16887" y="29093"/>
                  </a:cubicBezTo>
                  <a:cubicBezTo>
                    <a:pt x="16926" y="29043"/>
                    <a:pt x="16960" y="28989"/>
                    <a:pt x="16996" y="28939"/>
                  </a:cubicBezTo>
                  <a:lnTo>
                    <a:pt x="17107" y="28784"/>
                  </a:lnTo>
                  <a:cubicBezTo>
                    <a:pt x="17146" y="28734"/>
                    <a:pt x="17181" y="28681"/>
                    <a:pt x="17219" y="28626"/>
                  </a:cubicBezTo>
                  <a:lnTo>
                    <a:pt x="17246" y="28588"/>
                  </a:lnTo>
                  <a:lnTo>
                    <a:pt x="17262" y="28568"/>
                  </a:lnTo>
                  <a:lnTo>
                    <a:pt x="17274" y="28549"/>
                  </a:lnTo>
                  <a:lnTo>
                    <a:pt x="17324" y="28467"/>
                  </a:lnTo>
                  <a:cubicBezTo>
                    <a:pt x="17463" y="28248"/>
                    <a:pt x="17582" y="28016"/>
                    <a:pt x="17679" y="27780"/>
                  </a:cubicBezTo>
                  <a:cubicBezTo>
                    <a:pt x="17779" y="27545"/>
                    <a:pt x="17860" y="27301"/>
                    <a:pt x="17946" y="27062"/>
                  </a:cubicBezTo>
                  <a:cubicBezTo>
                    <a:pt x="18026" y="26818"/>
                    <a:pt x="18115" y="26583"/>
                    <a:pt x="18215" y="26351"/>
                  </a:cubicBezTo>
                  <a:lnTo>
                    <a:pt x="18297" y="26181"/>
                  </a:lnTo>
                  <a:cubicBezTo>
                    <a:pt x="18324" y="26127"/>
                    <a:pt x="18351" y="26069"/>
                    <a:pt x="18381" y="26016"/>
                  </a:cubicBezTo>
                  <a:cubicBezTo>
                    <a:pt x="18390" y="26000"/>
                    <a:pt x="18397" y="25984"/>
                    <a:pt x="18401" y="25973"/>
                  </a:cubicBezTo>
                  <a:lnTo>
                    <a:pt x="18428" y="25930"/>
                  </a:lnTo>
                  <a:lnTo>
                    <a:pt x="18474" y="25849"/>
                  </a:lnTo>
                  <a:lnTo>
                    <a:pt x="18520" y="25768"/>
                  </a:lnTo>
                  <a:lnTo>
                    <a:pt x="18571" y="25691"/>
                  </a:lnTo>
                  <a:lnTo>
                    <a:pt x="18582" y="25672"/>
                  </a:lnTo>
                  <a:lnTo>
                    <a:pt x="18598" y="25652"/>
                  </a:lnTo>
                  <a:lnTo>
                    <a:pt x="18625" y="25613"/>
                  </a:lnTo>
                  <a:lnTo>
                    <a:pt x="18652" y="25579"/>
                  </a:lnTo>
                  <a:cubicBezTo>
                    <a:pt x="18659" y="25567"/>
                    <a:pt x="18671" y="25556"/>
                    <a:pt x="18683" y="25544"/>
                  </a:cubicBezTo>
                  <a:cubicBezTo>
                    <a:pt x="18702" y="25521"/>
                    <a:pt x="18722" y="25494"/>
                    <a:pt x="18741" y="25474"/>
                  </a:cubicBezTo>
                  <a:lnTo>
                    <a:pt x="18807" y="25405"/>
                  </a:lnTo>
                  <a:cubicBezTo>
                    <a:pt x="18896" y="25320"/>
                    <a:pt x="18989" y="25235"/>
                    <a:pt x="19089" y="25162"/>
                  </a:cubicBezTo>
                  <a:cubicBezTo>
                    <a:pt x="19185" y="25089"/>
                    <a:pt x="19290" y="25014"/>
                    <a:pt x="19397" y="24953"/>
                  </a:cubicBezTo>
                  <a:cubicBezTo>
                    <a:pt x="19506" y="24887"/>
                    <a:pt x="19614" y="24825"/>
                    <a:pt x="19730" y="24772"/>
                  </a:cubicBezTo>
                  <a:cubicBezTo>
                    <a:pt x="19841" y="24718"/>
                    <a:pt x="19957" y="24667"/>
                    <a:pt x="20073" y="24617"/>
                  </a:cubicBezTo>
                  <a:cubicBezTo>
                    <a:pt x="20189" y="24570"/>
                    <a:pt x="20309" y="24528"/>
                    <a:pt x="20425" y="24486"/>
                  </a:cubicBezTo>
                  <a:cubicBezTo>
                    <a:pt x="20545" y="24443"/>
                    <a:pt x="20668" y="24408"/>
                    <a:pt x="20788" y="24374"/>
                  </a:cubicBezTo>
                  <a:cubicBezTo>
                    <a:pt x="20907" y="24339"/>
                    <a:pt x="21030" y="24308"/>
                    <a:pt x="21152" y="24285"/>
                  </a:cubicBezTo>
                  <a:lnTo>
                    <a:pt x="21152" y="24285"/>
                  </a:lnTo>
                  <a:lnTo>
                    <a:pt x="21274" y="24315"/>
                  </a:lnTo>
                  <a:cubicBezTo>
                    <a:pt x="21324" y="24328"/>
                    <a:pt x="21371" y="24339"/>
                    <a:pt x="21422" y="24347"/>
                  </a:cubicBezTo>
                  <a:lnTo>
                    <a:pt x="21495" y="24358"/>
                  </a:lnTo>
                  <a:cubicBezTo>
                    <a:pt x="21518" y="24362"/>
                    <a:pt x="21545" y="24366"/>
                    <a:pt x="21568" y="24370"/>
                  </a:cubicBezTo>
                  <a:lnTo>
                    <a:pt x="21641" y="24378"/>
                  </a:lnTo>
                  <a:cubicBezTo>
                    <a:pt x="21665" y="24378"/>
                    <a:pt x="21692" y="24381"/>
                    <a:pt x="21715" y="24381"/>
                  </a:cubicBezTo>
                  <a:cubicBezTo>
                    <a:pt x="21798" y="24388"/>
                    <a:pt x="21881" y="24391"/>
                    <a:pt x="21964" y="24391"/>
                  </a:cubicBezTo>
                  <a:cubicBezTo>
                    <a:pt x="22078" y="24391"/>
                    <a:pt x="22192" y="24385"/>
                    <a:pt x="22306" y="24374"/>
                  </a:cubicBezTo>
                  <a:cubicBezTo>
                    <a:pt x="22696" y="24331"/>
                    <a:pt x="23078" y="24226"/>
                    <a:pt x="23438" y="24069"/>
                  </a:cubicBezTo>
                  <a:cubicBezTo>
                    <a:pt x="23619" y="23991"/>
                    <a:pt x="23793" y="23898"/>
                    <a:pt x="23955" y="23786"/>
                  </a:cubicBezTo>
                  <a:cubicBezTo>
                    <a:pt x="24117" y="23679"/>
                    <a:pt x="24272" y="23554"/>
                    <a:pt x="24407" y="23408"/>
                  </a:cubicBezTo>
                  <a:cubicBezTo>
                    <a:pt x="24426" y="23392"/>
                    <a:pt x="24442" y="23374"/>
                    <a:pt x="24458" y="23354"/>
                  </a:cubicBezTo>
                  <a:cubicBezTo>
                    <a:pt x="24472" y="23335"/>
                    <a:pt x="24492" y="23319"/>
                    <a:pt x="24508" y="23296"/>
                  </a:cubicBezTo>
                  <a:cubicBezTo>
                    <a:pt x="24535" y="23258"/>
                    <a:pt x="24569" y="23219"/>
                    <a:pt x="24592" y="23176"/>
                  </a:cubicBezTo>
                  <a:lnTo>
                    <a:pt x="24615" y="23146"/>
                  </a:lnTo>
                  <a:cubicBezTo>
                    <a:pt x="24624" y="23137"/>
                    <a:pt x="24627" y="23126"/>
                    <a:pt x="24635" y="23114"/>
                  </a:cubicBezTo>
                  <a:lnTo>
                    <a:pt x="24674" y="23049"/>
                  </a:lnTo>
                  <a:cubicBezTo>
                    <a:pt x="24677" y="23037"/>
                    <a:pt x="24685" y="23030"/>
                    <a:pt x="24689" y="23018"/>
                  </a:cubicBezTo>
                  <a:lnTo>
                    <a:pt x="24704" y="22983"/>
                  </a:lnTo>
                  <a:lnTo>
                    <a:pt x="24720" y="22948"/>
                  </a:lnTo>
                  <a:cubicBezTo>
                    <a:pt x="24727" y="22937"/>
                    <a:pt x="24731" y="22925"/>
                    <a:pt x="24736" y="22914"/>
                  </a:cubicBezTo>
                  <a:cubicBezTo>
                    <a:pt x="24774" y="22821"/>
                    <a:pt x="24797" y="22720"/>
                    <a:pt x="24805" y="22620"/>
                  </a:cubicBezTo>
                  <a:cubicBezTo>
                    <a:pt x="24816" y="22520"/>
                    <a:pt x="24813" y="22419"/>
                    <a:pt x="24801" y="22322"/>
                  </a:cubicBezTo>
                  <a:cubicBezTo>
                    <a:pt x="24774" y="22126"/>
                    <a:pt x="24716" y="21937"/>
                    <a:pt x="24647" y="21751"/>
                  </a:cubicBezTo>
                  <a:cubicBezTo>
                    <a:pt x="24577" y="21570"/>
                    <a:pt x="24496" y="21392"/>
                    <a:pt x="24415" y="21218"/>
                  </a:cubicBezTo>
                  <a:cubicBezTo>
                    <a:pt x="24333" y="21040"/>
                    <a:pt x="24249" y="20866"/>
                    <a:pt x="24171" y="20689"/>
                  </a:cubicBezTo>
                  <a:cubicBezTo>
                    <a:pt x="24094" y="20511"/>
                    <a:pt x="24025" y="20333"/>
                    <a:pt x="23975" y="20148"/>
                  </a:cubicBezTo>
                  <a:cubicBezTo>
                    <a:pt x="23959" y="20087"/>
                    <a:pt x="23946" y="20026"/>
                    <a:pt x="23935" y="19965"/>
                  </a:cubicBezTo>
                  <a:lnTo>
                    <a:pt x="23935" y="19965"/>
                  </a:lnTo>
                  <a:cubicBezTo>
                    <a:pt x="23940" y="19968"/>
                    <a:pt x="23946" y="19971"/>
                    <a:pt x="23951" y="19974"/>
                  </a:cubicBezTo>
                  <a:cubicBezTo>
                    <a:pt x="24036" y="20021"/>
                    <a:pt x="24125" y="20067"/>
                    <a:pt x="24218" y="20106"/>
                  </a:cubicBezTo>
                  <a:cubicBezTo>
                    <a:pt x="24310" y="20144"/>
                    <a:pt x="24407" y="20176"/>
                    <a:pt x="24508" y="20199"/>
                  </a:cubicBezTo>
                  <a:cubicBezTo>
                    <a:pt x="24558" y="20210"/>
                    <a:pt x="24611" y="20217"/>
                    <a:pt x="24662" y="20222"/>
                  </a:cubicBezTo>
                  <a:cubicBezTo>
                    <a:pt x="24716" y="20222"/>
                    <a:pt x="24770" y="20222"/>
                    <a:pt x="24824" y="20214"/>
                  </a:cubicBezTo>
                  <a:cubicBezTo>
                    <a:pt x="24882" y="20203"/>
                    <a:pt x="24936" y="20187"/>
                    <a:pt x="24986" y="20160"/>
                  </a:cubicBezTo>
                  <a:cubicBezTo>
                    <a:pt x="25037" y="20133"/>
                    <a:pt x="25083" y="20098"/>
                    <a:pt x="25121" y="20060"/>
                  </a:cubicBezTo>
                  <a:cubicBezTo>
                    <a:pt x="25164" y="20021"/>
                    <a:pt x="25199" y="19974"/>
                    <a:pt x="25226" y="19924"/>
                  </a:cubicBezTo>
                  <a:cubicBezTo>
                    <a:pt x="25249" y="19870"/>
                    <a:pt x="25269" y="19812"/>
                    <a:pt x="25272" y="19754"/>
                  </a:cubicBezTo>
                  <a:cubicBezTo>
                    <a:pt x="25276" y="19696"/>
                    <a:pt x="25272" y="19638"/>
                    <a:pt x="25257" y="19581"/>
                  </a:cubicBezTo>
                  <a:cubicBezTo>
                    <a:pt x="25246" y="19527"/>
                    <a:pt x="25222" y="19476"/>
                    <a:pt x="25195" y="19429"/>
                  </a:cubicBezTo>
                  <a:cubicBezTo>
                    <a:pt x="25141" y="19333"/>
                    <a:pt x="25071" y="19252"/>
                    <a:pt x="24991" y="19183"/>
                  </a:cubicBezTo>
                  <a:cubicBezTo>
                    <a:pt x="24913" y="19113"/>
                    <a:pt x="24824" y="19055"/>
                    <a:pt x="24727" y="19012"/>
                  </a:cubicBezTo>
                  <a:cubicBezTo>
                    <a:pt x="24631" y="18971"/>
                    <a:pt x="24527" y="18939"/>
                    <a:pt x="24419" y="18932"/>
                  </a:cubicBezTo>
                  <a:cubicBezTo>
                    <a:pt x="24405" y="18931"/>
                    <a:pt x="24392" y="18930"/>
                    <a:pt x="24378" y="18930"/>
                  </a:cubicBezTo>
                  <a:cubicBezTo>
                    <a:pt x="24335" y="18930"/>
                    <a:pt x="24293" y="18935"/>
                    <a:pt x="24249" y="18947"/>
                  </a:cubicBezTo>
                  <a:cubicBezTo>
                    <a:pt x="24194" y="18959"/>
                    <a:pt x="24137" y="18978"/>
                    <a:pt x="24087" y="19009"/>
                  </a:cubicBezTo>
                  <a:cubicBezTo>
                    <a:pt x="24036" y="19040"/>
                    <a:pt x="23994" y="19078"/>
                    <a:pt x="23955" y="19121"/>
                  </a:cubicBezTo>
                  <a:cubicBezTo>
                    <a:pt x="23916" y="19167"/>
                    <a:pt x="23889" y="19217"/>
                    <a:pt x="23866" y="19267"/>
                  </a:cubicBezTo>
                  <a:cubicBezTo>
                    <a:pt x="23843" y="19318"/>
                    <a:pt x="23827" y="19368"/>
                    <a:pt x="23812" y="19418"/>
                  </a:cubicBezTo>
                  <a:cubicBezTo>
                    <a:pt x="23804" y="19472"/>
                    <a:pt x="23789" y="19522"/>
                    <a:pt x="23786" y="19573"/>
                  </a:cubicBezTo>
                  <a:cubicBezTo>
                    <a:pt x="23781" y="19627"/>
                    <a:pt x="23781" y="19677"/>
                    <a:pt x="23777" y="19731"/>
                  </a:cubicBezTo>
                  <a:cubicBezTo>
                    <a:pt x="23777" y="19734"/>
                    <a:pt x="23778" y="19737"/>
                    <a:pt x="23778" y="19741"/>
                  </a:cubicBezTo>
                  <a:lnTo>
                    <a:pt x="23778" y="19741"/>
                  </a:lnTo>
                  <a:cubicBezTo>
                    <a:pt x="23689" y="19685"/>
                    <a:pt x="23603" y="19626"/>
                    <a:pt x="23519" y="19565"/>
                  </a:cubicBezTo>
                  <a:cubicBezTo>
                    <a:pt x="23230" y="19354"/>
                    <a:pt x="22958" y="19125"/>
                    <a:pt x="22699" y="18881"/>
                  </a:cubicBezTo>
                  <a:lnTo>
                    <a:pt x="22699" y="18881"/>
                  </a:lnTo>
                  <a:cubicBezTo>
                    <a:pt x="22909" y="18877"/>
                    <a:pt x="23119" y="18858"/>
                    <a:pt x="23326" y="18827"/>
                  </a:cubicBezTo>
                  <a:cubicBezTo>
                    <a:pt x="23445" y="18812"/>
                    <a:pt x="23565" y="18789"/>
                    <a:pt x="23681" y="18766"/>
                  </a:cubicBezTo>
                  <a:cubicBezTo>
                    <a:pt x="23800" y="18739"/>
                    <a:pt x="23916" y="18704"/>
                    <a:pt x="24028" y="18657"/>
                  </a:cubicBezTo>
                  <a:cubicBezTo>
                    <a:pt x="24141" y="18611"/>
                    <a:pt x="24249" y="18561"/>
                    <a:pt x="24357" y="18507"/>
                  </a:cubicBezTo>
                  <a:lnTo>
                    <a:pt x="24515" y="18426"/>
                  </a:lnTo>
                  <a:cubicBezTo>
                    <a:pt x="24569" y="18399"/>
                    <a:pt x="24620" y="18372"/>
                    <a:pt x="24674" y="18349"/>
                  </a:cubicBezTo>
                  <a:cubicBezTo>
                    <a:pt x="24782" y="18302"/>
                    <a:pt x="24893" y="18263"/>
                    <a:pt x="25005" y="18240"/>
                  </a:cubicBezTo>
                  <a:cubicBezTo>
                    <a:pt x="25011" y="18239"/>
                    <a:pt x="25017" y="18238"/>
                    <a:pt x="25023" y="18237"/>
                  </a:cubicBezTo>
                  <a:lnTo>
                    <a:pt x="25023" y="18237"/>
                  </a:lnTo>
                  <a:lnTo>
                    <a:pt x="25005" y="18399"/>
                  </a:lnTo>
                  <a:lnTo>
                    <a:pt x="24998" y="18484"/>
                  </a:lnTo>
                  <a:lnTo>
                    <a:pt x="24994" y="18530"/>
                  </a:lnTo>
                  <a:lnTo>
                    <a:pt x="24991" y="18553"/>
                  </a:lnTo>
                  <a:lnTo>
                    <a:pt x="24986" y="18577"/>
                  </a:lnTo>
                  <a:cubicBezTo>
                    <a:pt x="24982" y="18638"/>
                    <a:pt x="24982" y="18704"/>
                    <a:pt x="24991" y="18769"/>
                  </a:cubicBezTo>
                  <a:cubicBezTo>
                    <a:pt x="24994" y="18785"/>
                    <a:pt x="24998" y="18800"/>
                    <a:pt x="25002" y="18816"/>
                  </a:cubicBezTo>
                  <a:lnTo>
                    <a:pt x="25005" y="18843"/>
                  </a:lnTo>
                  <a:cubicBezTo>
                    <a:pt x="25009" y="18850"/>
                    <a:pt x="25014" y="18858"/>
                    <a:pt x="25014" y="18866"/>
                  </a:cubicBezTo>
                  <a:cubicBezTo>
                    <a:pt x="25021" y="18882"/>
                    <a:pt x="25029" y="18896"/>
                    <a:pt x="25037" y="18916"/>
                  </a:cubicBezTo>
                  <a:cubicBezTo>
                    <a:pt x="25041" y="18924"/>
                    <a:pt x="25044" y="18932"/>
                    <a:pt x="25048" y="18939"/>
                  </a:cubicBezTo>
                  <a:cubicBezTo>
                    <a:pt x="25052" y="18947"/>
                    <a:pt x="25060" y="18955"/>
                    <a:pt x="25064" y="18962"/>
                  </a:cubicBezTo>
                  <a:cubicBezTo>
                    <a:pt x="25087" y="18994"/>
                    <a:pt x="25118" y="19021"/>
                    <a:pt x="25157" y="19040"/>
                  </a:cubicBezTo>
                  <a:cubicBezTo>
                    <a:pt x="25184" y="19051"/>
                    <a:pt x="25214" y="19058"/>
                    <a:pt x="25244" y="19058"/>
                  </a:cubicBezTo>
                  <a:cubicBezTo>
                    <a:pt x="25255" y="19058"/>
                    <a:pt x="25265" y="19057"/>
                    <a:pt x="25276" y="19055"/>
                  </a:cubicBezTo>
                  <a:cubicBezTo>
                    <a:pt x="25319" y="19051"/>
                    <a:pt x="25353" y="19035"/>
                    <a:pt x="25385" y="19017"/>
                  </a:cubicBezTo>
                  <a:cubicBezTo>
                    <a:pt x="25415" y="18997"/>
                    <a:pt x="25442" y="18974"/>
                    <a:pt x="25465" y="18951"/>
                  </a:cubicBezTo>
                  <a:cubicBezTo>
                    <a:pt x="25515" y="18901"/>
                    <a:pt x="25550" y="18843"/>
                    <a:pt x="25577" y="18785"/>
                  </a:cubicBezTo>
                  <a:cubicBezTo>
                    <a:pt x="25604" y="18727"/>
                    <a:pt x="25624" y="18665"/>
                    <a:pt x="25639" y="18603"/>
                  </a:cubicBezTo>
                  <a:cubicBezTo>
                    <a:pt x="25647" y="18572"/>
                    <a:pt x="25654" y="18541"/>
                    <a:pt x="25658" y="18507"/>
                  </a:cubicBezTo>
                  <a:cubicBezTo>
                    <a:pt x="25663" y="18472"/>
                    <a:pt x="25663" y="18438"/>
                    <a:pt x="25654" y="18402"/>
                  </a:cubicBezTo>
                  <a:cubicBezTo>
                    <a:pt x="25651" y="18368"/>
                    <a:pt x="25639" y="18329"/>
                    <a:pt x="25624" y="18299"/>
                  </a:cubicBezTo>
                  <a:cubicBezTo>
                    <a:pt x="25604" y="18263"/>
                    <a:pt x="25581" y="18233"/>
                    <a:pt x="25554" y="18210"/>
                  </a:cubicBezTo>
                  <a:cubicBezTo>
                    <a:pt x="25496" y="18159"/>
                    <a:pt x="25431" y="18132"/>
                    <a:pt x="25365" y="18121"/>
                  </a:cubicBezTo>
                  <a:cubicBezTo>
                    <a:pt x="25315" y="18108"/>
                    <a:pt x="25264" y="18103"/>
                    <a:pt x="25214" y="18103"/>
                  </a:cubicBezTo>
                  <a:cubicBezTo>
                    <a:pt x="25198" y="18103"/>
                    <a:pt x="25183" y="18104"/>
                    <a:pt x="25168" y="18105"/>
                  </a:cubicBezTo>
                  <a:cubicBezTo>
                    <a:pt x="25163" y="18105"/>
                    <a:pt x="25158" y="18106"/>
                    <a:pt x="25153" y="18107"/>
                  </a:cubicBezTo>
                  <a:lnTo>
                    <a:pt x="25153" y="18107"/>
                  </a:lnTo>
                  <a:cubicBezTo>
                    <a:pt x="25156" y="18089"/>
                    <a:pt x="25158" y="18072"/>
                    <a:pt x="25160" y="18055"/>
                  </a:cubicBezTo>
                  <a:cubicBezTo>
                    <a:pt x="25191" y="17816"/>
                    <a:pt x="25222" y="17580"/>
                    <a:pt x="25257" y="17344"/>
                  </a:cubicBezTo>
                  <a:cubicBezTo>
                    <a:pt x="25264" y="17286"/>
                    <a:pt x="25272" y="17228"/>
                    <a:pt x="25276" y="17163"/>
                  </a:cubicBezTo>
                  <a:cubicBezTo>
                    <a:pt x="25280" y="17131"/>
                    <a:pt x="25280" y="17101"/>
                    <a:pt x="25284" y="17070"/>
                  </a:cubicBezTo>
                  <a:lnTo>
                    <a:pt x="25284" y="16978"/>
                  </a:lnTo>
                  <a:cubicBezTo>
                    <a:pt x="25284" y="16923"/>
                    <a:pt x="25284" y="16865"/>
                    <a:pt x="25280" y="16807"/>
                  </a:cubicBezTo>
                  <a:lnTo>
                    <a:pt x="25280" y="16807"/>
                  </a:lnTo>
                  <a:cubicBezTo>
                    <a:pt x="25453" y="16753"/>
                    <a:pt x="25621" y="16684"/>
                    <a:pt x="25782" y="16607"/>
                  </a:cubicBezTo>
                  <a:cubicBezTo>
                    <a:pt x="25998" y="16498"/>
                    <a:pt x="26207" y="16370"/>
                    <a:pt x="26396" y="16220"/>
                  </a:cubicBezTo>
                  <a:cubicBezTo>
                    <a:pt x="26446" y="16181"/>
                    <a:pt x="26492" y="16139"/>
                    <a:pt x="26535" y="16097"/>
                  </a:cubicBezTo>
                  <a:cubicBezTo>
                    <a:pt x="26581" y="16054"/>
                    <a:pt x="26624" y="16008"/>
                    <a:pt x="26659" y="15958"/>
                  </a:cubicBezTo>
                  <a:cubicBezTo>
                    <a:pt x="26697" y="15903"/>
                    <a:pt x="26732" y="15849"/>
                    <a:pt x="26756" y="15780"/>
                  </a:cubicBezTo>
                  <a:cubicBezTo>
                    <a:pt x="26775" y="15710"/>
                    <a:pt x="26770" y="15637"/>
                    <a:pt x="26759" y="15575"/>
                  </a:cubicBezTo>
                  <a:cubicBezTo>
                    <a:pt x="26747" y="15509"/>
                    <a:pt x="26729" y="15448"/>
                    <a:pt x="26705" y="15390"/>
                  </a:cubicBezTo>
                  <a:cubicBezTo>
                    <a:pt x="26682" y="15332"/>
                    <a:pt x="26655" y="15278"/>
                    <a:pt x="26628" y="15224"/>
                  </a:cubicBezTo>
                  <a:cubicBezTo>
                    <a:pt x="26570" y="15115"/>
                    <a:pt x="26504" y="15012"/>
                    <a:pt x="26435" y="14915"/>
                  </a:cubicBezTo>
                  <a:cubicBezTo>
                    <a:pt x="26296" y="14714"/>
                    <a:pt x="26145" y="14529"/>
                    <a:pt x="25995" y="14343"/>
                  </a:cubicBezTo>
                  <a:lnTo>
                    <a:pt x="25766" y="14069"/>
                  </a:lnTo>
                  <a:cubicBezTo>
                    <a:pt x="25728" y="14022"/>
                    <a:pt x="25690" y="13980"/>
                    <a:pt x="25654" y="13933"/>
                  </a:cubicBezTo>
                  <a:cubicBezTo>
                    <a:pt x="25616" y="13887"/>
                    <a:pt x="25581" y="13841"/>
                    <a:pt x="25550" y="13791"/>
                  </a:cubicBezTo>
                  <a:lnTo>
                    <a:pt x="25357" y="13493"/>
                  </a:lnTo>
                  <a:cubicBezTo>
                    <a:pt x="25326" y="13443"/>
                    <a:pt x="25296" y="13393"/>
                    <a:pt x="25264" y="13343"/>
                  </a:cubicBezTo>
                  <a:lnTo>
                    <a:pt x="25176" y="13188"/>
                  </a:lnTo>
                  <a:cubicBezTo>
                    <a:pt x="24940" y="12778"/>
                    <a:pt x="24731" y="12354"/>
                    <a:pt x="24565" y="11910"/>
                  </a:cubicBezTo>
                  <a:cubicBezTo>
                    <a:pt x="24399" y="11470"/>
                    <a:pt x="24276" y="11010"/>
                    <a:pt x="24183" y="10546"/>
                  </a:cubicBezTo>
                  <a:cubicBezTo>
                    <a:pt x="24087" y="10083"/>
                    <a:pt x="24021" y="9612"/>
                    <a:pt x="23959" y="9140"/>
                  </a:cubicBezTo>
                  <a:cubicBezTo>
                    <a:pt x="23901" y="8669"/>
                    <a:pt x="23850" y="8198"/>
                    <a:pt x="23793" y="7723"/>
                  </a:cubicBezTo>
                  <a:cubicBezTo>
                    <a:pt x="23766" y="7484"/>
                    <a:pt x="23723" y="7248"/>
                    <a:pt x="23677" y="7013"/>
                  </a:cubicBezTo>
                  <a:cubicBezTo>
                    <a:pt x="23631" y="6776"/>
                    <a:pt x="23572" y="6541"/>
                    <a:pt x="23507" y="6313"/>
                  </a:cubicBezTo>
                  <a:cubicBezTo>
                    <a:pt x="23372" y="5849"/>
                    <a:pt x="23194" y="5402"/>
                    <a:pt x="22970" y="4973"/>
                  </a:cubicBezTo>
                  <a:cubicBezTo>
                    <a:pt x="22859" y="4760"/>
                    <a:pt x="22738" y="4552"/>
                    <a:pt x="22604" y="4351"/>
                  </a:cubicBezTo>
                  <a:cubicBezTo>
                    <a:pt x="22468" y="4150"/>
                    <a:pt x="22321" y="3957"/>
                    <a:pt x="22151" y="3779"/>
                  </a:cubicBezTo>
                  <a:lnTo>
                    <a:pt x="22117" y="3745"/>
                  </a:lnTo>
                  <a:lnTo>
                    <a:pt x="22112" y="3741"/>
                  </a:lnTo>
                  <a:lnTo>
                    <a:pt x="22105" y="3733"/>
                  </a:lnTo>
                  <a:lnTo>
                    <a:pt x="22089" y="3717"/>
                  </a:lnTo>
                  <a:lnTo>
                    <a:pt x="22028" y="3652"/>
                  </a:lnTo>
                  <a:lnTo>
                    <a:pt x="21908" y="3521"/>
                  </a:lnTo>
                  <a:cubicBezTo>
                    <a:pt x="21827" y="3432"/>
                    <a:pt x="21742" y="3347"/>
                    <a:pt x="21661" y="3262"/>
                  </a:cubicBezTo>
                  <a:cubicBezTo>
                    <a:pt x="21491" y="3088"/>
                    <a:pt x="21324" y="2922"/>
                    <a:pt x="21151" y="2756"/>
                  </a:cubicBezTo>
                  <a:cubicBezTo>
                    <a:pt x="20804" y="2424"/>
                    <a:pt x="20444" y="2107"/>
                    <a:pt x="20058" y="1817"/>
                  </a:cubicBezTo>
                  <a:cubicBezTo>
                    <a:pt x="19864" y="1674"/>
                    <a:pt x="19668" y="1535"/>
                    <a:pt x="19463" y="1408"/>
                  </a:cubicBezTo>
                  <a:cubicBezTo>
                    <a:pt x="19255" y="1284"/>
                    <a:pt x="19042" y="1168"/>
                    <a:pt x="18814" y="1072"/>
                  </a:cubicBezTo>
                  <a:cubicBezTo>
                    <a:pt x="18590" y="979"/>
                    <a:pt x="18354" y="902"/>
                    <a:pt x="18112" y="863"/>
                  </a:cubicBezTo>
                  <a:cubicBezTo>
                    <a:pt x="18004" y="847"/>
                    <a:pt x="17896" y="837"/>
                    <a:pt x="17787" y="837"/>
                  </a:cubicBezTo>
                  <a:cubicBezTo>
                    <a:pt x="17644" y="837"/>
                    <a:pt x="17502" y="853"/>
                    <a:pt x="17362" y="890"/>
                  </a:cubicBezTo>
                  <a:cubicBezTo>
                    <a:pt x="17238" y="922"/>
                    <a:pt x="17119" y="968"/>
                    <a:pt x="17007" y="1034"/>
                  </a:cubicBezTo>
                  <a:cubicBezTo>
                    <a:pt x="16894" y="1095"/>
                    <a:pt x="16791" y="1177"/>
                    <a:pt x="16705" y="1269"/>
                  </a:cubicBezTo>
                  <a:cubicBezTo>
                    <a:pt x="16616" y="1362"/>
                    <a:pt x="16539" y="1458"/>
                    <a:pt x="16474" y="1567"/>
                  </a:cubicBezTo>
                  <a:cubicBezTo>
                    <a:pt x="16404" y="1671"/>
                    <a:pt x="16347" y="1779"/>
                    <a:pt x="16292" y="1887"/>
                  </a:cubicBezTo>
                  <a:cubicBezTo>
                    <a:pt x="16188" y="2107"/>
                    <a:pt x="16099" y="2332"/>
                    <a:pt x="16014" y="2551"/>
                  </a:cubicBezTo>
                  <a:cubicBezTo>
                    <a:pt x="15968" y="2663"/>
                    <a:pt x="15925" y="2772"/>
                    <a:pt x="15879" y="2879"/>
                  </a:cubicBezTo>
                  <a:cubicBezTo>
                    <a:pt x="15855" y="2934"/>
                    <a:pt x="15832" y="2984"/>
                    <a:pt x="15805" y="3038"/>
                  </a:cubicBezTo>
                  <a:cubicBezTo>
                    <a:pt x="15794" y="3061"/>
                    <a:pt x="15778" y="3088"/>
                    <a:pt x="15767" y="3115"/>
                  </a:cubicBezTo>
                  <a:lnTo>
                    <a:pt x="15725" y="3196"/>
                  </a:lnTo>
                  <a:cubicBezTo>
                    <a:pt x="15508" y="3617"/>
                    <a:pt x="15281" y="4034"/>
                    <a:pt x="15044" y="4448"/>
                  </a:cubicBezTo>
                  <a:cubicBezTo>
                    <a:pt x="14928" y="4653"/>
                    <a:pt x="14809" y="4861"/>
                    <a:pt x="14689" y="5066"/>
                  </a:cubicBezTo>
                  <a:lnTo>
                    <a:pt x="14511" y="5375"/>
                  </a:lnTo>
                  <a:lnTo>
                    <a:pt x="14423" y="5533"/>
                  </a:lnTo>
                  <a:lnTo>
                    <a:pt x="14400" y="5571"/>
                  </a:lnTo>
                  <a:cubicBezTo>
                    <a:pt x="14392" y="5583"/>
                    <a:pt x="14384" y="5599"/>
                    <a:pt x="14381" y="5610"/>
                  </a:cubicBezTo>
                  <a:cubicBezTo>
                    <a:pt x="14365" y="5637"/>
                    <a:pt x="14349" y="5669"/>
                    <a:pt x="14338" y="5695"/>
                  </a:cubicBezTo>
                  <a:cubicBezTo>
                    <a:pt x="14284" y="5808"/>
                    <a:pt x="14242" y="5924"/>
                    <a:pt x="14203" y="6039"/>
                  </a:cubicBezTo>
                  <a:cubicBezTo>
                    <a:pt x="14164" y="6155"/>
                    <a:pt x="14137" y="6275"/>
                    <a:pt x="14114" y="6398"/>
                  </a:cubicBezTo>
                  <a:cubicBezTo>
                    <a:pt x="14090" y="6518"/>
                    <a:pt x="14076" y="6642"/>
                    <a:pt x="14071" y="6765"/>
                  </a:cubicBezTo>
                  <a:cubicBezTo>
                    <a:pt x="14067" y="6888"/>
                    <a:pt x="14071" y="7013"/>
                    <a:pt x="14094" y="7136"/>
                  </a:cubicBezTo>
                  <a:cubicBezTo>
                    <a:pt x="14114" y="7263"/>
                    <a:pt x="14149" y="7387"/>
                    <a:pt x="14206" y="7503"/>
                  </a:cubicBezTo>
                  <a:cubicBezTo>
                    <a:pt x="14233" y="7561"/>
                    <a:pt x="14268" y="7615"/>
                    <a:pt x="14307" y="7669"/>
                  </a:cubicBezTo>
                  <a:cubicBezTo>
                    <a:pt x="14345" y="7719"/>
                    <a:pt x="14388" y="7769"/>
                    <a:pt x="14438" y="7812"/>
                  </a:cubicBezTo>
                  <a:cubicBezTo>
                    <a:pt x="14534" y="7901"/>
                    <a:pt x="14647" y="7970"/>
                    <a:pt x="14766" y="8017"/>
                  </a:cubicBezTo>
                  <a:cubicBezTo>
                    <a:pt x="14825" y="8040"/>
                    <a:pt x="14887" y="8059"/>
                    <a:pt x="14944" y="8074"/>
                  </a:cubicBezTo>
                  <a:cubicBezTo>
                    <a:pt x="14975" y="8082"/>
                    <a:pt x="15006" y="8090"/>
                    <a:pt x="15037" y="8097"/>
                  </a:cubicBezTo>
                  <a:cubicBezTo>
                    <a:pt x="15067" y="8102"/>
                    <a:pt x="15099" y="8106"/>
                    <a:pt x="15130" y="8109"/>
                  </a:cubicBezTo>
                  <a:cubicBezTo>
                    <a:pt x="15225" y="8124"/>
                    <a:pt x="15322" y="8130"/>
                    <a:pt x="15418" y="8130"/>
                  </a:cubicBezTo>
                  <a:cubicBezTo>
                    <a:pt x="15445" y="8130"/>
                    <a:pt x="15473" y="8130"/>
                    <a:pt x="15500" y="8129"/>
                  </a:cubicBezTo>
                  <a:cubicBezTo>
                    <a:pt x="15531" y="8129"/>
                    <a:pt x="15562" y="8125"/>
                    <a:pt x="15593" y="8125"/>
                  </a:cubicBezTo>
                  <a:cubicBezTo>
                    <a:pt x="15624" y="8125"/>
                    <a:pt x="15655" y="8120"/>
                    <a:pt x="15686" y="8117"/>
                  </a:cubicBezTo>
                  <a:lnTo>
                    <a:pt x="15864" y="8102"/>
                  </a:lnTo>
                  <a:cubicBezTo>
                    <a:pt x="15980" y="8090"/>
                    <a:pt x="16099" y="8079"/>
                    <a:pt x="16215" y="8070"/>
                  </a:cubicBezTo>
                  <a:cubicBezTo>
                    <a:pt x="16335" y="8063"/>
                    <a:pt x="16450" y="8056"/>
                    <a:pt x="16570" y="8051"/>
                  </a:cubicBezTo>
                  <a:lnTo>
                    <a:pt x="16748" y="8043"/>
                  </a:lnTo>
                  <a:lnTo>
                    <a:pt x="16926" y="8043"/>
                  </a:lnTo>
                  <a:cubicBezTo>
                    <a:pt x="16983" y="8043"/>
                    <a:pt x="17046" y="8040"/>
                    <a:pt x="17103" y="8040"/>
                  </a:cubicBezTo>
                  <a:lnTo>
                    <a:pt x="17281" y="8043"/>
                  </a:lnTo>
                  <a:lnTo>
                    <a:pt x="17370" y="8043"/>
                  </a:lnTo>
                  <a:lnTo>
                    <a:pt x="17459" y="8047"/>
                  </a:lnTo>
                  <a:lnTo>
                    <a:pt x="17632" y="8056"/>
                  </a:lnTo>
                  <a:lnTo>
                    <a:pt x="17810" y="8070"/>
                  </a:lnTo>
                  <a:lnTo>
                    <a:pt x="17899" y="8074"/>
                  </a:lnTo>
                  <a:lnTo>
                    <a:pt x="17926" y="8077"/>
                  </a:lnTo>
                  <a:lnTo>
                    <a:pt x="17926" y="8077"/>
                  </a:lnTo>
                  <a:cubicBezTo>
                    <a:pt x="17926" y="8079"/>
                    <a:pt x="17926" y="8080"/>
                    <a:pt x="17926" y="8082"/>
                  </a:cubicBezTo>
                  <a:cubicBezTo>
                    <a:pt x="17926" y="8152"/>
                    <a:pt x="17941" y="8213"/>
                    <a:pt x="17969" y="8272"/>
                  </a:cubicBezTo>
                  <a:lnTo>
                    <a:pt x="17987" y="8314"/>
                  </a:lnTo>
                  <a:cubicBezTo>
                    <a:pt x="17992" y="8322"/>
                    <a:pt x="17996" y="8329"/>
                    <a:pt x="17999" y="8337"/>
                  </a:cubicBezTo>
                  <a:lnTo>
                    <a:pt x="18011" y="8357"/>
                  </a:lnTo>
                  <a:cubicBezTo>
                    <a:pt x="18026" y="8384"/>
                    <a:pt x="18046" y="8407"/>
                    <a:pt x="18062" y="8434"/>
                  </a:cubicBezTo>
                  <a:cubicBezTo>
                    <a:pt x="18080" y="8457"/>
                    <a:pt x="18100" y="8480"/>
                    <a:pt x="18119" y="8503"/>
                  </a:cubicBezTo>
                  <a:cubicBezTo>
                    <a:pt x="18142" y="8526"/>
                    <a:pt x="18162" y="8550"/>
                    <a:pt x="18181" y="8569"/>
                  </a:cubicBezTo>
                  <a:lnTo>
                    <a:pt x="18247" y="8630"/>
                  </a:lnTo>
                  <a:lnTo>
                    <a:pt x="18312" y="8692"/>
                  </a:lnTo>
                  <a:cubicBezTo>
                    <a:pt x="18405" y="8766"/>
                    <a:pt x="18502" y="8835"/>
                    <a:pt x="18598" y="8901"/>
                  </a:cubicBezTo>
                  <a:cubicBezTo>
                    <a:pt x="18795" y="9029"/>
                    <a:pt x="19000" y="9136"/>
                    <a:pt x="19204" y="9241"/>
                  </a:cubicBezTo>
                  <a:cubicBezTo>
                    <a:pt x="19398" y="9343"/>
                    <a:pt x="19595" y="9442"/>
                    <a:pt x="19792" y="9534"/>
                  </a:cubicBezTo>
                  <a:lnTo>
                    <a:pt x="19792" y="9534"/>
                  </a:lnTo>
                  <a:lnTo>
                    <a:pt x="19768" y="9542"/>
                  </a:lnTo>
                  <a:lnTo>
                    <a:pt x="19749" y="9546"/>
                  </a:lnTo>
                  <a:lnTo>
                    <a:pt x="19737" y="9550"/>
                  </a:lnTo>
                  <a:lnTo>
                    <a:pt x="19730" y="9557"/>
                  </a:lnTo>
                  <a:lnTo>
                    <a:pt x="19649" y="9589"/>
                  </a:lnTo>
                  <a:cubicBezTo>
                    <a:pt x="19540" y="9631"/>
                    <a:pt x="19433" y="9673"/>
                    <a:pt x="19328" y="9719"/>
                  </a:cubicBezTo>
                  <a:cubicBezTo>
                    <a:pt x="19274" y="9743"/>
                    <a:pt x="19220" y="9766"/>
                    <a:pt x="19166" y="9789"/>
                  </a:cubicBezTo>
                  <a:cubicBezTo>
                    <a:pt x="19112" y="9812"/>
                    <a:pt x="19062" y="9835"/>
                    <a:pt x="19007" y="9863"/>
                  </a:cubicBezTo>
                  <a:cubicBezTo>
                    <a:pt x="18992" y="9871"/>
                    <a:pt x="18980" y="9874"/>
                    <a:pt x="18965" y="9886"/>
                  </a:cubicBezTo>
                  <a:cubicBezTo>
                    <a:pt x="18961" y="9886"/>
                    <a:pt x="18957" y="9890"/>
                    <a:pt x="18953" y="9894"/>
                  </a:cubicBezTo>
                  <a:lnTo>
                    <a:pt x="18946" y="9897"/>
                  </a:lnTo>
                  <a:cubicBezTo>
                    <a:pt x="18942" y="9901"/>
                    <a:pt x="18938" y="9901"/>
                    <a:pt x="18934" y="9909"/>
                  </a:cubicBezTo>
                  <a:cubicBezTo>
                    <a:pt x="18934" y="9924"/>
                    <a:pt x="18907" y="9897"/>
                    <a:pt x="18919" y="9986"/>
                  </a:cubicBezTo>
                  <a:lnTo>
                    <a:pt x="18919" y="9994"/>
                  </a:lnTo>
                  <a:lnTo>
                    <a:pt x="18926" y="10006"/>
                  </a:lnTo>
                  <a:cubicBezTo>
                    <a:pt x="18942" y="10033"/>
                    <a:pt x="18957" y="10060"/>
                    <a:pt x="18976" y="10087"/>
                  </a:cubicBezTo>
                  <a:cubicBezTo>
                    <a:pt x="19012" y="10141"/>
                    <a:pt x="19053" y="10183"/>
                    <a:pt x="19100" y="10226"/>
                  </a:cubicBezTo>
                  <a:cubicBezTo>
                    <a:pt x="19192" y="10311"/>
                    <a:pt x="19293" y="10377"/>
                    <a:pt x="19397" y="10434"/>
                  </a:cubicBezTo>
                  <a:cubicBezTo>
                    <a:pt x="19432" y="10454"/>
                    <a:pt x="19468" y="10473"/>
                    <a:pt x="19504" y="10492"/>
                  </a:cubicBezTo>
                  <a:lnTo>
                    <a:pt x="19504" y="10492"/>
                  </a:lnTo>
                  <a:cubicBezTo>
                    <a:pt x="19339" y="10539"/>
                    <a:pt x="19177" y="10598"/>
                    <a:pt x="19019" y="10670"/>
                  </a:cubicBezTo>
                  <a:lnTo>
                    <a:pt x="18938" y="10709"/>
                  </a:lnTo>
                  <a:cubicBezTo>
                    <a:pt x="18911" y="10721"/>
                    <a:pt x="18887" y="10732"/>
                    <a:pt x="18861" y="10747"/>
                  </a:cubicBezTo>
                  <a:lnTo>
                    <a:pt x="18784" y="10790"/>
                  </a:lnTo>
                  <a:cubicBezTo>
                    <a:pt x="18760" y="10805"/>
                    <a:pt x="18734" y="10817"/>
                    <a:pt x="18710" y="10836"/>
                  </a:cubicBezTo>
                  <a:lnTo>
                    <a:pt x="18636" y="10883"/>
                  </a:lnTo>
                  <a:cubicBezTo>
                    <a:pt x="18613" y="10898"/>
                    <a:pt x="18586" y="10913"/>
                    <a:pt x="18563" y="10933"/>
                  </a:cubicBezTo>
                  <a:lnTo>
                    <a:pt x="18494" y="10987"/>
                  </a:lnTo>
                  <a:cubicBezTo>
                    <a:pt x="18482" y="10994"/>
                    <a:pt x="18470" y="11002"/>
                    <a:pt x="18459" y="11013"/>
                  </a:cubicBezTo>
                  <a:lnTo>
                    <a:pt x="18428" y="11045"/>
                  </a:lnTo>
                  <a:cubicBezTo>
                    <a:pt x="18251" y="11195"/>
                    <a:pt x="18100" y="11381"/>
                    <a:pt x="17996" y="11593"/>
                  </a:cubicBezTo>
                  <a:lnTo>
                    <a:pt x="17976" y="11632"/>
                  </a:lnTo>
                  <a:cubicBezTo>
                    <a:pt x="17973" y="11639"/>
                    <a:pt x="17969" y="11648"/>
                    <a:pt x="17969" y="11651"/>
                  </a:cubicBezTo>
                  <a:lnTo>
                    <a:pt x="17957" y="11671"/>
                  </a:lnTo>
                  <a:lnTo>
                    <a:pt x="17926" y="11755"/>
                  </a:lnTo>
                  <a:cubicBezTo>
                    <a:pt x="17914" y="11782"/>
                    <a:pt x="17907" y="11810"/>
                    <a:pt x="17895" y="11837"/>
                  </a:cubicBezTo>
                  <a:cubicBezTo>
                    <a:pt x="17884" y="11864"/>
                    <a:pt x="17876" y="11894"/>
                    <a:pt x="17868" y="11921"/>
                  </a:cubicBezTo>
                  <a:cubicBezTo>
                    <a:pt x="17837" y="12033"/>
                    <a:pt x="17814" y="12149"/>
                    <a:pt x="17807" y="12269"/>
                  </a:cubicBezTo>
                  <a:cubicBezTo>
                    <a:pt x="17795" y="12384"/>
                    <a:pt x="17795" y="12500"/>
                    <a:pt x="17802" y="12621"/>
                  </a:cubicBezTo>
                  <a:cubicBezTo>
                    <a:pt x="17802" y="12651"/>
                    <a:pt x="17807" y="12678"/>
                    <a:pt x="17807" y="12709"/>
                  </a:cubicBezTo>
                  <a:cubicBezTo>
                    <a:pt x="17810" y="12737"/>
                    <a:pt x="17814" y="12767"/>
                    <a:pt x="17818" y="12798"/>
                  </a:cubicBezTo>
                  <a:cubicBezTo>
                    <a:pt x="17821" y="12825"/>
                    <a:pt x="17830" y="12856"/>
                    <a:pt x="17834" y="12883"/>
                  </a:cubicBezTo>
                  <a:cubicBezTo>
                    <a:pt x="17837" y="12899"/>
                    <a:pt x="17837" y="12914"/>
                    <a:pt x="17841" y="12930"/>
                  </a:cubicBezTo>
                  <a:cubicBezTo>
                    <a:pt x="17845" y="12945"/>
                    <a:pt x="17848" y="12956"/>
                    <a:pt x="17853" y="12976"/>
                  </a:cubicBezTo>
                  <a:lnTo>
                    <a:pt x="17853" y="12980"/>
                  </a:lnTo>
                  <a:cubicBezTo>
                    <a:pt x="17865" y="13004"/>
                    <a:pt x="17889" y="13018"/>
                    <a:pt x="17913" y="13018"/>
                  </a:cubicBezTo>
                  <a:cubicBezTo>
                    <a:pt x="17920" y="13018"/>
                    <a:pt x="17927" y="13017"/>
                    <a:pt x="17934" y="13015"/>
                  </a:cubicBezTo>
                  <a:cubicBezTo>
                    <a:pt x="17964" y="13003"/>
                    <a:pt x="17980" y="12968"/>
                    <a:pt x="17969" y="12937"/>
                  </a:cubicBezTo>
                  <a:cubicBezTo>
                    <a:pt x="17964" y="12926"/>
                    <a:pt x="17960" y="12910"/>
                    <a:pt x="17957" y="12899"/>
                  </a:cubicBezTo>
                  <a:cubicBezTo>
                    <a:pt x="17953" y="12887"/>
                    <a:pt x="17949" y="12871"/>
                    <a:pt x="17946" y="12860"/>
                  </a:cubicBezTo>
                  <a:cubicBezTo>
                    <a:pt x="17937" y="12833"/>
                    <a:pt x="17930" y="12806"/>
                    <a:pt x="17926" y="12778"/>
                  </a:cubicBezTo>
                  <a:cubicBezTo>
                    <a:pt x="17918" y="12752"/>
                    <a:pt x="17914" y="12721"/>
                    <a:pt x="17910" y="12694"/>
                  </a:cubicBezTo>
                  <a:cubicBezTo>
                    <a:pt x="17907" y="12667"/>
                    <a:pt x="17899" y="12639"/>
                    <a:pt x="17899" y="12613"/>
                  </a:cubicBezTo>
                  <a:cubicBezTo>
                    <a:pt x="17884" y="12500"/>
                    <a:pt x="17880" y="12384"/>
                    <a:pt x="17884" y="12273"/>
                  </a:cubicBezTo>
                  <a:cubicBezTo>
                    <a:pt x="17891" y="12161"/>
                    <a:pt x="17907" y="12049"/>
                    <a:pt x="17937" y="11937"/>
                  </a:cubicBezTo>
                  <a:cubicBezTo>
                    <a:pt x="17941" y="11910"/>
                    <a:pt x="17949" y="11883"/>
                    <a:pt x="17957" y="11856"/>
                  </a:cubicBezTo>
                  <a:cubicBezTo>
                    <a:pt x="17969" y="11828"/>
                    <a:pt x="17976" y="11801"/>
                    <a:pt x="17984" y="11775"/>
                  </a:cubicBezTo>
                  <a:lnTo>
                    <a:pt x="18015" y="11698"/>
                  </a:lnTo>
                  <a:lnTo>
                    <a:pt x="18023" y="11678"/>
                  </a:lnTo>
                  <a:cubicBezTo>
                    <a:pt x="18026" y="11671"/>
                    <a:pt x="18030" y="11666"/>
                    <a:pt x="18034" y="11659"/>
                  </a:cubicBezTo>
                  <a:lnTo>
                    <a:pt x="18053" y="11620"/>
                  </a:lnTo>
                  <a:cubicBezTo>
                    <a:pt x="18150" y="11416"/>
                    <a:pt x="18297" y="11238"/>
                    <a:pt x="18467" y="11087"/>
                  </a:cubicBezTo>
                  <a:cubicBezTo>
                    <a:pt x="18636" y="10940"/>
                    <a:pt x="18837" y="10821"/>
                    <a:pt x="19046" y="10728"/>
                  </a:cubicBezTo>
                  <a:cubicBezTo>
                    <a:pt x="19227" y="10651"/>
                    <a:pt x="19414" y="10588"/>
                    <a:pt x="19607" y="10540"/>
                  </a:cubicBezTo>
                  <a:lnTo>
                    <a:pt x="19607" y="10540"/>
                  </a:lnTo>
                  <a:cubicBezTo>
                    <a:pt x="19642" y="10556"/>
                    <a:pt x="19678" y="10571"/>
                    <a:pt x="19714" y="10585"/>
                  </a:cubicBezTo>
                  <a:cubicBezTo>
                    <a:pt x="19823" y="10632"/>
                    <a:pt x="19934" y="10674"/>
                    <a:pt x="20046" y="10709"/>
                  </a:cubicBezTo>
                  <a:cubicBezTo>
                    <a:pt x="20101" y="10728"/>
                    <a:pt x="20158" y="10744"/>
                    <a:pt x="20212" y="10762"/>
                  </a:cubicBezTo>
                  <a:cubicBezTo>
                    <a:pt x="20270" y="10778"/>
                    <a:pt x="20324" y="10790"/>
                    <a:pt x="20383" y="10805"/>
                  </a:cubicBezTo>
                  <a:cubicBezTo>
                    <a:pt x="20495" y="10832"/>
                    <a:pt x="20611" y="10855"/>
                    <a:pt x="20727" y="10878"/>
                  </a:cubicBezTo>
                  <a:cubicBezTo>
                    <a:pt x="20954" y="10921"/>
                    <a:pt x="21185" y="10952"/>
                    <a:pt x="21417" y="10963"/>
                  </a:cubicBezTo>
                  <a:cubicBezTo>
                    <a:pt x="21504" y="10969"/>
                    <a:pt x="21589" y="10973"/>
                    <a:pt x="21674" y="10973"/>
                  </a:cubicBezTo>
                  <a:cubicBezTo>
                    <a:pt x="21707" y="10973"/>
                    <a:pt x="21740" y="10972"/>
                    <a:pt x="21773" y="10971"/>
                  </a:cubicBezTo>
                  <a:cubicBezTo>
                    <a:pt x="21831" y="10967"/>
                    <a:pt x="21893" y="10963"/>
                    <a:pt x="21950" y="10956"/>
                  </a:cubicBezTo>
                  <a:cubicBezTo>
                    <a:pt x="22012" y="10944"/>
                    <a:pt x="22074" y="10937"/>
                    <a:pt x="22136" y="10906"/>
                  </a:cubicBezTo>
                  <a:cubicBezTo>
                    <a:pt x="22151" y="10901"/>
                    <a:pt x="22167" y="10890"/>
                    <a:pt x="22187" y="10878"/>
                  </a:cubicBezTo>
                  <a:cubicBezTo>
                    <a:pt x="22201" y="10867"/>
                    <a:pt x="22217" y="10855"/>
                    <a:pt x="22233" y="10832"/>
                  </a:cubicBezTo>
                  <a:cubicBezTo>
                    <a:pt x="22248" y="10813"/>
                    <a:pt x="22256" y="10782"/>
                    <a:pt x="22256" y="10755"/>
                  </a:cubicBezTo>
                  <a:cubicBezTo>
                    <a:pt x="22256" y="10728"/>
                    <a:pt x="22248" y="10705"/>
                    <a:pt x="22240" y="10685"/>
                  </a:cubicBezTo>
                  <a:cubicBezTo>
                    <a:pt x="22233" y="10666"/>
                    <a:pt x="22221" y="10651"/>
                    <a:pt x="22210" y="10639"/>
                  </a:cubicBezTo>
                  <a:cubicBezTo>
                    <a:pt x="22198" y="10623"/>
                    <a:pt x="22187" y="10612"/>
                    <a:pt x="22174" y="10600"/>
                  </a:cubicBezTo>
                  <a:cubicBezTo>
                    <a:pt x="22151" y="10577"/>
                    <a:pt x="22124" y="10558"/>
                    <a:pt x="22101" y="10539"/>
                  </a:cubicBezTo>
                  <a:cubicBezTo>
                    <a:pt x="21993" y="10466"/>
                    <a:pt x="21877" y="10427"/>
                    <a:pt x="21761" y="10400"/>
                  </a:cubicBezTo>
                  <a:cubicBezTo>
                    <a:pt x="21645" y="10368"/>
                    <a:pt x="21529" y="10353"/>
                    <a:pt x="21413" y="10341"/>
                  </a:cubicBezTo>
                  <a:cubicBezTo>
                    <a:pt x="21298" y="10330"/>
                    <a:pt x="21178" y="10322"/>
                    <a:pt x="21062" y="10322"/>
                  </a:cubicBezTo>
                  <a:cubicBezTo>
                    <a:pt x="21015" y="10320"/>
                    <a:pt x="20967" y="10320"/>
                    <a:pt x="20920" y="10320"/>
                  </a:cubicBezTo>
                  <a:cubicBezTo>
                    <a:pt x="20736" y="10320"/>
                    <a:pt x="20551" y="10330"/>
                    <a:pt x="20367" y="10345"/>
                  </a:cubicBezTo>
                  <a:cubicBezTo>
                    <a:pt x="20251" y="10353"/>
                    <a:pt x="20135" y="10365"/>
                    <a:pt x="20023" y="10377"/>
                  </a:cubicBezTo>
                  <a:lnTo>
                    <a:pt x="19934" y="10388"/>
                  </a:lnTo>
                  <a:lnTo>
                    <a:pt x="19923" y="10392"/>
                  </a:lnTo>
                  <a:lnTo>
                    <a:pt x="19911" y="10392"/>
                  </a:lnTo>
                  <a:lnTo>
                    <a:pt x="19892" y="10396"/>
                  </a:lnTo>
                  <a:lnTo>
                    <a:pt x="19850" y="10407"/>
                  </a:lnTo>
                  <a:lnTo>
                    <a:pt x="19723" y="10436"/>
                  </a:lnTo>
                  <a:lnTo>
                    <a:pt x="19723" y="10436"/>
                  </a:lnTo>
                  <a:cubicBezTo>
                    <a:pt x="19634" y="10398"/>
                    <a:pt x="19547" y="10357"/>
                    <a:pt x="19463" y="10311"/>
                  </a:cubicBezTo>
                  <a:cubicBezTo>
                    <a:pt x="19367" y="10257"/>
                    <a:pt x="19274" y="10195"/>
                    <a:pt x="19192" y="10125"/>
                  </a:cubicBezTo>
                  <a:cubicBezTo>
                    <a:pt x="19154" y="10087"/>
                    <a:pt x="19115" y="10049"/>
                    <a:pt x="19085" y="10010"/>
                  </a:cubicBezTo>
                  <a:cubicBezTo>
                    <a:pt x="19078" y="10000"/>
                    <a:pt x="19073" y="9991"/>
                    <a:pt x="19067" y="9982"/>
                  </a:cubicBezTo>
                  <a:lnTo>
                    <a:pt x="19067" y="9982"/>
                  </a:lnTo>
                  <a:cubicBezTo>
                    <a:pt x="19167" y="9932"/>
                    <a:pt x="19275" y="9886"/>
                    <a:pt x="19378" y="9844"/>
                  </a:cubicBezTo>
                  <a:cubicBezTo>
                    <a:pt x="19483" y="9797"/>
                    <a:pt x="19591" y="9751"/>
                    <a:pt x="19695" y="9708"/>
                  </a:cubicBezTo>
                  <a:lnTo>
                    <a:pt x="19776" y="9678"/>
                  </a:lnTo>
                  <a:lnTo>
                    <a:pt x="19784" y="9673"/>
                  </a:lnTo>
                  <a:lnTo>
                    <a:pt x="19795" y="9669"/>
                  </a:lnTo>
                  <a:lnTo>
                    <a:pt x="19814" y="9662"/>
                  </a:lnTo>
                  <a:lnTo>
                    <a:pt x="19853" y="9646"/>
                  </a:lnTo>
                  <a:cubicBezTo>
                    <a:pt x="19888" y="9634"/>
                    <a:pt x="19923" y="9621"/>
                    <a:pt x="19958" y="9609"/>
                  </a:cubicBezTo>
                  <a:lnTo>
                    <a:pt x="19958" y="9609"/>
                  </a:lnTo>
                  <a:cubicBezTo>
                    <a:pt x="20127" y="9684"/>
                    <a:pt x="20296" y="9757"/>
                    <a:pt x="20467" y="9824"/>
                  </a:cubicBezTo>
                  <a:cubicBezTo>
                    <a:pt x="20575" y="9867"/>
                    <a:pt x="20684" y="9905"/>
                    <a:pt x="20796" y="9940"/>
                  </a:cubicBezTo>
                  <a:cubicBezTo>
                    <a:pt x="20904" y="9979"/>
                    <a:pt x="21016" y="10013"/>
                    <a:pt x="21128" y="10044"/>
                  </a:cubicBezTo>
                  <a:cubicBezTo>
                    <a:pt x="21240" y="10075"/>
                    <a:pt x="21356" y="10102"/>
                    <a:pt x="21476" y="10118"/>
                  </a:cubicBezTo>
                  <a:cubicBezTo>
                    <a:pt x="21518" y="10123"/>
                    <a:pt x="21562" y="10127"/>
                    <a:pt x="21607" y="10127"/>
                  </a:cubicBezTo>
                  <a:cubicBezTo>
                    <a:pt x="21624" y="10127"/>
                    <a:pt x="21641" y="10126"/>
                    <a:pt x="21657" y="10125"/>
                  </a:cubicBezTo>
                  <a:cubicBezTo>
                    <a:pt x="21692" y="10125"/>
                    <a:pt x="21723" y="10122"/>
                    <a:pt x="21757" y="10110"/>
                  </a:cubicBezTo>
                  <a:cubicBezTo>
                    <a:pt x="21788" y="10102"/>
                    <a:pt x="21823" y="10090"/>
                    <a:pt x="21857" y="10063"/>
                  </a:cubicBezTo>
                  <a:cubicBezTo>
                    <a:pt x="21889" y="10040"/>
                    <a:pt x="21916" y="10002"/>
                    <a:pt x="21927" y="9963"/>
                  </a:cubicBezTo>
                  <a:cubicBezTo>
                    <a:pt x="21932" y="9944"/>
                    <a:pt x="21935" y="9921"/>
                    <a:pt x="21935" y="9905"/>
                  </a:cubicBezTo>
                  <a:lnTo>
                    <a:pt x="21935" y="9874"/>
                  </a:lnTo>
                  <a:cubicBezTo>
                    <a:pt x="21932" y="9867"/>
                    <a:pt x="21932" y="9858"/>
                    <a:pt x="21932" y="9851"/>
                  </a:cubicBezTo>
                  <a:lnTo>
                    <a:pt x="21923" y="9808"/>
                  </a:lnTo>
                  <a:lnTo>
                    <a:pt x="21923" y="9785"/>
                  </a:lnTo>
                  <a:lnTo>
                    <a:pt x="21916" y="9762"/>
                  </a:lnTo>
                  <a:lnTo>
                    <a:pt x="21908" y="9719"/>
                  </a:lnTo>
                  <a:cubicBezTo>
                    <a:pt x="21904" y="9705"/>
                    <a:pt x="21900" y="9689"/>
                    <a:pt x="21896" y="9673"/>
                  </a:cubicBezTo>
                  <a:cubicBezTo>
                    <a:pt x="21881" y="9616"/>
                    <a:pt x="21857" y="9554"/>
                    <a:pt x="21827" y="9500"/>
                  </a:cubicBezTo>
                  <a:cubicBezTo>
                    <a:pt x="21796" y="9441"/>
                    <a:pt x="21754" y="9391"/>
                    <a:pt x="21707" y="9349"/>
                  </a:cubicBezTo>
                  <a:cubicBezTo>
                    <a:pt x="21657" y="9307"/>
                    <a:pt x="21595" y="9275"/>
                    <a:pt x="21538" y="9252"/>
                  </a:cubicBezTo>
                  <a:lnTo>
                    <a:pt x="21491" y="9237"/>
                  </a:lnTo>
                  <a:lnTo>
                    <a:pt x="21479" y="9233"/>
                  </a:lnTo>
                  <a:lnTo>
                    <a:pt x="21468" y="9233"/>
                  </a:lnTo>
                  <a:lnTo>
                    <a:pt x="21445" y="9225"/>
                  </a:lnTo>
                  <a:cubicBezTo>
                    <a:pt x="21413" y="9218"/>
                    <a:pt x="21383" y="9218"/>
                    <a:pt x="21352" y="9214"/>
                  </a:cubicBezTo>
                  <a:cubicBezTo>
                    <a:pt x="21337" y="9210"/>
                    <a:pt x="21324" y="9210"/>
                    <a:pt x="21310" y="9210"/>
                  </a:cubicBezTo>
                  <a:lnTo>
                    <a:pt x="21263" y="9206"/>
                  </a:lnTo>
                  <a:lnTo>
                    <a:pt x="21171" y="9206"/>
                  </a:lnTo>
                  <a:lnTo>
                    <a:pt x="21082" y="9214"/>
                  </a:lnTo>
                  <a:lnTo>
                    <a:pt x="20996" y="9222"/>
                  </a:lnTo>
                  <a:cubicBezTo>
                    <a:pt x="20761" y="9245"/>
                    <a:pt x="20533" y="9299"/>
                    <a:pt x="20309" y="9364"/>
                  </a:cubicBezTo>
                  <a:cubicBezTo>
                    <a:pt x="20197" y="9395"/>
                    <a:pt x="20085" y="9430"/>
                    <a:pt x="19977" y="9469"/>
                  </a:cubicBezTo>
                  <a:cubicBezTo>
                    <a:pt x="19969" y="9472"/>
                    <a:pt x="19962" y="9474"/>
                    <a:pt x="19954" y="9477"/>
                  </a:cubicBezTo>
                  <a:lnTo>
                    <a:pt x="19954" y="9477"/>
                  </a:lnTo>
                  <a:cubicBezTo>
                    <a:pt x="19928" y="9465"/>
                    <a:pt x="19902" y="9453"/>
                    <a:pt x="19877" y="9441"/>
                  </a:cubicBezTo>
                  <a:cubicBezTo>
                    <a:pt x="19668" y="9345"/>
                    <a:pt x="19463" y="9241"/>
                    <a:pt x="19258" y="9136"/>
                  </a:cubicBezTo>
                  <a:cubicBezTo>
                    <a:pt x="19053" y="9029"/>
                    <a:pt x="18853" y="8924"/>
                    <a:pt x="18664" y="8801"/>
                  </a:cubicBezTo>
                  <a:cubicBezTo>
                    <a:pt x="18567" y="8735"/>
                    <a:pt x="18479" y="8669"/>
                    <a:pt x="18390" y="8600"/>
                  </a:cubicBezTo>
                  <a:lnTo>
                    <a:pt x="18328" y="8546"/>
                  </a:lnTo>
                  <a:lnTo>
                    <a:pt x="18265" y="8488"/>
                  </a:lnTo>
                  <a:cubicBezTo>
                    <a:pt x="18247" y="8464"/>
                    <a:pt x="18227" y="8445"/>
                    <a:pt x="18212" y="8426"/>
                  </a:cubicBezTo>
                  <a:cubicBezTo>
                    <a:pt x="18192" y="8403"/>
                    <a:pt x="18173" y="8384"/>
                    <a:pt x="18158" y="8361"/>
                  </a:cubicBezTo>
                  <a:cubicBezTo>
                    <a:pt x="18142" y="8341"/>
                    <a:pt x="18126" y="8318"/>
                    <a:pt x="18115" y="8295"/>
                  </a:cubicBezTo>
                  <a:lnTo>
                    <a:pt x="18103" y="8279"/>
                  </a:lnTo>
                  <a:cubicBezTo>
                    <a:pt x="18100" y="8272"/>
                    <a:pt x="18096" y="8268"/>
                    <a:pt x="18096" y="8259"/>
                  </a:cubicBezTo>
                  <a:lnTo>
                    <a:pt x="18076" y="8225"/>
                  </a:lnTo>
                  <a:cubicBezTo>
                    <a:pt x="18058" y="8181"/>
                    <a:pt x="18047" y="8133"/>
                    <a:pt x="18046" y="8089"/>
                  </a:cubicBezTo>
                  <a:lnTo>
                    <a:pt x="18046" y="8089"/>
                  </a:lnTo>
                  <a:lnTo>
                    <a:pt x="18165" y="8102"/>
                  </a:lnTo>
                  <a:lnTo>
                    <a:pt x="18340" y="8120"/>
                  </a:lnTo>
                  <a:cubicBezTo>
                    <a:pt x="18397" y="8129"/>
                    <a:pt x="18459" y="8136"/>
                    <a:pt x="18517" y="8144"/>
                  </a:cubicBezTo>
                  <a:cubicBezTo>
                    <a:pt x="18575" y="8152"/>
                    <a:pt x="18633" y="8159"/>
                    <a:pt x="18691" y="8171"/>
                  </a:cubicBezTo>
                  <a:cubicBezTo>
                    <a:pt x="18926" y="8206"/>
                    <a:pt x="19162" y="8245"/>
                    <a:pt x="19397" y="8283"/>
                  </a:cubicBezTo>
                  <a:cubicBezTo>
                    <a:pt x="19629" y="8325"/>
                    <a:pt x="19864" y="8364"/>
                    <a:pt x="20101" y="8399"/>
                  </a:cubicBezTo>
                  <a:cubicBezTo>
                    <a:pt x="20162" y="8411"/>
                    <a:pt x="20220" y="8418"/>
                    <a:pt x="20282" y="8426"/>
                  </a:cubicBezTo>
                  <a:lnTo>
                    <a:pt x="20371" y="8437"/>
                  </a:lnTo>
                  <a:lnTo>
                    <a:pt x="20417" y="8441"/>
                  </a:lnTo>
                  <a:cubicBezTo>
                    <a:pt x="20429" y="8445"/>
                    <a:pt x="20444" y="8445"/>
                    <a:pt x="20460" y="8445"/>
                  </a:cubicBezTo>
                  <a:lnTo>
                    <a:pt x="20641" y="8461"/>
                  </a:lnTo>
                  <a:cubicBezTo>
                    <a:pt x="20657" y="8462"/>
                    <a:pt x="20672" y="8462"/>
                    <a:pt x="20687" y="8462"/>
                  </a:cubicBezTo>
                  <a:cubicBezTo>
                    <a:pt x="20702" y="8462"/>
                    <a:pt x="20717" y="8462"/>
                    <a:pt x="20730" y="8464"/>
                  </a:cubicBezTo>
                  <a:lnTo>
                    <a:pt x="20823" y="8464"/>
                  </a:lnTo>
                  <a:cubicBezTo>
                    <a:pt x="20846" y="8465"/>
                    <a:pt x="20870" y="8465"/>
                    <a:pt x="20893" y="8465"/>
                  </a:cubicBezTo>
                  <a:cubicBezTo>
                    <a:pt x="21113" y="8465"/>
                    <a:pt x="21333" y="8448"/>
                    <a:pt x="21549" y="8403"/>
                  </a:cubicBezTo>
                  <a:cubicBezTo>
                    <a:pt x="21607" y="8391"/>
                    <a:pt x="21668" y="8375"/>
                    <a:pt x="21727" y="8361"/>
                  </a:cubicBezTo>
                  <a:cubicBezTo>
                    <a:pt x="21742" y="8357"/>
                    <a:pt x="21757" y="8352"/>
                    <a:pt x="21769" y="8348"/>
                  </a:cubicBezTo>
                  <a:lnTo>
                    <a:pt x="21816" y="8334"/>
                  </a:lnTo>
                  <a:lnTo>
                    <a:pt x="21857" y="8318"/>
                  </a:lnTo>
                  <a:cubicBezTo>
                    <a:pt x="21873" y="8314"/>
                    <a:pt x="21889" y="8306"/>
                    <a:pt x="21900" y="8302"/>
                  </a:cubicBezTo>
                  <a:cubicBezTo>
                    <a:pt x="21932" y="8291"/>
                    <a:pt x="21959" y="8279"/>
                    <a:pt x="21989" y="8268"/>
                  </a:cubicBezTo>
                  <a:cubicBezTo>
                    <a:pt x="22016" y="8252"/>
                    <a:pt x="22043" y="8241"/>
                    <a:pt x="22071" y="8225"/>
                  </a:cubicBezTo>
                  <a:lnTo>
                    <a:pt x="22112" y="8206"/>
                  </a:lnTo>
                  <a:lnTo>
                    <a:pt x="22155" y="8179"/>
                  </a:lnTo>
                  <a:cubicBezTo>
                    <a:pt x="22167" y="8171"/>
                    <a:pt x="22182" y="8163"/>
                    <a:pt x="22194" y="8156"/>
                  </a:cubicBezTo>
                  <a:cubicBezTo>
                    <a:pt x="22201" y="8148"/>
                    <a:pt x="22210" y="8144"/>
                    <a:pt x="22213" y="8140"/>
                  </a:cubicBezTo>
                  <a:cubicBezTo>
                    <a:pt x="22221" y="8136"/>
                    <a:pt x="22228" y="8129"/>
                    <a:pt x="22237" y="8120"/>
                  </a:cubicBezTo>
                  <a:cubicBezTo>
                    <a:pt x="22240" y="8117"/>
                    <a:pt x="22248" y="8109"/>
                    <a:pt x="22251" y="8102"/>
                  </a:cubicBezTo>
                  <a:cubicBezTo>
                    <a:pt x="22267" y="8070"/>
                    <a:pt x="22256" y="8028"/>
                    <a:pt x="22225" y="8013"/>
                  </a:cubicBezTo>
                  <a:cubicBezTo>
                    <a:pt x="22016" y="7901"/>
                    <a:pt x="21796" y="7819"/>
                    <a:pt x="21568" y="7750"/>
                  </a:cubicBezTo>
                  <a:cubicBezTo>
                    <a:pt x="21344" y="7685"/>
                    <a:pt x="21116" y="7638"/>
                    <a:pt x="20884" y="7603"/>
                  </a:cubicBezTo>
                  <a:cubicBezTo>
                    <a:pt x="20657" y="7569"/>
                    <a:pt x="20425" y="7546"/>
                    <a:pt x="20194" y="7534"/>
                  </a:cubicBezTo>
                  <a:cubicBezTo>
                    <a:pt x="20063" y="7528"/>
                    <a:pt x="19935" y="7525"/>
                    <a:pt x="19807" y="7525"/>
                  </a:cubicBezTo>
                  <a:cubicBezTo>
                    <a:pt x="19702" y="7525"/>
                    <a:pt x="19598" y="7527"/>
                    <a:pt x="19494" y="7530"/>
                  </a:cubicBezTo>
                  <a:cubicBezTo>
                    <a:pt x="19262" y="7534"/>
                    <a:pt x="19030" y="7549"/>
                    <a:pt x="18798" y="7576"/>
                  </a:cubicBezTo>
                  <a:cubicBezTo>
                    <a:pt x="18683" y="7587"/>
                    <a:pt x="18571" y="7599"/>
                    <a:pt x="18455" y="7619"/>
                  </a:cubicBezTo>
                  <a:cubicBezTo>
                    <a:pt x="18424" y="7623"/>
                    <a:pt x="18397" y="7626"/>
                    <a:pt x="18367" y="7630"/>
                  </a:cubicBezTo>
                  <a:cubicBezTo>
                    <a:pt x="18340" y="7638"/>
                    <a:pt x="18308" y="7642"/>
                    <a:pt x="18278" y="7650"/>
                  </a:cubicBezTo>
                  <a:cubicBezTo>
                    <a:pt x="18212" y="7673"/>
                    <a:pt x="18154" y="7700"/>
                    <a:pt x="18103" y="7739"/>
                  </a:cubicBezTo>
                  <a:cubicBezTo>
                    <a:pt x="18053" y="7777"/>
                    <a:pt x="18007" y="7828"/>
                    <a:pt x="17973" y="7885"/>
                  </a:cubicBezTo>
                  <a:cubicBezTo>
                    <a:pt x="17966" y="7898"/>
                    <a:pt x="17960" y="7911"/>
                    <a:pt x="17955" y="7924"/>
                  </a:cubicBezTo>
                  <a:lnTo>
                    <a:pt x="17955" y="7924"/>
                  </a:lnTo>
                  <a:lnTo>
                    <a:pt x="17910" y="7920"/>
                  </a:lnTo>
                  <a:lnTo>
                    <a:pt x="17821" y="7912"/>
                  </a:lnTo>
                  <a:lnTo>
                    <a:pt x="17644" y="7901"/>
                  </a:lnTo>
                  <a:lnTo>
                    <a:pt x="17463" y="7893"/>
                  </a:lnTo>
                  <a:lnTo>
                    <a:pt x="17374" y="7889"/>
                  </a:lnTo>
                  <a:lnTo>
                    <a:pt x="17285" y="7885"/>
                  </a:lnTo>
                  <a:lnTo>
                    <a:pt x="17103" y="7881"/>
                  </a:lnTo>
                  <a:lnTo>
                    <a:pt x="16926" y="7881"/>
                  </a:lnTo>
                  <a:cubicBezTo>
                    <a:pt x="16864" y="7881"/>
                    <a:pt x="16802" y="7881"/>
                    <a:pt x="16744" y="7885"/>
                  </a:cubicBezTo>
                  <a:lnTo>
                    <a:pt x="16563" y="7889"/>
                  </a:lnTo>
                  <a:cubicBezTo>
                    <a:pt x="16443" y="7893"/>
                    <a:pt x="16323" y="7901"/>
                    <a:pt x="16203" y="7908"/>
                  </a:cubicBezTo>
                  <a:cubicBezTo>
                    <a:pt x="16083" y="7917"/>
                    <a:pt x="15968" y="7928"/>
                    <a:pt x="15848" y="7935"/>
                  </a:cubicBezTo>
                  <a:lnTo>
                    <a:pt x="15670" y="7951"/>
                  </a:lnTo>
                  <a:cubicBezTo>
                    <a:pt x="15639" y="7955"/>
                    <a:pt x="15612" y="7955"/>
                    <a:pt x="15582" y="7958"/>
                  </a:cubicBezTo>
                  <a:cubicBezTo>
                    <a:pt x="15554" y="7958"/>
                    <a:pt x="15524" y="7963"/>
                    <a:pt x="15497" y="7963"/>
                  </a:cubicBezTo>
                  <a:cubicBezTo>
                    <a:pt x="15381" y="7963"/>
                    <a:pt x="15265" y="7958"/>
                    <a:pt x="15153" y="7943"/>
                  </a:cubicBezTo>
                  <a:cubicBezTo>
                    <a:pt x="15126" y="7940"/>
                    <a:pt x="15099" y="7935"/>
                    <a:pt x="15072" y="7928"/>
                  </a:cubicBezTo>
                  <a:cubicBezTo>
                    <a:pt x="15041" y="7924"/>
                    <a:pt x="15014" y="7920"/>
                    <a:pt x="14987" y="7912"/>
                  </a:cubicBezTo>
                  <a:cubicBezTo>
                    <a:pt x="14933" y="7897"/>
                    <a:pt x="14882" y="7878"/>
                    <a:pt x="14828" y="7858"/>
                  </a:cubicBezTo>
                  <a:cubicBezTo>
                    <a:pt x="14728" y="7815"/>
                    <a:pt x="14632" y="7758"/>
                    <a:pt x="14554" y="7685"/>
                  </a:cubicBezTo>
                  <a:cubicBezTo>
                    <a:pt x="14516" y="7650"/>
                    <a:pt x="14477" y="7607"/>
                    <a:pt x="14446" y="7564"/>
                  </a:cubicBezTo>
                  <a:cubicBezTo>
                    <a:pt x="14415" y="7523"/>
                    <a:pt x="14388" y="7476"/>
                    <a:pt x="14365" y="7425"/>
                  </a:cubicBezTo>
                  <a:cubicBezTo>
                    <a:pt x="14315" y="7329"/>
                    <a:pt x="14284" y="7221"/>
                    <a:pt x="14268" y="7109"/>
                  </a:cubicBezTo>
                  <a:cubicBezTo>
                    <a:pt x="14249" y="6997"/>
                    <a:pt x="14245" y="6885"/>
                    <a:pt x="14249" y="6769"/>
                  </a:cubicBezTo>
                  <a:cubicBezTo>
                    <a:pt x="14253" y="6657"/>
                    <a:pt x="14268" y="6541"/>
                    <a:pt x="14288" y="6429"/>
                  </a:cubicBezTo>
                  <a:cubicBezTo>
                    <a:pt x="14334" y="6205"/>
                    <a:pt x="14404" y="5981"/>
                    <a:pt x="14504" y="5772"/>
                  </a:cubicBezTo>
                  <a:cubicBezTo>
                    <a:pt x="14516" y="5749"/>
                    <a:pt x="14527" y="5722"/>
                    <a:pt x="14543" y="5699"/>
                  </a:cubicBezTo>
                  <a:cubicBezTo>
                    <a:pt x="14546" y="5687"/>
                    <a:pt x="14554" y="5672"/>
                    <a:pt x="14562" y="5660"/>
                  </a:cubicBezTo>
                  <a:lnTo>
                    <a:pt x="14585" y="5622"/>
                  </a:lnTo>
                  <a:lnTo>
                    <a:pt x="14673" y="5467"/>
                  </a:lnTo>
                  <a:lnTo>
                    <a:pt x="14851" y="5159"/>
                  </a:lnTo>
                  <a:cubicBezTo>
                    <a:pt x="14971" y="4954"/>
                    <a:pt x="15091" y="4749"/>
                    <a:pt x="15211" y="4540"/>
                  </a:cubicBezTo>
                  <a:cubicBezTo>
                    <a:pt x="15447" y="4127"/>
                    <a:pt x="15678" y="3706"/>
                    <a:pt x="15898" y="3282"/>
                  </a:cubicBezTo>
                  <a:lnTo>
                    <a:pt x="15937" y="3204"/>
                  </a:lnTo>
                  <a:cubicBezTo>
                    <a:pt x="15953" y="3177"/>
                    <a:pt x="15964" y="3150"/>
                    <a:pt x="15980" y="3123"/>
                  </a:cubicBezTo>
                  <a:cubicBezTo>
                    <a:pt x="16006" y="3068"/>
                    <a:pt x="16030" y="3011"/>
                    <a:pt x="16057" y="2957"/>
                  </a:cubicBezTo>
                  <a:cubicBezTo>
                    <a:pt x="16103" y="2845"/>
                    <a:pt x="16149" y="2733"/>
                    <a:pt x="16192" y="2621"/>
                  </a:cubicBezTo>
                  <a:cubicBezTo>
                    <a:pt x="16281" y="2401"/>
                    <a:pt x="16365" y="2180"/>
                    <a:pt x="16470" y="1972"/>
                  </a:cubicBezTo>
                  <a:cubicBezTo>
                    <a:pt x="16570" y="1763"/>
                    <a:pt x="16690" y="1567"/>
                    <a:pt x="16844" y="1405"/>
                  </a:cubicBezTo>
                  <a:cubicBezTo>
                    <a:pt x="16921" y="1327"/>
                    <a:pt x="17010" y="1257"/>
                    <a:pt x="17103" y="1203"/>
                  </a:cubicBezTo>
                  <a:cubicBezTo>
                    <a:pt x="17199" y="1150"/>
                    <a:pt x="17304" y="1107"/>
                    <a:pt x="17413" y="1080"/>
                  </a:cubicBezTo>
                  <a:cubicBezTo>
                    <a:pt x="17532" y="1047"/>
                    <a:pt x="17658" y="1033"/>
                    <a:pt x="17785" y="1033"/>
                  </a:cubicBezTo>
                  <a:cubicBezTo>
                    <a:pt x="17883" y="1033"/>
                    <a:pt x="17982" y="1042"/>
                    <a:pt x="18080" y="1057"/>
                  </a:cubicBezTo>
                  <a:cubicBezTo>
                    <a:pt x="18304" y="1091"/>
                    <a:pt x="18525" y="1161"/>
                    <a:pt x="18741" y="1253"/>
                  </a:cubicBezTo>
                  <a:cubicBezTo>
                    <a:pt x="18953" y="1342"/>
                    <a:pt x="19158" y="1455"/>
                    <a:pt x="19359" y="1574"/>
                  </a:cubicBezTo>
                  <a:cubicBezTo>
                    <a:pt x="19560" y="1697"/>
                    <a:pt x="19757" y="1829"/>
                    <a:pt x="19946" y="1972"/>
                  </a:cubicBezTo>
                  <a:cubicBezTo>
                    <a:pt x="20321" y="2254"/>
                    <a:pt x="20680" y="2563"/>
                    <a:pt x="21028" y="2888"/>
                  </a:cubicBezTo>
                  <a:cubicBezTo>
                    <a:pt x="21197" y="3050"/>
                    <a:pt x="21367" y="3216"/>
                    <a:pt x="21533" y="3385"/>
                  </a:cubicBezTo>
                  <a:cubicBezTo>
                    <a:pt x="21618" y="3467"/>
                    <a:pt x="21700" y="3551"/>
                    <a:pt x="21781" y="3640"/>
                  </a:cubicBezTo>
                  <a:lnTo>
                    <a:pt x="21904" y="3768"/>
                  </a:lnTo>
                  <a:lnTo>
                    <a:pt x="21966" y="3833"/>
                  </a:lnTo>
                  <a:lnTo>
                    <a:pt x="21982" y="3849"/>
                  </a:lnTo>
                  <a:lnTo>
                    <a:pt x="21993" y="3861"/>
                  </a:lnTo>
                  <a:cubicBezTo>
                    <a:pt x="21993" y="3861"/>
                    <a:pt x="21997" y="3865"/>
                    <a:pt x="22001" y="3868"/>
                  </a:cubicBezTo>
                  <a:cubicBezTo>
                    <a:pt x="22009" y="3876"/>
                    <a:pt x="22020" y="3888"/>
                    <a:pt x="22032" y="3899"/>
                  </a:cubicBezTo>
                  <a:cubicBezTo>
                    <a:pt x="22190" y="4065"/>
                    <a:pt x="22333" y="4250"/>
                    <a:pt x="22468" y="4444"/>
                  </a:cubicBezTo>
                  <a:cubicBezTo>
                    <a:pt x="22599" y="4637"/>
                    <a:pt x="22723" y="4838"/>
                    <a:pt x="22831" y="5047"/>
                  </a:cubicBezTo>
                  <a:cubicBezTo>
                    <a:pt x="23051" y="5464"/>
                    <a:pt x="23229" y="5904"/>
                    <a:pt x="23364" y="6355"/>
                  </a:cubicBezTo>
                  <a:cubicBezTo>
                    <a:pt x="23383" y="6410"/>
                    <a:pt x="23399" y="6468"/>
                    <a:pt x="23415" y="6526"/>
                  </a:cubicBezTo>
                  <a:cubicBezTo>
                    <a:pt x="23430" y="6580"/>
                    <a:pt x="23445" y="6637"/>
                    <a:pt x="23461" y="6696"/>
                  </a:cubicBezTo>
                  <a:lnTo>
                    <a:pt x="23507" y="6865"/>
                  </a:lnTo>
                  <a:cubicBezTo>
                    <a:pt x="23515" y="6897"/>
                    <a:pt x="23519" y="6924"/>
                    <a:pt x="23526" y="6951"/>
                  </a:cubicBezTo>
                  <a:cubicBezTo>
                    <a:pt x="23534" y="6981"/>
                    <a:pt x="23542" y="7008"/>
                    <a:pt x="23549" y="7040"/>
                  </a:cubicBezTo>
                  <a:cubicBezTo>
                    <a:pt x="23569" y="7093"/>
                    <a:pt x="23584" y="7152"/>
                    <a:pt x="23596" y="7209"/>
                  </a:cubicBezTo>
                  <a:cubicBezTo>
                    <a:pt x="23604" y="7240"/>
                    <a:pt x="23611" y="7268"/>
                    <a:pt x="23619" y="7295"/>
                  </a:cubicBezTo>
                  <a:lnTo>
                    <a:pt x="23627" y="7341"/>
                  </a:lnTo>
                  <a:lnTo>
                    <a:pt x="23634" y="7383"/>
                  </a:lnTo>
                  <a:cubicBezTo>
                    <a:pt x="23642" y="7441"/>
                    <a:pt x="23650" y="7499"/>
                    <a:pt x="23658" y="7561"/>
                  </a:cubicBezTo>
                  <a:cubicBezTo>
                    <a:pt x="23665" y="7619"/>
                    <a:pt x="23670" y="7676"/>
                    <a:pt x="23677" y="7735"/>
                  </a:cubicBezTo>
                  <a:cubicBezTo>
                    <a:pt x="23720" y="8209"/>
                    <a:pt x="23735" y="8689"/>
                    <a:pt x="23777" y="9163"/>
                  </a:cubicBezTo>
                  <a:cubicBezTo>
                    <a:pt x="23786" y="9284"/>
                    <a:pt x="23800" y="9403"/>
                    <a:pt x="23812" y="9523"/>
                  </a:cubicBezTo>
                  <a:cubicBezTo>
                    <a:pt x="23824" y="9639"/>
                    <a:pt x="23843" y="9758"/>
                    <a:pt x="23859" y="9878"/>
                  </a:cubicBezTo>
                  <a:cubicBezTo>
                    <a:pt x="23870" y="9936"/>
                    <a:pt x="23878" y="9998"/>
                    <a:pt x="23886" y="10056"/>
                  </a:cubicBezTo>
                  <a:cubicBezTo>
                    <a:pt x="23897" y="10113"/>
                    <a:pt x="23909" y="10172"/>
                    <a:pt x="23925" y="10234"/>
                  </a:cubicBezTo>
                  <a:cubicBezTo>
                    <a:pt x="23928" y="10261"/>
                    <a:pt x="23936" y="10291"/>
                    <a:pt x="23943" y="10318"/>
                  </a:cubicBezTo>
                  <a:cubicBezTo>
                    <a:pt x="23948" y="10350"/>
                    <a:pt x="23955" y="10380"/>
                    <a:pt x="23963" y="10407"/>
                  </a:cubicBezTo>
                  <a:cubicBezTo>
                    <a:pt x="23971" y="10438"/>
                    <a:pt x="23978" y="10466"/>
                    <a:pt x="23986" y="10496"/>
                  </a:cubicBezTo>
                  <a:lnTo>
                    <a:pt x="24013" y="10582"/>
                  </a:lnTo>
                  <a:lnTo>
                    <a:pt x="24067" y="10755"/>
                  </a:lnTo>
                  <a:cubicBezTo>
                    <a:pt x="24075" y="10782"/>
                    <a:pt x="24082" y="10813"/>
                    <a:pt x="24094" y="10840"/>
                  </a:cubicBezTo>
                  <a:lnTo>
                    <a:pt x="24121" y="10925"/>
                  </a:lnTo>
                  <a:cubicBezTo>
                    <a:pt x="24141" y="10983"/>
                    <a:pt x="24160" y="11040"/>
                    <a:pt x="24175" y="11099"/>
                  </a:cubicBezTo>
                  <a:cubicBezTo>
                    <a:pt x="24183" y="11126"/>
                    <a:pt x="24194" y="11156"/>
                    <a:pt x="24203" y="11184"/>
                  </a:cubicBezTo>
                  <a:lnTo>
                    <a:pt x="24230" y="11268"/>
                  </a:lnTo>
                  <a:cubicBezTo>
                    <a:pt x="24249" y="11327"/>
                    <a:pt x="24264" y="11384"/>
                    <a:pt x="24280" y="11443"/>
                  </a:cubicBezTo>
                  <a:cubicBezTo>
                    <a:pt x="24287" y="11470"/>
                    <a:pt x="24299" y="11500"/>
                    <a:pt x="24310" y="11527"/>
                  </a:cubicBezTo>
                  <a:lnTo>
                    <a:pt x="24337" y="11612"/>
                  </a:lnTo>
                  <a:lnTo>
                    <a:pt x="24395" y="11782"/>
                  </a:lnTo>
                  <a:cubicBezTo>
                    <a:pt x="24403" y="11813"/>
                    <a:pt x="24415" y="11840"/>
                    <a:pt x="24426" y="11867"/>
                  </a:cubicBezTo>
                  <a:lnTo>
                    <a:pt x="24458" y="11953"/>
                  </a:lnTo>
                  <a:lnTo>
                    <a:pt x="24522" y="12118"/>
                  </a:lnTo>
                  <a:cubicBezTo>
                    <a:pt x="24546" y="12176"/>
                    <a:pt x="24569" y="12231"/>
                    <a:pt x="24592" y="12284"/>
                  </a:cubicBezTo>
                  <a:lnTo>
                    <a:pt x="24666" y="12450"/>
                  </a:lnTo>
                  <a:cubicBezTo>
                    <a:pt x="24677" y="12477"/>
                    <a:pt x="24693" y="12500"/>
                    <a:pt x="24704" y="12532"/>
                  </a:cubicBezTo>
                  <a:lnTo>
                    <a:pt x="24743" y="12609"/>
                  </a:lnTo>
                  <a:lnTo>
                    <a:pt x="24824" y="12771"/>
                  </a:lnTo>
                  <a:cubicBezTo>
                    <a:pt x="24828" y="12787"/>
                    <a:pt x="24836" y="12798"/>
                    <a:pt x="24843" y="12814"/>
                  </a:cubicBezTo>
                  <a:lnTo>
                    <a:pt x="24863" y="12853"/>
                  </a:lnTo>
                  <a:lnTo>
                    <a:pt x="24909" y="12930"/>
                  </a:lnTo>
                  <a:cubicBezTo>
                    <a:pt x="24963" y="13033"/>
                    <a:pt x="25021" y="13142"/>
                    <a:pt x="25083" y="13242"/>
                  </a:cubicBezTo>
                  <a:lnTo>
                    <a:pt x="25171" y="13397"/>
                  </a:lnTo>
                  <a:cubicBezTo>
                    <a:pt x="25203" y="13450"/>
                    <a:pt x="25233" y="13501"/>
                    <a:pt x="25269" y="13552"/>
                  </a:cubicBezTo>
                  <a:lnTo>
                    <a:pt x="25462" y="13853"/>
                  </a:lnTo>
                  <a:cubicBezTo>
                    <a:pt x="25492" y="13903"/>
                    <a:pt x="25531" y="13953"/>
                    <a:pt x="25570" y="13999"/>
                  </a:cubicBezTo>
                  <a:cubicBezTo>
                    <a:pt x="25604" y="14046"/>
                    <a:pt x="25643" y="14092"/>
                    <a:pt x="25681" y="14138"/>
                  </a:cubicBezTo>
                  <a:lnTo>
                    <a:pt x="25909" y="14413"/>
                  </a:lnTo>
                  <a:cubicBezTo>
                    <a:pt x="26060" y="14598"/>
                    <a:pt x="26207" y="14783"/>
                    <a:pt x="26342" y="14976"/>
                  </a:cubicBezTo>
                  <a:cubicBezTo>
                    <a:pt x="26408" y="15073"/>
                    <a:pt x="26469" y="15174"/>
                    <a:pt x="26524" y="15278"/>
                  </a:cubicBezTo>
                  <a:cubicBezTo>
                    <a:pt x="26554" y="15328"/>
                    <a:pt x="26578" y="15382"/>
                    <a:pt x="26597" y="15432"/>
                  </a:cubicBezTo>
                  <a:cubicBezTo>
                    <a:pt x="26620" y="15486"/>
                    <a:pt x="26636" y="15541"/>
                    <a:pt x="26643" y="15595"/>
                  </a:cubicBezTo>
                  <a:cubicBezTo>
                    <a:pt x="26655" y="15648"/>
                    <a:pt x="26655" y="15703"/>
                    <a:pt x="26640" y="15749"/>
                  </a:cubicBezTo>
                  <a:cubicBezTo>
                    <a:pt x="26628" y="15796"/>
                    <a:pt x="26597" y="15842"/>
                    <a:pt x="26566" y="15888"/>
                  </a:cubicBezTo>
                  <a:cubicBezTo>
                    <a:pt x="26501" y="15976"/>
                    <a:pt x="26412" y="16054"/>
                    <a:pt x="26323" y="16128"/>
                  </a:cubicBezTo>
                  <a:cubicBezTo>
                    <a:pt x="26141" y="16270"/>
                    <a:pt x="25936" y="16394"/>
                    <a:pt x="25728" y="16498"/>
                  </a:cubicBezTo>
                  <a:cubicBezTo>
                    <a:pt x="25580" y="16569"/>
                    <a:pt x="25427" y="16633"/>
                    <a:pt x="25269" y="16683"/>
                  </a:cubicBezTo>
                  <a:lnTo>
                    <a:pt x="25269" y="16683"/>
                  </a:lnTo>
                  <a:cubicBezTo>
                    <a:pt x="25266" y="16657"/>
                    <a:pt x="25262" y="16632"/>
                    <a:pt x="25257" y="16607"/>
                  </a:cubicBezTo>
                  <a:cubicBezTo>
                    <a:pt x="25233" y="16483"/>
                    <a:pt x="25199" y="16359"/>
                    <a:pt x="25137" y="16240"/>
                  </a:cubicBezTo>
                  <a:cubicBezTo>
                    <a:pt x="25102" y="16181"/>
                    <a:pt x="25068" y="16124"/>
                    <a:pt x="25017" y="16078"/>
                  </a:cubicBezTo>
                  <a:cubicBezTo>
                    <a:pt x="24994" y="16051"/>
                    <a:pt x="24967" y="16027"/>
                    <a:pt x="24940" y="16008"/>
                  </a:cubicBezTo>
                  <a:cubicBezTo>
                    <a:pt x="24909" y="15985"/>
                    <a:pt x="24878" y="15969"/>
                    <a:pt x="24847" y="15953"/>
                  </a:cubicBezTo>
                  <a:cubicBezTo>
                    <a:pt x="24767" y="15916"/>
                    <a:pt x="24679" y="15898"/>
                    <a:pt x="24593" y="15898"/>
                  </a:cubicBezTo>
                  <a:cubicBezTo>
                    <a:pt x="24401" y="15898"/>
                    <a:pt x="24212" y="15987"/>
                    <a:pt x="24105" y="16154"/>
                  </a:cubicBezTo>
                  <a:cubicBezTo>
                    <a:pt x="24067" y="16217"/>
                    <a:pt x="24044" y="16286"/>
                    <a:pt x="24036" y="16359"/>
                  </a:cubicBezTo>
                  <a:cubicBezTo>
                    <a:pt x="24036" y="16398"/>
                    <a:pt x="24036" y="16433"/>
                    <a:pt x="24044" y="16468"/>
                  </a:cubicBezTo>
                  <a:cubicBezTo>
                    <a:pt x="24048" y="16486"/>
                    <a:pt x="24052" y="16502"/>
                    <a:pt x="24055" y="16518"/>
                  </a:cubicBezTo>
                  <a:cubicBezTo>
                    <a:pt x="24059" y="16537"/>
                    <a:pt x="24064" y="16552"/>
                    <a:pt x="24071" y="16568"/>
                  </a:cubicBezTo>
                  <a:cubicBezTo>
                    <a:pt x="24094" y="16634"/>
                    <a:pt x="24133" y="16695"/>
                    <a:pt x="24183" y="16746"/>
                  </a:cubicBezTo>
                  <a:cubicBezTo>
                    <a:pt x="24233" y="16796"/>
                    <a:pt x="24291" y="16834"/>
                    <a:pt x="24353" y="16862"/>
                  </a:cubicBezTo>
                  <a:cubicBezTo>
                    <a:pt x="24415" y="16889"/>
                    <a:pt x="24481" y="16900"/>
                    <a:pt x="24546" y="16908"/>
                  </a:cubicBezTo>
                  <a:cubicBezTo>
                    <a:pt x="24591" y="16914"/>
                    <a:pt x="24639" y="16917"/>
                    <a:pt x="24685" y="16917"/>
                  </a:cubicBezTo>
                  <a:cubicBezTo>
                    <a:pt x="24702" y="16917"/>
                    <a:pt x="24719" y="16916"/>
                    <a:pt x="24736" y="16915"/>
                  </a:cubicBezTo>
                  <a:cubicBezTo>
                    <a:pt x="24797" y="16912"/>
                    <a:pt x="24859" y="16903"/>
                    <a:pt x="24921" y="16892"/>
                  </a:cubicBezTo>
                  <a:cubicBezTo>
                    <a:pt x="24982" y="16885"/>
                    <a:pt x="25041" y="16873"/>
                    <a:pt x="25102" y="16857"/>
                  </a:cubicBezTo>
                  <a:cubicBezTo>
                    <a:pt x="25111" y="16855"/>
                    <a:pt x="25121" y="16852"/>
                    <a:pt x="25130" y="16850"/>
                  </a:cubicBezTo>
                  <a:lnTo>
                    <a:pt x="25130" y="16850"/>
                  </a:lnTo>
                  <a:cubicBezTo>
                    <a:pt x="25134" y="16894"/>
                    <a:pt x="25136" y="16937"/>
                    <a:pt x="25137" y="16981"/>
                  </a:cubicBezTo>
                  <a:lnTo>
                    <a:pt x="25137" y="17070"/>
                  </a:lnTo>
                  <a:lnTo>
                    <a:pt x="25137" y="17155"/>
                  </a:lnTo>
                  <a:cubicBezTo>
                    <a:pt x="25133" y="17213"/>
                    <a:pt x="25125" y="17274"/>
                    <a:pt x="25121" y="17333"/>
                  </a:cubicBezTo>
                  <a:lnTo>
                    <a:pt x="25044" y="18044"/>
                  </a:lnTo>
                  <a:lnTo>
                    <a:pt x="25036" y="18123"/>
                  </a:lnTo>
                  <a:lnTo>
                    <a:pt x="25036" y="18123"/>
                  </a:lnTo>
                  <a:cubicBezTo>
                    <a:pt x="25018" y="18127"/>
                    <a:pt x="25000" y="18132"/>
                    <a:pt x="24982" y="18136"/>
                  </a:cubicBezTo>
                  <a:cubicBezTo>
                    <a:pt x="24859" y="18163"/>
                    <a:pt x="24743" y="18201"/>
                    <a:pt x="24631" y="18252"/>
                  </a:cubicBezTo>
                  <a:cubicBezTo>
                    <a:pt x="24577" y="18275"/>
                    <a:pt x="24519" y="18302"/>
                    <a:pt x="24465" y="18329"/>
                  </a:cubicBezTo>
                  <a:lnTo>
                    <a:pt x="24307" y="18410"/>
                  </a:lnTo>
                  <a:cubicBezTo>
                    <a:pt x="24203" y="18464"/>
                    <a:pt x="24094" y="18515"/>
                    <a:pt x="23989" y="18557"/>
                  </a:cubicBezTo>
                  <a:cubicBezTo>
                    <a:pt x="23882" y="18603"/>
                    <a:pt x="23774" y="18638"/>
                    <a:pt x="23658" y="18661"/>
                  </a:cubicBezTo>
                  <a:cubicBezTo>
                    <a:pt x="23542" y="18684"/>
                    <a:pt x="23430" y="18704"/>
                    <a:pt x="23310" y="18723"/>
                  </a:cubicBezTo>
                  <a:cubicBezTo>
                    <a:pt x="23078" y="18754"/>
                    <a:pt x="22843" y="18773"/>
                    <a:pt x="22611" y="18773"/>
                  </a:cubicBezTo>
                  <a:cubicBezTo>
                    <a:pt x="22592" y="18773"/>
                    <a:pt x="22572" y="18781"/>
                    <a:pt x="22557" y="18793"/>
                  </a:cubicBezTo>
                  <a:cubicBezTo>
                    <a:pt x="22530" y="18823"/>
                    <a:pt x="22530" y="18866"/>
                    <a:pt x="22561" y="18893"/>
                  </a:cubicBezTo>
                  <a:cubicBezTo>
                    <a:pt x="22700" y="19032"/>
                    <a:pt x="22847" y="19163"/>
                    <a:pt x="22993" y="19287"/>
                  </a:cubicBezTo>
                  <a:cubicBezTo>
                    <a:pt x="23144" y="19415"/>
                    <a:pt x="23294" y="19538"/>
                    <a:pt x="23453" y="19654"/>
                  </a:cubicBezTo>
                  <a:cubicBezTo>
                    <a:pt x="23561" y="19733"/>
                    <a:pt x="23673" y="19809"/>
                    <a:pt x="23788" y="19879"/>
                  </a:cubicBezTo>
                  <a:lnTo>
                    <a:pt x="23788" y="19879"/>
                  </a:lnTo>
                  <a:cubicBezTo>
                    <a:pt x="23789" y="19881"/>
                    <a:pt x="23789" y="19883"/>
                    <a:pt x="23789" y="19885"/>
                  </a:cubicBezTo>
                  <a:cubicBezTo>
                    <a:pt x="23800" y="19986"/>
                    <a:pt x="23824" y="20087"/>
                    <a:pt x="23847" y="20183"/>
                  </a:cubicBezTo>
                  <a:cubicBezTo>
                    <a:pt x="23897" y="20376"/>
                    <a:pt x="23971" y="20561"/>
                    <a:pt x="24044" y="20743"/>
                  </a:cubicBezTo>
                  <a:cubicBezTo>
                    <a:pt x="24121" y="20925"/>
                    <a:pt x="24203" y="21103"/>
                    <a:pt x="24283" y="21276"/>
                  </a:cubicBezTo>
                  <a:cubicBezTo>
                    <a:pt x="24360" y="21454"/>
                    <a:pt x="24438" y="21627"/>
                    <a:pt x="24504" y="21805"/>
                  </a:cubicBezTo>
                  <a:lnTo>
                    <a:pt x="24527" y="21871"/>
                  </a:lnTo>
                  <a:cubicBezTo>
                    <a:pt x="24535" y="21894"/>
                    <a:pt x="24542" y="21917"/>
                    <a:pt x="24550" y="21941"/>
                  </a:cubicBezTo>
                  <a:cubicBezTo>
                    <a:pt x="24565" y="21983"/>
                    <a:pt x="24577" y="22030"/>
                    <a:pt x="24588" y="22071"/>
                  </a:cubicBezTo>
                  <a:cubicBezTo>
                    <a:pt x="24597" y="22094"/>
                    <a:pt x="24600" y="22118"/>
                    <a:pt x="24604" y="22141"/>
                  </a:cubicBezTo>
                  <a:cubicBezTo>
                    <a:pt x="24611" y="22164"/>
                    <a:pt x="24615" y="22183"/>
                    <a:pt x="24620" y="22207"/>
                  </a:cubicBezTo>
                  <a:lnTo>
                    <a:pt x="24631" y="22272"/>
                  </a:lnTo>
                  <a:cubicBezTo>
                    <a:pt x="24635" y="22296"/>
                    <a:pt x="24635" y="22319"/>
                    <a:pt x="24638" y="22342"/>
                  </a:cubicBezTo>
                  <a:cubicBezTo>
                    <a:pt x="24650" y="22431"/>
                    <a:pt x="24650" y="22520"/>
                    <a:pt x="24638" y="22604"/>
                  </a:cubicBezTo>
                  <a:cubicBezTo>
                    <a:pt x="24631" y="22690"/>
                    <a:pt x="24611" y="22771"/>
                    <a:pt x="24577" y="22852"/>
                  </a:cubicBezTo>
                  <a:cubicBezTo>
                    <a:pt x="24573" y="22859"/>
                    <a:pt x="24569" y="22871"/>
                    <a:pt x="24565" y="22879"/>
                  </a:cubicBezTo>
                  <a:lnTo>
                    <a:pt x="24550" y="22910"/>
                  </a:lnTo>
                  <a:lnTo>
                    <a:pt x="24535" y="22937"/>
                  </a:lnTo>
                  <a:cubicBezTo>
                    <a:pt x="24531" y="22948"/>
                    <a:pt x="24527" y="22960"/>
                    <a:pt x="24519" y="22968"/>
                  </a:cubicBezTo>
                  <a:lnTo>
                    <a:pt x="24484" y="23026"/>
                  </a:lnTo>
                  <a:cubicBezTo>
                    <a:pt x="24481" y="23033"/>
                    <a:pt x="24472" y="23041"/>
                    <a:pt x="24469" y="23053"/>
                  </a:cubicBezTo>
                  <a:lnTo>
                    <a:pt x="24449" y="23080"/>
                  </a:lnTo>
                  <a:cubicBezTo>
                    <a:pt x="24422" y="23114"/>
                    <a:pt x="24395" y="23149"/>
                    <a:pt x="24369" y="23184"/>
                  </a:cubicBezTo>
                  <a:cubicBezTo>
                    <a:pt x="24353" y="23203"/>
                    <a:pt x="24337" y="23219"/>
                    <a:pt x="24322" y="23235"/>
                  </a:cubicBezTo>
                  <a:cubicBezTo>
                    <a:pt x="24307" y="23253"/>
                    <a:pt x="24295" y="23269"/>
                    <a:pt x="24276" y="23285"/>
                  </a:cubicBezTo>
                  <a:cubicBezTo>
                    <a:pt x="24148" y="23415"/>
                    <a:pt x="24005" y="23528"/>
                    <a:pt x="23850" y="23629"/>
                  </a:cubicBezTo>
                  <a:cubicBezTo>
                    <a:pt x="23693" y="23729"/>
                    <a:pt x="23531" y="23814"/>
                    <a:pt x="23356" y="23887"/>
                  </a:cubicBezTo>
                  <a:cubicBezTo>
                    <a:pt x="23016" y="24030"/>
                    <a:pt x="22650" y="24123"/>
                    <a:pt x="22283" y="24157"/>
                  </a:cubicBezTo>
                  <a:cubicBezTo>
                    <a:pt x="22178" y="24166"/>
                    <a:pt x="22074" y="24171"/>
                    <a:pt x="21970" y="24171"/>
                  </a:cubicBezTo>
                  <a:cubicBezTo>
                    <a:pt x="21890" y="24171"/>
                    <a:pt x="21811" y="24168"/>
                    <a:pt x="21730" y="24162"/>
                  </a:cubicBezTo>
                  <a:cubicBezTo>
                    <a:pt x="21711" y="24162"/>
                    <a:pt x="21688" y="24157"/>
                    <a:pt x="21665" y="24153"/>
                  </a:cubicBezTo>
                  <a:lnTo>
                    <a:pt x="21595" y="24146"/>
                  </a:lnTo>
                  <a:cubicBezTo>
                    <a:pt x="21572" y="24146"/>
                    <a:pt x="21552" y="24142"/>
                    <a:pt x="21529" y="24138"/>
                  </a:cubicBezTo>
                  <a:lnTo>
                    <a:pt x="21460" y="24126"/>
                  </a:lnTo>
                  <a:cubicBezTo>
                    <a:pt x="21437" y="24123"/>
                    <a:pt x="21417" y="24119"/>
                    <a:pt x="21394" y="24111"/>
                  </a:cubicBezTo>
                  <a:lnTo>
                    <a:pt x="21329" y="24099"/>
                  </a:lnTo>
                  <a:cubicBezTo>
                    <a:pt x="21283" y="24087"/>
                    <a:pt x="21236" y="24073"/>
                    <a:pt x="21194" y="24061"/>
                  </a:cubicBezTo>
                  <a:lnTo>
                    <a:pt x="21178" y="24057"/>
                  </a:lnTo>
                  <a:lnTo>
                    <a:pt x="21178" y="24057"/>
                  </a:lnTo>
                  <a:cubicBezTo>
                    <a:pt x="21073" y="23342"/>
                    <a:pt x="20943" y="22630"/>
                    <a:pt x="20796" y="21921"/>
                  </a:cubicBezTo>
                  <a:cubicBezTo>
                    <a:pt x="20715" y="21543"/>
                    <a:pt x="20629" y="21164"/>
                    <a:pt x="20537" y="20786"/>
                  </a:cubicBezTo>
                  <a:lnTo>
                    <a:pt x="20467" y="20504"/>
                  </a:lnTo>
                  <a:lnTo>
                    <a:pt x="20397" y="20222"/>
                  </a:lnTo>
                  <a:cubicBezTo>
                    <a:pt x="20347" y="20037"/>
                    <a:pt x="20301" y="19847"/>
                    <a:pt x="20247" y="19657"/>
                  </a:cubicBezTo>
                  <a:cubicBezTo>
                    <a:pt x="20135" y="19287"/>
                    <a:pt x="20008" y="18916"/>
                    <a:pt x="19846" y="18561"/>
                  </a:cubicBezTo>
                  <a:cubicBezTo>
                    <a:pt x="19687" y="18206"/>
                    <a:pt x="19490" y="17862"/>
                    <a:pt x="19258" y="17545"/>
                  </a:cubicBezTo>
                  <a:cubicBezTo>
                    <a:pt x="19023" y="17233"/>
                    <a:pt x="18745" y="16946"/>
                    <a:pt x="18436" y="16707"/>
                  </a:cubicBezTo>
                  <a:cubicBezTo>
                    <a:pt x="18123" y="16463"/>
                    <a:pt x="17783" y="16267"/>
                    <a:pt x="17424" y="16108"/>
                  </a:cubicBezTo>
                  <a:cubicBezTo>
                    <a:pt x="17242" y="16031"/>
                    <a:pt x="17060" y="15962"/>
                    <a:pt x="16871" y="15907"/>
                  </a:cubicBezTo>
                  <a:cubicBezTo>
                    <a:pt x="16682" y="15849"/>
                    <a:pt x="16489" y="15811"/>
                    <a:pt x="16296" y="15784"/>
                  </a:cubicBezTo>
                  <a:cubicBezTo>
                    <a:pt x="16269" y="15780"/>
                    <a:pt x="16246" y="15776"/>
                    <a:pt x="16222" y="15773"/>
                  </a:cubicBezTo>
                  <a:cubicBezTo>
                    <a:pt x="16196" y="15773"/>
                    <a:pt x="16172" y="15768"/>
                    <a:pt x="16149" y="15764"/>
                  </a:cubicBezTo>
                  <a:cubicBezTo>
                    <a:pt x="16099" y="15760"/>
                    <a:pt x="16049" y="15757"/>
                    <a:pt x="15999" y="15757"/>
                  </a:cubicBezTo>
                  <a:cubicBezTo>
                    <a:pt x="15950" y="15753"/>
                    <a:pt x="15901" y="15752"/>
                    <a:pt x="15852" y="15752"/>
                  </a:cubicBezTo>
                  <a:cubicBezTo>
                    <a:pt x="15803" y="15752"/>
                    <a:pt x="15753" y="15753"/>
                    <a:pt x="15705" y="15753"/>
                  </a:cubicBezTo>
                  <a:cubicBezTo>
                    <a:pt x="15508" y="15764"/>
                    <a:pt x="15308" y="15791"/>
                    <a:pt x="15118" y="15842"/>
                  </a:cubicBezTo>
                  <a:cubicBezTo>
                    <a:pt x="15021" y="15869"/>
                    <a:pt x="14928" y="15900"/>
                    <a:pt x="14836" y="15935"/>
                  </a:cubicBezTo>
                  <a:lnTo>
                    <a:pt x="14766" y="15965"/>
                  </a:lnTo>
                  <a:cubicBezTo>
                    <a:pt x="14755" y="15969"/>
                    <a:pt x="14743" y="15973"/>
                    <a:pt x="14732" y="15976"/>
                  </a:cubicBezTo>
                  <a:lnTo>
                    <a:pt x="14697" y="15996"/>
                  </a:lnTo>
                  <a:lnTo>
                    <a:pt x="14632" y="16027"/>
                  </a:lnTo>
                  <a:lnTo>
                    <a:pt x="14566" y="16062"/>
                  </a:lnTo>
                  <a:cubicBezTo>
                    <a:pt x="14388" y="16158"/>
                    <a:pt x="14229" y="16282"/>
                    <a:pt x="14090" y="16429"/>
                  </a:cubicBezTo>
                  <a:cubicBezTo>
                    <a:pt x="14076" y="16448"/>
                    <a:pt x="14060" y="16468"/>
                    <a:pt x="14044" y="16486"/>
                  </a:cubicBezTo>
                  <a:lnTo>
                    <a:pt x="14017" y="16514"/>
                  </a:lnTo>
                  <a:cubicBezTo>
                    <a:pt x="14010" y="16525"/>
                    <a:pt x="14001" y="16537"/>
                    <a:pt x="13994" y="16545"/>
                  </a:cubicBezTo>
                  <a:lnTo>
                    <a:pt x="13951" y="16607"/>
                  </a:lnTo>
                  <a:lnTo>
                    <a:pt x="13909" y="16668"/>
                  </a:lnTo>
                  <a:cubicBezTo>
                    <a:pt x="13901" y="16680"/>
                    <a:pt x="13898" y="16687"/>
                    <a:pt x="13890" y="16700"/>
                  </a:cubicBezTo>
                  <a:lnTo>
                    <a:pt x="13871" y="16734"/>
                  </a:lnTo>
                  <a:cubicBezTo>
                    <a:pt x="13859" y="16753"/>
                    <a:pt x="13844" y="16776"/>
                    <a:pt x="13835" y="16800"/>
                  </a:cubicBezTo>
                  <a:lnTo>
                    <a:pt x="13801" y="16865"/>
                  </a:lnTo>
                  <a:lnTo>
                    <a:pt x="13793" y="16885"/>
                  </a:lnTo>
                  <a:lnTo>
                    <a:pt x="13785" y="16900"/>
                  </a:lnTo>
                  <a:lnTo>
                    <a:pt x="13770" y="16935"/>
                  </a:lnTo>
                  <a:cubicBezTo>
                    <a:pt x="13751" y="16981"/>
                    <a:pt x="13735" y="17028"/>
                    <a:pt x="13716" y="17074"/>
                  </a:cubicBezTo>
                  <a:cubicBezTo>
                    <a:pt x="13709" y="17101"/>
                    <a:pt x="13705" y="17124"/>
                    <a:pt x="13696" y="17147"/>
                  </a:cubicBezTo>
                  <a:lnTo>
                    <a:pt x="13685" y="17182"/>
                  </a:lnTo>
                  <a:lnTo>
                    <a:pt x="13677" y="17220"/>
                  </a:lnTo>
                  <a:cubicBezTo>
                    <a:pt x="13650" y="17317"/>
                    <a:pt x="13635" y="17413"/>
                    <a:pt x="13627" y="17514"/>
                  </a:cubicBezTo>
                  <a:lnTo>
                    <a:pt x="13620" y="17588"/>
                  </a:lnTo>
                  <a:lnTo>
                    <a:pt x="13620" y="17664"/>
                  </a:lnTo>
                  <a:lnTo>
                    <a:pt x="13616" y="17700"/>
                  </a:lnTo>
                  <a:cubicBezTo>
                    <a:pt x="13616" y="17715"/>
                    <a:pt x="13620" y="17727"/>
                    <a:pt x="13620" y="17738"/>
                  </a:cubicBezTo>
                  <a:lnTo>
                    <a:pt x="13620" y="17812"/>
                  </a:lnTo>
                  <a:lnTo>
                    <a:pt x="13623" y="17889"/>
                  </a:lnTo>
                  <a:cubicBezTo>
                    <a:pt x="13627" y="17900"/>
                    <a:pt x="13627" y="17912"/>
                    <a:pt x="13627" y="17923"/>
                  </a:cubicBezTo>
                  <a:lnTo>
                    <a:pt x="13631" y="17962"/>
                  </a:lnTo>
                  <a:cubicBezTo>
                    <a:pt x="13635" y="17985"/>
                    <a:pt x="13635" y="18012"/>
                    <a:pt x="13639" y="18035"/>
                  </a:cubicBezTo>
                  <a:lnTo>
                    <a:pt x="13650" y="18108"/>
                  </a:lnTo>
                  <a:cubicBezTo>
                    <a:pt x="13654" y="18136"/>
                    <a:pt x="13662" y="18159"/>
                    <a:pt x="13666" y="18183"/>
                  </a:cubicBezTo>
                  <a:cubicBezTo>
                    <a:pt x="13673" y="18206"/>
                    <a:pt x="13677" y="18233"/>
                    <a:pt x="13682" y="18256"/>
                  </a:cubicBezTo>
                  <a:cubicBezTo>
                    <a:pt x="13693" y="18302"/>
                    <a:pt x="13705" y="18352"/>
                    <a:pt x="13720" y="18399"/>
                  </a:cubicBezTo>
                  <a:cubicBezTo>
                    <a:pt x="13751" y="18495"/>
                    <a:pt x="13785" y="18588"/>
                    <a:pt x="13824" y="18677"/>
                  </a:cubicBezTo>
                  <a:lnTo>
                    <a:pt x="13855" y="18746"/>
                  </a:lnTo>
                  <a:cubicBezTo>
                    <a:pt x="13867" y="18769"/>
                    <a:pt x="13878" y="18789"/>
                    <a:pt x="13890" y="18812"/>
                  </a:cubicBezTo>
                  <a:cubicBezTo>
                    <a:pt x="13913" y="18858"/>
                    <a:pt x="13937" y="18901"/>
                    <a:pt x="13963" y="18943"/>
                  </a:cubicBezTo>
                  <a:cubicBezTo>
                    <a:pt x="13975" y="18966"/>
                    <a:pt x="13987" y="18985"/>
                    <a:pt x="14001" y="19005"/>
                  </a:cubicBezTo>
                  <a:cubicBezTo>
                    <a:pt x="14013" y="19028"/>
                    <a:pt x="14025" y="19048"/>
                    <a:pt x="14040" y="19071"/>
                  </a:cubicBezTo>
                  <a:lnTo>
                    <a:pt x="14126" y="19190"/>
                  </a:lnTo>
                  <a:lnTo>
                    <a:pt x="14168" y="19249"/>
                  </a:lnTo>
                  <a:cubicBezTo>
                    <a:pt x="14179" y="19267"/>
                    <a:pt x="14195" y="19290"/>
                    <a:pt x="14210" y="19310"/>
                  </a:cubicBezTo>
                  <a:lnTo>
                    <a:pt x="14299" y="19426"/>
                  </a:lnTo>
                  <a:lnTo>
                    <a:pt x="14345" y="19484"/>
                  </a:lnTo>
                  <a:cubicBezTo>
                    <a:pt x="14354" y="19492"/>
                    <a:pt x="14361" y="19504"/>
                    <a:pt x="14369" y="19511"/>
                  </a:cubicBezTo>
                  <a:lnTo>
                    <a:pt x="14392" y="19538"/>
                  </a:lnTo>
                  <a:lnTo>
                    <a:pt x="14484" y="19650"/>
                  </a:lnTo>
                  <a:cubicBezTo>
                    <a:pt x="14739" y="19948"/>
                    <a:pt x="15017" y="20226"/>
                    <a:pt x="15308" y="20484"/>
                  </a:cubicBezTo>
                  <a:cubicBezTo>
                    <a:pt x="15597" y="20743"/>
                    <a:pt x="15902" y="20987"/>
                    <a:pt x="16211" y="21222"/>
                  </a:cubicBezTo>
                  <a:cubicBezTo>
                    <a:pt x="16516" y="21461"/>
                    <a:pt x="16829" y="21689"/>
                    <a:pt x="17142" y="21921"/>
                  </a:cubicBezTo>
                  <a:cubicBezTo>
                    <a:pt x="17451" y="22149"/>
                    <a:pt x="17760" y="22385"/>
                    <a:pt x="18069" y="22616"/>
                  </a:cubicBezTo>
                  <a:cubicBezTo>
                    <a:pt x="18381" y="22848"/>
                    <a:pt x="18698" y="23076"/>
                    <a:pt x="19023" y="23288"/>
                  </a:cubicBezTo>
                  <a:cubicBezTo>
                    <a:pt x="19351" y="23501"/>
                    <a:pt x="19687" y="23698"/>
                    <a:pt x="20039" y="23868"/>
                  </a:cubicBezTo>
                  <a:cubicBezTo>
                    <a:pt x="20324" y="24006"/>
                    <a:pt x="20620" y="24126"/>
                    <a:pt x="20924" y="24220"/>
                  </a:cubicBezTo>
                  <a:lnTo>
                    <a:pt x="20924" y="24220"/>
                  </a:lnTo>
                  <a:cubicBezTo>
                    <a:pt x="20868" y="24235"/>
                    <a:pt x="20812" y="24250"/>
                    <a:pt x="20757" y="24265"/>
                  </a:cubicBezTo>
                  <a:cubicBezTo>
                    <a:pt x="20634" y="24301"/>
                    <a:pt x="20510" y="24339"/>
                    <a:pt x="20390" y="24378"/>
                  </a:cubicBezTo>
                  <a:cubicBezTo>
                    <a:pt x="20270" y="24420"/>
                    <a:pt x="20151" y="24467"/>
                    <a:pt x="20031" y="24513"/>
                  </a:cubicBezTo>
                  <a:cubicBezTo>
                    <a:pt x="19911" y="24563"/>
                    <a:pt x="19795" y="24617"/>
                    <a:pt x="19679" y="24671"/>
                  </a:cubicBezTo>
                  <a:cubicBezTo>
                    <a:pt x="19563" y="24729"/>
                    <a:pt x="19452" y="24791"/>
                    <a:pt x="19340" y="24857"/>
                  </a:cubicBezTo>
                  <a:cubicBezTo>
                    <a:pt x="19231" y="24922"/>
                    <a:pt x="19123" y="24996"/>
                    <a:pt x="19023" y="25073"/>
                  </a:cubicBezTo>
                  <a:cubicBezTo>
                    <a:pt x="18919" y="25150"/>
                    <a:pt x="18822" y="25239"/>
                    <a:pt x="18729" y="25328"/>
                  </a:cubicBezTo>
                  <a:lnTo>
                    <a:pt x="18664" y="25401"/>
                  </a:lnTo>
                  <a:cubicBezTo>
                    <a:pt x="18641" y="25424"/>
                    <a:pt x="18621" y="25447"/>
                    <a:pt x="18598" y="25474"/>
                  </a:cubicBezTo>
                  <a:cubicBezTo>
                    <a:pt x="18586" y="25486"/>
                    <a:pt x="18579" y="25497"/>
                    <a:pt x="18567" y="25509"/>
                  </a:cubicBezTo>
                  <a:lnTo>
                    <a:pt x="18536" y="25552"/>
                  </a:lnTo>
                  <a:lnTo>
                    <a:pt x="18509" y="25590"/>
                  </a:lnTo>
                  <a:lnTo>
                    <a:pt x="18494" y="25610"/>
                  </a:lnTo>
                  <a:lnTo>
                    <a:pt x="18482" y="25629"/>
                  </a:lnTo>
                  <a:lnTo>
                    <a:pt x="18428" y="25710"/>
                  </a:lnTo>
                  <a:lnTo>
                    <a:pt x="18381" y="25795"/>
                  </a:lnTo>
                  <a:lnTo>
                    <a:pt x="18331" y="25880"/>
                  </a:lnTo>
                  <a:lnTo>
                    <a:pt x="18308" y="25923"/>
                  </a:lnTo>
                  <a:cubicBezTo>
                    <a:pt x="18301" y="25934"/>
                    <a:pt x="18293" y="25950"/>
                    <a:pt x="18285" y="25965"/>
                  </a:cubicBezTo>
                  <a:cubicBezTo>
                    <a:pt x="18258" y="26019"/>
                    <a:pt x="18227" y="26077"/>
                    <a:pt x="18201" y="26135"/>
                  </a:cubicBezTo>
                  <a:lnTo>
                    <a:pt x="18119" y="26308"/>
                  </a:lnTo>
                  <a:cubicBezTo>
                    <a:pt x="18015" y="26544"/>
                    <a:pt x="17930" y="26784"/>
                    <a:pt x="17845" y="27027"/>
                  </a:cubicBezTo>
                  <a:cubicBezTo>
                    <a:pt x="17764" y="27267"/>
                    <a:pt x="17682" y="27506"/>
                    <a:pt x="17582" y="27742"/>
                  </a:cubicBezTo>
                  <a:cubicBezTo>
                    <a:pt x="17486" y="27973"/>
                    <a:pt x="17374" y="28198"/>
                    <a:pt x="17238" y="28410"/>
                  </a:cubicBezTo>
                  <a:lnTo>
                    <a:pt x="17188" y="28491"/>
                  </a:lnTo>
                  <a:lnTo>
                    <a:pt x="17176" y="28510"/>
                  </a:lnTo>
                  <a:lnTo>
                    <a:pt x="17161" y="28529"/>
                  </a:lnTo>
                  <a:lnTo>
                    <a:pt x="17135" y="28568"/>
                  </a:lnTo>
                  <a:cubicBezTo>
                    <a:pt x="17099" y="28622"/>
                    <a:pt x="17065" y="28672"/>
                    <a:pt x="17026" y="28727"/>
                  </a:cubicBezTo>
                  <a:lnTo>
                    <a:pt x="16914" y="28881"/>
                  </a:lnTo>
                  <a:cubicBezTo>
                    <a:pt x="16875" y="28931"/>
                    <a:pt x="16841" y="28986"/>
                    <a:pt x="16802" y="29036"/>
                  </a:cubicBezTo>
                  <a:cubicBezTo>
                    <a:pt x="16659" y="29244"/>
                    <a:pt x="16520" y="29460"/>
                    <a:pt x="16397" y="29688"/>
                  </a:cubicBezTo>
                  <a:cubicBezTo>
                    <a:pt x="16277" y="29912"/>
                    <a:pt x="16172" y="30152"/>
                    <a:pt x="16099" y="30395"/>
                  </a:cubicBezTo>
                  <a:cubicBezTo>
                    <a:pt x="16022" y="30642"/>
                    <a:pt x="15968" y="30893"/>
                    <a:pt x="15925" y="31144"/>
                  </a:cubicBezTo>
                  <a:cubicBezTo>
                    <a:pt x="15914" y="31207"/>
                    <a:pt x="15902" y="31268"/>
                    <a:pt x="15894" y="31334"/>
                  </a:cubicBezTo>
                  <a:lnTo>
                    <a:pt x="15864" y="31523"/>
                  </a:lnTo>
                  <a:cubicBezTo>
                    <a:pt x="15844" y="31647"/>
                    <a:pt x="15825" y="31774"/>
                    <a:pt x="15802" y="31897"/>
                  </a:cubicBezTo>
                  <a:cubicBezTo>
                    <a:pt x="15755" y="32145"/>
                    <a:pt x="15701" y="32392"/>
                    <a:pt x="15636" y="32639"/>
                  </a:cubicBezTo>
                  <a:cubicBezTo>
                    <a:pt x="15566" y="32882"/>
                    <a:pt x="15489" y="33122"/>
                    <a:pt x="15392" y="33353"/>
                  </a:cubicBezTo>
                  <a:cubicBezTo>
                    <a:pt x="15310" y="33552"/>
                    <a:pt x="15218" y="33744"/>
                    <a:pt x="15107" y="33926"/>
                  </a:cubicBezTo>
                  <a:lnTo>
                    <a:pt x="15107" y="33926"/>
                  </a:lnTo>
                  <a:cubicBezTo>
                    <a:pt x="15098" y="33863"/>
                    <a:pt x="15088" y="33800"/>
                    <a:pt x="15076" y="33736"/>
                  </a:cubicBezTo>
                  <a:cubicBezTo>
                    <a:pt x="15060" y="33635"/>
                    <a:pt x="15041" y="33535"/>
                    <a:pt x="15017" y="33435"/>
                  </a:cubicBezTo>
                  <a:cubicBezTo>
                    <a:pt x="15006" y="33385"/>
                    <a:pt x="14998" y="33334"/>
                    <a:pt x="14987" y="33284"/>
                  </a:cubicBezTo>
                  <a:lnTo>
                    <a:pt x="14952" y="33134"/>
                  </a:lnTo>
                  <a:lnTo>
                    <a:pt x="14914" y="32983"/>
                  </a:lnTo>
                  <a:lnTo>
                    <a:pt x="14894" y="32909"/>
                  </a:lnTo>
                  <a:lnTo>
                    <a:pt x="14875" y="32832"/>
                  </a:lnTo>
                  <a:cubicBezTo>
                    <a:pt x="14766" y="32438"/>
                    <a:pt x="14643" y="32045"/>
                    <a:pt x="14504" y="31658"/>
                  </a:cubicBezTo>
                  <a:cubicBezTo>
                    <a:pt x="14365" y="31271"/>
                    <a:pt x="14210" y="30890"/>
                    <a:pt x="14079" y="30503"/>
                  </a:cubicBezTo>
                  <a:cubicBezTo>
                    <a:pt x="14044" y="30407"/>
                    <a:pt x="14013" y="30310"/>
                    <a:pt x="13983" y="30214"/>
                  </a:cubicBezTo>
                  <a:lnTo>
                    <a:pt x="13932" y="30066"/>
                  </a:lnTo>
                  <a:cubicBezTo>
                    <a:pt x="13917" y="30020"/>
                    <a:pt x="13905" y="29970"/>
                    <a:pt x="13890" y="29924"/>
                  </a:cubicBezTo>
                  <a:cubicBezTo>
                    <a:pt x="13828" y="29727"/>
                    <a:pt x="13778" y="29530"/>
                    <a:pt x="13735" y="29333"/>
                  </a:cubicBezTo>
                  <a:cubicBezTo>
                    <a:pt x="13693" y="29132"/>
                    <a:pt x="13658" y="28931"/>
                    <a:pt x="13643" y="28731"/>
                  </a:cubicBezTo>
                  <a:cubicBezTo>
                    <a:pt x="13623" y="28529"/>
                    <a:pt x="13627" y="28328"/>
                    <a:pt x="13646" y="28128"/>
                  </a:cubicBezTo>
                  <a:lnTo>
                    <a:pt x="13666" y="27977"/>
                  </a:lnTo>
                  <a:lnTo>
                    <a:pt x="13693" y="27827"/>
                  </a:lnTo>
                  <a:cubicBezTo>
                    <a:pt x="13712" y="27730"/>
                    <a:pt x="13739" y="27633"/>
                    <a:pt x="13770" y="27537"/>
                  </a:cubicBezTo>
                  <a:cubicBezTo>
                    <a:pt x="13835" y="27344"/>
                    <a:pt x="13913" y="27155"/>
                    <a:pt x="13983" y="26961"/>
                  </a:cubicBezTo>
                  <a:cubicBezTo>
                    <a:pt x="14017" y="26865"/>
                    <a:pt x="14052" y="26765"/>
                    <a:pt x="14079" y="26664"/>
                  </a:cubicBezTo>
                  <a:cubicBezTo>
                    <a:pt x="14106" y="26563"/>
                    <a:pt x="14126" y="26460"/>
                    <a:pt x="14137" y="26355"/>
                  </a:cubicBezTo>
                  <a:cubicBezTo>
                    <a:pt x="14160" y="26146"/>
                    <a:pt x="14153" y="25934"/>
                    <a:pt x="14133" y="25729"/>
                  </a:cubicBezTo>
                  <a:cubicBezTo>
                    <a:pt x="14114" y="25524"/>
                    <a:pt x="14083" y="25320"/>
                    <a:pt x="14067" y="25119"/>
                  </a:cubicBezTo>
                  <a:cubicBezTo>
                    <a:pt x="14052" y="24918"/>
                    <a:pt x="14052" y="24718"/>
                    <a:pt x="14083" y="24520"/>
                  </a:cubicBezTo>
                  <a:lnTo>
                    <a:pt x="14099" y="24447"/>
                  </a:lnTo>
                  <a:lnTo>
                    <a:pt x="14106" y="24412"/>
                  </a:lnTo>
                  <a:lnTo>
                    <a:pt x="14114" y="24374"/>
                  </a:lnTo>
                  <a:cubicBezTo>
                    <a:pt x="14126" y="24324"/>
                    <a:pt x="14137" y="24273"/>
                    <a:pt x="14149" y="24223"/>
                  </a:cubicBezTo>
                  <a:lnTo>
                    <a:pt x="14160" y="24146"/>
                  </a:lnTo>
                  <a:cubicBezTo>
                    <a:pt x="14164" y="24119"/>
                    <a:pt x="14168" y="24092"/>
                    <a:pt x="14172" y="24069"/>
                  </a:cubicBezTo>
                  <a:cubicBezTo>
                    <a:pt x="14176" y="24041"/>
                    <a:pt x="14179" y="24014"/>
                    <a:pt x="14183" y="23991"/>
                  </a:cubicBezTo>
                  <a:lnTo>
                    <a:pt x="14191" y="23910"/>
                  </a:lnTo>
                  <a:cubicBezTo>
                    <a:pt x="14215" y="23706"/>
                    <a:pt x="14215" y="23493"/>
                    <a:pt x="14199" y="23288"/>
                  </a:cubicBezTo>
                  <a:cubicBezTo>
                    <a:pt x="14183" y="23080"/>
                    <a:pt x="14149" y="22871"/>
                    <a:pt x="14102" y="22670"/>
                  </a:cubicBezTo>
                  <a:cubicBezTo>
                    <a:pt x="14056" y="22465"/>
                    <a:pt x="13994" y="22269"/>
                    <a:pt x="13928" y="22071"/>
                  </a:cubicBezTo>
                  <a:cubicBezTo>
                    <a:pt x="13793" y="21682"/>
                    <a:pt x="13631" y="21303"/>
                    <a:pt x="13480" y="20925"/>
                  </a:cubicBezTo>
                  <a:cubicBezTo>
                    <a:pt x="13442" y="20828"/>
                    <a:pt x="13404" y="20736"/>
                    <a:pt x="13368" y="20639"/>
                  </a:cubicBezTo>
                  <a:lnTo>
                    <a:pt x="13315" y="20495"/>
                  </a:lnTo>
                  <a:lnTo>
                    <a:pt x="13260" y="20353"/>
                  </a:lnTo>
                  <a:cubicBezTo>
                    <a:pt x="13195" y="20164"/>
                    <a:pt x="13137" y="19967"/>
                    <a:pt x="13087" y="19773"/>
                  </a:cubicBezTo>
                  <a:cubicBezTo>
                    <a:pt x="13036" y="19577"/>
                    <a:pt x="12998" y="19376"/>
                    <a:pt x="12959" y="19179"/>
                  </a:cubicBezTo>
                  <a:cubicBezTo>
                    <a:pt x="12951" y="19128"/>
                    <a:pt x="12944" y="19078"/>
                    <a:pt x="12935" y="19028"/>
                  </a:cubicBezTo>
                  <a:lnTo>
                    <a:pt x="12909" y="18878"/>
                  </a:lnTo>
                  <a:cubicBezTo>
                    <a:pt x="12897" y="18777"/>
                    <a:pt x="12882" y="18677"/>
                    <a:pt x="12871" y="18577"/>
                  </a:cubicBezTo>
                  <a:cubicBezTo>
                    <a:pt x="12847" y="18375"/>
                    <a:pt x="12828" y="18171"/>
                    <a:pt x="12812" y="17969"/>
                  </a:cubicBezTo>
                  <a:cubicBezTo>
                    <a:pt x="12801" y="17766"/>
                    <a:pt x="12785" y="17561"/>
                    <a:pt x="12782" y="17360"/>
                  </a:cubicBezTo>
                  <a:cubicBezTo>
                    <a:pt x="12769" y="16954"/>
                    <a:pt x="12782" y="16545"/>
                    <a:pt x="12766" y="16131"/>
                  </a:cubicBezTo>
                  <a:cubicBezTo>
                    <a:pt x="12766" y="16078"/>
                    <a:pt x="12766" y="16027"/>
                    <a:pt x="12762" y="15973"/>
                  </a:cubicBezTo>
                  <a:lnTo>
                    <a:pt x="12750" y="15819"/>
                  </a:lnTo>
                  <a:lnTo>
                    <a:pt x="12739" y="15660"/>
                  </a:lnTo>
                  <a:cubicBezTo>
                    <a:pt x="12735" y="15610"/>
                    <a:pt x="12727" y="15556"/>
                    <a:pt x="12719" y="15506"/>
                  </a:cubicBezTo>
                  <a:cubicBezTo>
                    <a:pt x="12693" y="15293"/>
                    <a:pt x="12650" y="15085"/>
                    <a:pt x="12592" y="14880"/>
                  </a:cubicBezTo>
                  <a:lnTo>
                    <a:pt x="12569" y="14803"/>
                  </a:lnTo>
                  <a:cubicBezTo>
                    <a:pt x="12557" y="14776"/>
                    <a:pt x="12550" y="14753"/>
                    <a:pt x="12541" y="14730"/>
                  </a:cubicBezTo>
                  <a:cubicBezTo>
                    <a:pt x="12527" y="14679"/>
                    <a:pt x="12507" y="14629"/>
                    <a:pt x="12491" y="14579"/>
                  </a:cubicBezTo>
                  <a:cubicBezTo>
                    <a:pt x="12472" y="14532"/>
                    <a:pt x="12457" y="14482"/>
                    <a:pt x="12438" y="14432"/>
                  </a:cubicBezTo>
                  <a:cubicBezTo>
                    <a:pt x="12418" y="14386"/>
                    <a:pt x="12399" y="14336"/>
                    <a:pt x="12379" y="14289"/>
                  </a:cubicBezTo>
                  <a:cubicBezTo>
                    <a:pt x="12302" y="14096"/>
                    <a:pt x="12217" y="13903"/>
                    <a:pt x="12129" y="13717"/>
                  </a:cubicBezTo>
                  <a:cubicBezTo>
                    <a:pt x="11951" y="13339"/>
                    <a:pt x="11746" y="12976"/>
                    <a:pt x="11522" y="12625"/>
                  </a:cubicBezTo>
                  <a:cubicBezTo>
                    <a:pt x="11298" y="12273"/>
                    <a:pt x="11047" y="11937"/>
                    <a:pt x="10769" y="11620"/>
                  </a:cubicBezTo>
                  <a:cubicBezTo>
                    <a:pt x="10630" y="11466"/>
                    <a:pt x="10479" y="11315"/>
                    <a:pt x="10325" y="11172"/>
                  </a:cubicBezTo>
                  <a:cubicBezTo>
                    <a:pt x="10170" y="11029"/>
                    <a:pt x="10008" y="10890"/>
                    <a:pt x="9830" y="10771"/>
                  </a:cubicBezTo>
                  <a:lnTo>
                    <a:pt x="9765" y="10728"/>
                  </a:lnTo>
                  <a:lnTo>
                    <a:pt x="9699" y="10685"/>
                  </a:lnTo>
                  <a:cubicBezTo>
                    <a:pt x="9653" y="10658"/>
                    <a:pt x="9610" y="10632"/>
                    <a:pt x="9564" y="10605"/>
                  </a:cubicBezTo>
                  <a:cubicBezTo>
                    <a:pt x="9475" y="10550"/>
                    <a:pt x="9386" y="10500"/>
                    <a:pt x="9293" y="10450"/>
                  </a:cubicBezTo>
                  <a:cubicBezTo>
                    <a:pt x="9201" y="10404"/>
                    <a:pt x="9104" y="10357"/>
                    <a:pt x="9008" y="10315"/>
                  </a:cubicBezTo>
                  <a:cubicBezTo>
                    <a:pt x="8915" y="10268"/>
                    <a:pt x="8819" y="10229"/>
                    <a:pt x="8718" y="10191"/>
                  </a:cubicBezTo>
                  <a:cubicBezTo>
                    <a:pt x="8521" y="10118"/>
                    <a:pt x="8320" y="10052"/>
                    <a:pt x="8111" y="10013"/>
                  </a:cubicBezTo>
                  <a:cubicBezTo>
                    <a:pt x="8018" y="10000"/>
                    <a:pt x="7927" y="9989"/>
                    <a:pt x="7833" y="9989"/>
                  </a:cubicBezTo>
                  <a:cubicBezTo>
                    <a:pt x="7819" y="9989"/>
                    <a:pt x="7805" y="9990"/>
                    <a:pt x="7791" y="9990"/>
                  </a:cubicBezTo>
                  <a:cubicBezTo>
                    <a:pt x="7683" y="9990"/>
                    <a:pt x="7571" y="10010"/>
                    <a:pt x="7466" y="10049"/>
                  </a:cubicBezTo>
                  <a:cubicBezTo>
                    <a:pt x="7362" y="10087"/>
                    <a:pt x="7266" y="10149"/>
                    <a:pt x="7185" y="10226"/>
                  </a:cubicBezTo>
                  <a:cubicBezTo>
                    <a:pt x="7147" y="10261"/>
                    <a:pt x="7108" y="10303"/>
                    <a:pt x="7077" y="10345"/>
                  </a:cubicBezTo>
                  <a:cubicBezTo>
                    <a:pt x="7042" y="10392"/>
                    <a:pt x="7015" y="10438"/>
                    <a:pt x="6988" y="10484"/>
                  </a:cubicBezTo>
                  <a:cubicBezTo>
                    <a:pt x="6933" y="10577"/>
                    <a:pt x="6895" y="10678"/>
                    <a:pt x="6860" y="10778"/>
                  </a:cubicBezTo>
                  <a:cubicBezTo>
                    <a:pt x="6829" y="10878"/>
                    <a:pt x="6803" y="10983"/>
                    <a:pt x="6783" y="11083"/>
                  </a:cubicBezTo>
                  <a:cubicBezTo>
                    <a:pt x="6744" y="11292"/>
                    <a:pt x="6725" y="11500"/>
                    <a:pt x="6725" y="11709"/>
                  </a:cubicBezTo>
                  <a:lnTo>
                    <a:pt x="6729" y="11867"/>
                  </a:lnTo>
                  <a:cubicBezTo>
                    <a:pt x="6733" y="11921"/>
                    <a:pt x="6740" y="11972"/>
                    <a:pt x="6744" y="12026"/>
                  </a:cubicBezTo>
                  <a:lnTo>
                    <a:pt x="6748" y="12065"/>
                  </a:lnTo>
                  <a:cubicBezTo>
                    <a:pt x="6748" y="12076"/>
                    <a:pt x="6753" y="12092"/>
                    <a:pt x="6753" y="12103"/>
                  </a:cubicBezTo>
                  <a:lnTo>
                    <a:pt x="6764" y="12181"/>
                  </a:lnTo>
                  <a:lnTo>
                    <a:pt x="6776" y="12257"/>
                  </a:lnTo>
                  <a:lnTo>
                    <a:pt x="6794" y="12334"/>
                  </a:lnTo>
                  <a:cubicBezTo>
                    <a:pt x="6837" y="12543"/>
                    <a:pt x="6899" y="12744"/>
                    <a:pt x="6984" y="12937"/>
                  </a:cubicBezTo>
                  <a:cubicBezTo>
                    <a:pt x="7065" y="13131"/>
                    <a:pt x="7161" y="13316"/>
                    <a:pt x="7270" y="13493"/>
                  </a:cubicBezTo>
                  <a:cubicBezTo>
                    <a:pt x="7382" y="13671"/>
                    <a:pt x="7509" y="13841"/>
                    <a:pt x="7641" y="14003"/>
                  </a:cubicBezTo>
                  <a:cubicBezTo>
                    <a:pt x="7772" y="14161"/>
                    <a:pt x="7915" y="14316"/>
                    <a:pt x="8058" y="14463"/>
                  </a:cubicBezTo>
                  <a:cubicBezTo>
                    <a:pt x="8340" y="14760"/>
                    <a:pt x="8637" y="15046"/>
                    <a:pt x="8908" y="15347"/>
                  </a:cubicBezTo>
                  <a:cubicBezTo>
                    <a:pt x="9042" y="15498"/>
                    <a:pt x="9170" y="15652"/>
                    <a:pt x="9286" y="15814"/>
                  </a:cubicBezTo>
                  <a:cubicBezTo>
                    <a:pt x="9348" y="15892"/>
                    <a:pt x="9402" y="15976"/>
                    <a:pt x="9456" y="16062"/>
                  </a:cubicBezTo>
                  <a:cubicBezTo>
                    <a:pt x="9506" y="16143"/>
                    <a:pt x="9557" y="16231"/>
                    <a:pt x="9610" y="16320"/>
                  </a:cubicBezTo>
                  <a:cubicBezTo>
                    <a:pt x="9710" y="16498"/>
                    <a:pt x="9815" y="16680"/>
                    <a:pt x="9942" y="16853"/>
                  </a:cubicBezTo>
                  <a:cubicBezTo>
                    <a:pt x="10008" y="16942"/>
                    <a:pt x="10081" y="17028"/>
                    <a:pt x="10167" y="17105"/>
                  </a:cubicBezTo>
                  <a:cubicBezTo>
                    <a:pt x="10252" y="17182"/>
                    <a:pt x="10348" y="17251"/>
                    <a:pt x="10460" y="17302"/>
                  </a:cubicBezTo>
                  <a:lnTo>
                    <a:pt x="10479" y="17309"/>
                  </a:lnTo>
                  <a:lnTo>
                    <a:pt x="10502" y="17317"/>
                  </a:lnTo>
                  <a:lnTo>
                    <a:pt x="10545" y="17333"/>
                  </a:lnTo>
                  <a:cubicBezTo>
                    <a:pt x="10560" y="17338"/>
                    <a:pt x="10573" y="17342"/>
                    <a:pt x="10587" y="17346"/>
                  </a:cubicBezTo>
                  <a:lnTo>
                    <a:pt x="10587" y="17346"/>
                  </a:lnTo>
                  <a:cubicBezTo>
                    <a:pt x="10593" y="17407"/>
                    <a:pt x="10600" y="17468"/>
                    <a:pt x="10607" y="17529"/>
                  </a:cubicBezTo>
                  <a:lnTo>
                    <a:pt x="10641" y="17835"/>
                  </a:lnTo>
                  <a:lnTo>
                    <a:pt x="10657" y="17985"/>
                  </a:lnTo>
                  <a:lnTo>
                    <a:pt x="10664" y="18058"/>
                  </a:lnTo>
                  <a:lnTo>
                    <a:pt x="10669" y="18097"/>
                  </a:lnTo>
                  <a:lnTo>
                    <a:pt x="10669" y="18117"/>
                  </a:lnTo>
                  <a:lnTo>
                    <a:pt x="10669" y="18132"/>
                  </a:lnTo>
                  <a:cubicBezTo>
                    <a:pt x="10676" y="18221"/>
                    <a:pt x="10673" y="18306"/>
                    <a:pt x="10661" y="18383"/>
                  </a:cubicBezTo>
                  <a:cubicBezTo>
                    <a:pt x="10653" y="18426"/>
                    <a:pt x="10646" y="18464"/>
                    <a:pt x="10634" y="18502"/>
                  </a:cubicBezTo>
                  <a:cubicBezTo>
                    <a:pt x="10618" y="18541"/>
                    <a:pt x="10607" y="18580"/>
                    <a:pt x="10587" y="18615"/>
                  </a:cubicBezTo>
                  <a:cubicBezTo>
                    <a:pt x="10518" y="18762"/>
                    <a:pt x="10398" y="18905"/>
                    <a:pt x="10263" y="19044"/>
                  </a:cubicBezTo>
                  <a:cubicBezTo>
                    <a:pt x="10197" y="19117"/>
                    <a:pt x="10124" y="19187"/>
                    <a:pt x="10051" y="19263"/>
                  </a:cubicBezTo>
                  <a:cubicBezTo>
                    <a:pt x="10015" y="19302"/>
                    <a:pt x="9977" y="19337"/>
                    <a:pt x="9942" y="19379"/>
                  </a:cubicBezTo>
                  <a:cubicBezTo>
                    <a:pt x="9923" y="19399"/>
                    <a:pt x="9904" y="19418"/>
                    <a:pt x="9885" y="19438"/>
                  </a:cubicBezTo>
                  <a:lnTo>
                    <a:pt x="9830" y="19507"/>
                  </a:lnTo>
                  <a:cubicBezTo>
                    <a:pt x="9757" y="19596"/>
                    <a:pt x="9691" y="19696"/>
                    <a:pt x="9634" y="19797"/>
                  </a:cubicBezTo>
                  <a:cubicBezTo>
                    <a:pt x="9580" y="19898"/>
                    <a:pt x="9529" y="19998"/>
                    <a:pt x="9487" y="20101"/>
                  </a:cubicBezTo>
                  <a:cubicBezTo>
                    <a:pt x="9406" y="20310"/>
                    <a:pt x="9348" y="20519"/>
                    <a:pt x="9297" y="20720"/>
                  </a:cubicBezTo>
                  <a:cubicBezTo>
                    <a:pt x="9243" y="20921"/>
                    <a:pt x="9197" y="21117"/>
                    <a:pt x="9143" y="21303"/>
                  </a:cubicBezTo>
                  <a:cubicBezTo>
                    <a:pt x="9085" y="21488"/>
                    <a:pt x="9019" y="21666"/>
                    <a:pt x="8935" y="21821"/>
                  </a:cubicBezTo>
                  <a:cubicBezTo>
                    <a:pt x="8911" y="21859"/>
                    <a:pt x="8888" y="21898"/>
                    <a:pt x="8865" y="21932"/>
                  </a:cubicBezTo>
                  <a:lnTo>
                    <a:pt x="8826" y="21987"/>
                  </a:lnTo>
                  <a:cubicBezTo>
                    <a:pt x="8815" y="22002"/>
                    <a:pt x="8803" y="22018"/>
                    <a:pt x="8792" y="22033"/>
                  </a:cubicBezTo>
                  <a:lnTo>
                    <a:pt x="8772" y="22056"/>
                  </a:lnTo>
                  <a:lnTo>
                    <a:pt x="8749" y="22080"/>
                  </a:lnTo>
                  <a:cubicBezTo>
                    <a:pt x="8737" y="22094"/>
                    <a:pt x="8722" y="22110"/>
                    <a:pt x="8707" y="22126"/>
                  </a:cubicBezTo>
                  <a:cubicBezTo>
                    <a:pt x="8676" y="22153"/>
                    <a:pt x="8644" y="22180"/>
                    <a:pt x="8614" y="22203"/>
                  </a:cubicBezTo>
                  <a:cubicBezTo>
                    <a:pt x="8479" y="22308"/>
                    <a:pt x="8320" y="22385"/>
                    <a:pt x="8147" y="22438"/>
                  </a:cubicBezTo>
                  <a:cubicBezTo>
                    <a:pt x="7976" y="22497"/>
                    <a:pt x="7791" y="22535"/>
                    <a:pt x="7602" y="22558"/>
                  </a:cubicBezTo>
                  <a:cubicBezTo>
                    <a:pt x="7409" y="22581"/>
                    <a:pt x="7216" y="22593"/>
                    <a:pt x="7019" y="22597"/>
                  </a:cubicBezTo>
                  <a:cubicBezTo>
                    <a:pt x="6997" y="22597"/>
                    <a:pt x="6975" y="22597"/>
                    <a:pt x="6954" y="22597"/>
                  </a:cubicBezTo>
                  <a:cubicBezTo>
                    <a:pt x="6581" y="22597"/>
                    <a:pt x="6205" y="22568"/>
                    <a:pt x="5826" y="22527"/>
                  </a:cubicBezTo>
                  <a:cubicBezTo>
                    <a:pt x="5624" y="22504"/>
                    <a:pt x="5423" y="22481"/>
                    <a:pt x="5218" y="22458"/>
                  </a:cubicBezTo>
                  <a:lnTo>
                    <a:pt x="5180" y="22454"/>
                  </a:lnTo>
                  <a:cubicBezTo>
                    <a:pt x="5165" y="22450"/>
                    <a:pt x="5157" y="22450"/>
                    <a:pt x="5145" y="22447"/>
                  </a:cubicBezTo>
                  <a:lnTo>
                    <a:pt x="5076" y="22438"/>
                  </a:lnTo>
                  <a:lnTo>
                    <a:pt x="5006" y="22427"/>
                  </a:lnTo>
                  <a:lnTo>
                    <a:pt x="4987" y="22427"/>
                  </a:lnTo>
                  <a:lnTo>
                    <a:pt x="4972" y="22424"/>
                  </a:lnTo>
                  <a:lnTo>
                    <a:pt x="4937" y="22415"/>
                  </a:lnTo>
                  <a:lnTo>
                    <a:pt x="4798" y="22388"/>
                  </a:lnTo>
                  <a:lnTo>
                    <a:pt x="4659" y="22349"/>
                  </a:lnTo>
                  <a:cubicBezTo>
                    <a:pt x="4477" y="22299"/>
                    <a:pt x="4296" y="22238"/>
                    <a:pt x="4118" y="22160"/>
                  </a:cubicBezTo>
                  <a:cubicBezTo>
                    <a:pt x="4025" y="22126"/>
                    <a:pt x="3940" y="22080"/>
                    <a:pt x="3851" y="22041"/>
                  </a:cubicBezTo>
                  <a:cubicBezTo>
                    <a:pt x="3809" y="22018"/>
                    <a:pt x="3767" y="21994"/>
                    <a:pt x="3724" y="21971"/>
                  </a:cubicBezTo>
                  <a:lnTo>
                    <a:pt x="3658" y="21937"/>
                  </a:lnTo>
                  <a:cubicBezTo>
                    <a:pt x="3635" y="21925"/>
                    <a:pt x="3616" y="21914"/>
                    <a:pt x="3593" y="21902"/>
                  </a:cubicBezTo>
                  <a:lnTo>
                    <a:pt x="3466" y="21828"/>
                  </a:lnTo>
                  <a:cubicBezTo>
                    <a:pt x="3423" y="21802"/>
                    <a:pt x="3380" y="21775"/>
                    <a:pt x="3341" y="21751"/>
                  </a:cubicBezTo>
                  <a:cubicBezTo>
                    <a:pt x="3257" y="21700"/>
                    <a:pt x="3175" y="21643"/>
                    <a:pt x="3091" y="21589"/>
                  </a:cubicBezTo>
                  <a:cubicBezTo>
                    <a:pt x="3052" y="21561"/>
                    <a:pt x="3013" y="21531"/>
                    <a:pt x="2971" y="21500"/>
                  </a:cubicBezTo>
                  <a:lnTo>
                    <a:pt x="2913" y="21458"/>
                  </a:lnTo>
                  <a:lnTo>
                    <a:pt x="2882" y="21438"/>
                  </a:lnTo>
                  <a:lnTo>
                    <a:pt x="2851" y="21415"/>
                  </a:lnTo>
                  <a:cubicBezTo>
                    <a:pt x="2774" y="21353"/>
                    <a:pt x="2692" y="21295"/>
                    <a:pt x="2616" y="21230"/>
                  </a:cubicBezTo>
                  <a:cubicBezTo>
                    <a:pt x="2581" y="21199"/>
                    <a:pt x="2539" y="21167"/>
                    <a:pt x="2503" y="21133"/>
                  </a:cubicBezTo>
                  <a:lnTo>
                    <a:pt x="2387" y="21037"/>
                  </a:lnTo>
                  <a:lnTo>
                    <a:pt x="2334" y="20987"/>
                  </a:lnTo>
                  <a:lnTo>
                    <a:pt x="2280" y="20936"/>
                  </a:lnTo>
                  <a:lnTo>
                    <a:pt x="2168" y="20836"/>
                  </a:lnTo>
                  <a:cubicBezTo>
                    <a:pt x="2133" y="20801"/>
                    <a:pt x="2098" y="20766"/>
                    <a:pt x="2059" y="20732"/>
                  </a:cubicBezTo>
                  <a:cubicBezTo>
                    <a:pt x="2025" y="20697"/>
                    <a:pt x="1990" y="20662"/>
                    <a:pt x="1956" y="20623"/>
                  </a:cubicBezTo>
                  <a:cubicBezTo>
                    <a:pt x="1886" y="20554"/>
                    <a:pt x="1816" y="20481"/>
                    <a:pt x="1751" y="20407"/>
                  </a:cubicBezTo>
                  <a:cubicBezTo>
                    <a:pt x="1715" y="20368"/>
                    <a:pt x="1681" y="20330"/>
                    <a:pt x="1650" y="20295"/>
                  </a:cubicBezTo>
                  <a:lnTo>
                    <a:pt x="1549" y="20179"/>
                  </a:lnTo>
                  <a:lnTo>
                    <a:pt x="1503" y="20121"/>
                  </a:lnTo>
                  <a:lnTo>
                    <a:pt x="1457" y="20063"/>
                  </a:lnTo>
                  <a:lnTo>
                    <a:pt x="1360" y="19944"/>
                  </a:lnTo>
                  <a:cubicBezTo>
                    <a:pt x="1241" y="19785"/>
                    <a:pt x="1121" y="19623"/>
                    <a:pt x="1013" y="19453"/>
                  </a:cubicBezTo>
                  <a:cubicBezTo>
                    <a:pt x="959" y="19372"/>
                    <a:pt x="908" y="19283"/>
                    <a:pt x="854" y="19198"/>
                  </a:cubicBezTo>
                  <a:lnTo>
                    <a:pt x="835" y="19163"/>
                  </a:lnTo>
                  <a:lnTo>
                    <a:pt x="820" y="19133"/>
                  </a:lnTo>
                  <a:lnTo>
                    <a:pt x="781" y="19067"/>
                  </a:lnTo>
                  <a:lnTo>
                    <a:pt x="746" y="19001"/>
                  </a:lnTo>
                  <a:cubicBezTo>
                    <a:pt x="738" y="18989"/>
                    <a:pt x="731" y="18978"/>
                    <a:pt x="727" y="18966"/>
                  </a:cubicBezTo>
                  <a:lnTo>
                    <a:pt x="712" y="18935"/>
                  </a:lnTo>
                  <a:lnTo>
                    <a:pt x="642" y="18800"/>
                  </a:lnTo>
                  <a:cubicBezTo>
                    <a:pt x="630" y="18777"/>
                    <a:pt x="619" y="18754"/>
                    <a:pt x="611" y="18730"/>
                  </a:cubicBezTo>
                  <a:lnTo>
                    <a:pt x="580" y="18661"/>
                  </a:lnTo>
                  <a:cubicBezTo>
                    <a:pt x="534" y="18572"/>
                    <a:pt x="499" y="18479"/>
                    <a:pt x="460" y="18387"/>
                  </a:cubicBezTo>
                  <a:cubicBezTo>
                    <a:pt x="445" y="18340"/>
                    <a:pt x="430" y="18290"/>
                    <a:pt x="410" y="18244"/>
                  </a:cubicBezTo>
                  <a:cubicBezTo>
                    <a:pt x="403" y="18221"/>
                    <a:pt x="394" y="18197"/>
                    <a:pt x="387" y="18174"/>
                  </a:cubicBezTo>
                  <a:lnTo>
                    <a:pt x="364" y="18101"/>
                  </a:lnTo>
                  <a:lnTo>
                    <a:pt x="344" y="18032"/>
                  </a:lnTo>
                  <a:lnTo>
                    <a:pt x="333" y="17993"/>
                  </a:lnTo>
                  <a:cubicBezTo>
                    <a:pt x="329" y="17982"/>
                    <a:pt x="325" y="17969"/>
                    <a:pt x="325" y="17958"/>
                  </a:cubicBezTo>
                  <a:lnTo>
                    <a:pt x="287" y="17812"/>
                  </a:lnTo>
                  <a:cubicBezTo>
                    <a:pt x="248" y="17614"/>
                    <a:pt x="213" y="17418"/>
                    <a:pt x="190" y="17217"/>
                  </a:cubicBezTo>
                  <a:cubicBezTo>
                    <a:pt x="166" y="17016"/>
                    <a:pt x="152" y="16815"/>
                    <a:pt x="148" y="16614"/>
                  </a:cubicBezTo>
                  <a:cubicBezTo>
                    <a:pt x="148" y="16409"/>
                    <a:pt x="155" y="16208"/>
                    <a:pt x="175" y="16008"/>
                  </a:cubicBezTo>
                  <a:cubicBezTo>
                    <a:pt x="194" y="15807"/>
                    <a:pt x="225" y="15606"/>
                    <a:pt x="267" y="15409"/>
                  </a:cubicBezTo>
                  <a:cubicBezTo>
                    <a:pt x="310" y="15212"/>
                    <a:pt x="368" y="15019"/>
                    <a:pt x="433" y="14826"/>
                  </a:cubicBezTo>
                  <a:cubicBezTo>
                    <a:pt x="503" y="14641"/>
                    <a:pt x="584" y="14452"/>
                    <a:pt x="669" y="14266"/>
                  </a:cubicBezTo>
                  <a:cubicBezTo>
                    <a:pt x="754" y="14081"/>
                    <a:pt x="843" y="13895"/>
                    <a:pt x="927" y="13710"/>
                  </a:cubicBezTo>
                  <a:cubicBezTo>
                    <a:pt x="1105" y="13339"/>
                    <a:pt x="1283" y="12968"/>
                    <a:pt x="1437" y="12586"/>
                  </a:cubicBezTo>
                  <a:cubicBezTo>
                    <a:pt x="1515" y="12397"/>
                    <a:pt x="1585" y="12204"/>
                    <a:pt x="1646" y="12003"/>
                  </a:cubicBezTo>
                  <a:lnTo>
                    <a:pt x="1669" y="11929"/>
                  </a:lnTo>
                  <a:cubicBezTo>
                    <a:pt x="1677" y="11906"/>
                    <a:pt x="1681" y="11879"/>
                    <a:pt x="1689" y="11856"/>
                  </a:cubicBezTo>
                  <a:cubicBezTo>
                    <a:pt x="1704" y="11805"/>
                    <a:pt x="1715" y="11755"/>
                    <a:pt x="1731" y="11705"/>
                  </a:cubicBezTo>
                  <a:cubicBezTo>
                    <a:pt x="1754" y="11605"/>
                    <a:pt x="1778" y="11504"/>
                    <a:pt x="1797" y="11404"/>
                  </a:cubicBezTo>
                  <a:cubicBezTo>
                    <a:pt x="1878" y="11002"/>
                    <a:pt x="1940" y="10593"/>
                    <a:pt x="1990" y="10188"/>
                  </a:cubicBezTo>
                  <a:cubicBezTo>
                    <a:pt x="2032" y="9778"/>
                    <a:pt x="2063" y="9368"/>
                    <a:pt x="2082" y="8959"/>
                  </a:cubicBezTo>
                  <a:cubicBezTo>
                    <a:pt x="2098" y="8550"/>
                    <a:pt x="2102" y="8136"/>
                    <a:pt x="2098" y="7726"/>
                  </a:cubicBezTo>
                  <a:cubicBezTo>
                    <a:pt x="2098" y="7623"/>
                    <a:pt x="2095" y="7523"/>
                    <a:pt x="2095" y="7418"/>
                  </a:cubicBezTo>
                  <a:lnTo>
                    <a:pt x="2086" y="7113"/>
                  </a:lnTo>
                  <a:cubicBezTo>
                    <a:pt x="2082" y="6908"/>
                    <a:pt x="2090" y="6703"/>
                    <a:pt x="2109" y="6503"/>
                  </a:cubicBezTo>
                  <a:cubicBezTo>
                    <a:pt x="2129" y="6298"/>
                    <a:pt x="2159" y="6097"/>
                    <a:pt x="2206" y="5900"/>
                  </a:cubicBezTo>
                  <a:lnTo>
                    <a:pt x="2222" y="5822"/>
                  </a:lnTo>
                  <a:lnTo>
                    <a:pt x="2241" y="5749"/>
                  </a:lnTo>
                  <a:cubicBezTo>
                    <a:pt x="2252" y="5699"/>
                    <a:pt x="2268" y="5653"/>
                    <a:pt x="2280" y="5603"/>
                  </a:cubicBezTo>
                  <a:cubicBezTo>
                    <a:pt x="2311" y="5506"/>
                    <a:pt x="2341" y="5409"/>
                    <a:pt x="2376" y="5313"/>
                  </a:cubicBezTo>
                  <a:cubicBezTo>
                    <a:pt x="2450" y="5124"/>
                    <a:pt x="2535" y="4938"/>
                    <a:pt x="2635" y="4765"/>
                  </a:cubicBezTo>
                  <a:cubicBezTo>
                    <a:pt x="2735" y="4587"/>
                    <a:pt x="2855" y="4421"/>
                    <a:pt x="2983" y="4266"/>
                  </a:cubicBezTo>
                  <a:cubicBezTo>
                    <a:pt x="3118" y="4111"/>
                    <a:pt x="3261" y="3969"/>
                    <a:pt x="3419" y="3838"/>
                  </a:cubicBezTo>
                  <a:lnTo>
                    <a:pt x="3655" y="3644"/>
                  </a:lnTo>
                  <a:lnTo>
                    <a:pt x="3897" y="3455"/>
                  </a:lnTo>
                  <a:cubicBezTo>
                    <a:pt x="4218" y="3200"/>
                    <a:pt x="4546" y="2953"/>
                    <a:pt x="4875" y="2710"/>
                  </a:cubicBezTo>
                  <a:cubicBezTo>
                    <a:pt x="5204" y="2466"/>
                    <a:pt x="5532" y="2223"/>
                    <a:pt x="5856" y="1964"/>
                  </a:cubicBezTo>
                  <a:cubicBezTo>
                    <a:pt x="6015" y="1840"/>
                    <a:pt x="6173" y="1706"/>
                    <a:pt x="6327" y="1570"/>
                  </a:cubicBezTo>
                  <a:lnTo>
                    <a:pt x="6443" y="1469"/>
                  </a:lnTo>
                  <a:lnTo>
                    <a:pt x="6501" y="1416"/>
                  </a:lnTo>
                  <a:lnTo>
                    <a:pt x="6555" y="1362"/>
                  </a:lnTo>
                  <a:lnTo>
                    <a:pt x="6667" y="1257"/>
                  </a:lnTo>
                  <a:lnTo>
                    <a:pt x="6779" y="1153"/>
                  </a:lnTo>
                  <a:cubicBezTo>
                    <a:pt x="7081" y="883"/>
                    <a:pt x="7420" y="651"/>
                    <a:pt x="7787" y="478"/>
                  </a:cubicBezTo>
                  <a:cubicBezTo>
                    <a:pt x="7969" y="392"/>
                    <a:pt x="8158" y="319"/>
                    <a:pt x="8352" y="261"/>
                  </a:cubicBezTo>
                  <a:cubicBezTo>
                    <a:pt x="8544" y="203"/>
                    <a:pt x="8746" y="157"/>
                    <a:pt x="8942" y="122"/>
                  </a:cubicBezTo>
                  <a:cubicBezTo>
                    <a:pt x="8977" y="118"/>
                    <a:pt x="9000" y="84"/>
                    <a:pt x="8992" y="52"/>
                  </a:cubicBezTo>
                  <a:cubicBezTo>
                    <a:pt x="8989" y="22"/>
                    <a:pt x="8962" y="1"/>
                    <a:pt x="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779207" y="375131"/>
            <a:ext cx="3988907" cy="6848563"/>
            <a:chOff x="7779207" y="375131"/>
            <a:chExt cx="3988907" cy="6848563"/>
          </a:xfrm>
        </p:grpSpPr>
        <p:sp>
          <p:nvSpPr>
            <p:cNvPr id="20" name="Google Shape;20;p2"/>
            <p:cNvSpPr/>
            <p:nvPr/>
          </p:nvSpPr>
          <p:spPr>
            <a:xfrm>
              <a:off x="7929041" y="375131"/>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79207" y="102921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92357" y="2354930"/>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9"/>
        <p:cNvGrpSpPr/>
        <p:nvPr/>
      </p:nvGrpSpPr>
      <p:grpSpPr>
        <a:xfrm>
          <a:off x="0" y="0"/>
          <a:ext cx="0" cy="0"/>
          <a:chOff x="0" y="0"/>
          <a:chExt cx="0" cy="0"/>
        </a:xfrm>
      </p:grpSpPr>
      <p:sp>
        <p:nvSpPr>
          <p:cNvPr id="140" name="Google Shape;14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13"/>
          <p:cNvSpPr txBox="1">
            <a:spLocks noGrp="1"/>
          </p:cNvSpPr>
          <p:nvPr>
            <p:ph type="title" idx="2" hasCustomPrompt="1"/>
          </p:nvPr>
        </p:nvSpPr>
        <p:spPr>
          <a:xfrm>
            <a:off x="1509071" y="1436925"/>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a:spLocks noGrp="1"/>
          </p:cNvSpPr>
          <p:nvPr>
            <p:ph type="title" idx="3" hasCustomPrompt="1"/>
          </p:nvPr>
        </p:nvSpPr>
        <p:spPr>
          <a:xfrm>
            <a:off x="1509071" y="3098996"/>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a:spLocks noGrp="1"/>
          </p:cNvSpPr>
          <p:nvPr>
            <p:ph type="title" idx="4" hasCustomPrompt="1"/>
          </p:nvPr>
        </p:nvSpPr>
        <p:spPr>
          <a:xfrm>
            <a:off x="4108500" y="1436925"/>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title" idx="5" hasCustomPrompt="1"/>
          </p:nvPr>
        </p:nvSpPr>
        <p:spPr>
          <a:xfrm>
            <a:off x="4108500" y="3098996"/>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title" idx="6" hasCustomPrompt="1"/>
          </p:nvPr>
        </p:nvSpPr>
        <p:spPr>
          <a:xfrm>
            <a:off x="6707929" y="1436925"/>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title" idx="7" hasCustomPrompt="1"/>
          </p:nvPr>
        </p:nvSpPr>
        <p:spPr>
          <a:xfrm>
            <a:off x="6707929" y="3098999"/>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1"/>
          </p:nvPr>
        </p:nvSpPr>
        <p:spPr>
          <a:xfrm>
            <a:off x="835271" y="2036925"/>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48" name="Google Shape;148;p13"/>
          <p:cNvSpPr txBox="1">
            <a:spLocks noGrp="1"/>
          </p:cNvSpPr>
          <p:nvPr>
            <p:ph type="subTitle" idx="8"/>
          </p:nvPr>
        </p:nvSpPr>
        <p:spPr>
          <a:xfrm>
            <a:off x="3434700" y="2036925"/>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49" name="Google Shape;149;p13"/>
          <p:cNvSpPr txBox="1">
            <a:spLocks noGrp="1"/>
          </p:cNvSpPr>
          <p:nvPr>
            <p:ph type="subTitle" idx="9"/>
          </p:nvPr>
        </p:nvSpPr>
        <p:spPr>
          <a:xfrm>
            <a:off x="6034129" y="2036925"/>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50" name="Google Shape;150;p13"/>
          <p:cNvSpPr txBox="1">
            <a:spLocks noGrp="1"/>
          </p:cNvSpPr>
          <p:nvPr>
            <p:ph type="subTitle" idx="13"/>
          </p:nvPr>
        </p:nvSpPr>
        <p:spPr>
          <a:xfrm>
            <a:off x="835271" y="3699000"/>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51" name="Google Shape;151;p13"/>
          <p:cNvSpPr txBox="1">
            <a:spLocks noGrp="1"/>
          </p:cNvSpPr>
          <p:nvPr>
            <p:ph type="subTitle" idx="14"/>
          </p:nvPr>
        </p:nvSpPr>
        <p:spPr>
          <a:xfrm>
            <a:off x="3434700" y="3699000"/>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52" name="Google Shape;152;p13"/>
          <p:cNvSpPr txBox="1">
            <a:spLocks noGrp="1"/>
          </p:cNvSpPr>
          <p:nvPr>
            <p:ph type="subTitle" idx="15"/>
          </p:nvPr>
        </p:nvSpPr>
        <p:spPr>
          <a:xfrm>
            <a:off x="6034129" y="3699000"/>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grpSp>
        <p:nvGrpSpPr>
          <p:cNvPr id="153" name="Google Shape;153;p13"/>
          <p:cNvGrpSpPr/>
          <p:nvPr/>
        </p:nvGrpSpPr>
        <p:grpSpPr>
          <a:xfrm>
            <a:off x="6734317" y="-1397769"/>
            <a:ext cx="7670911" cy="9552206"/>
            <a:chOff x="6734317" y="-1397769"/>
            <a:chExt cx="7670911" cy="9552206"/>
          </a:xfrm>
        </p:grpSpPr>
        <p:sp>
          <p:nvSpPr>
            <p:cNvPr id="154" name="Google Shape;154;p13"/>
            <p:cNvSpPr/>
            <p:nvPr/>
          </p:nvSpPr>
          <p:spPr>
            <a:xfrm>
              <a:off x="6734317" y="-1397769"/>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rot="3600018">
              <a:off x="8975317" y="2204041"/>
              <a:ext cx="3988891" cy="5630884"/>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2062811">
              <a:off x="7019330" y="-37841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13"/>
          <p:cNvGrpSpPr/>
          <p:nvPr/>
        </p:nvGrpSpPr>
        <p:grpSpPr>
          <a:xfrm>
            <a:off x="-2196168" y="328643"/>
            <a:ext cx="3411127" cy="8086727"/>
            <a:chOff x="-2196168" y="328643"/>
            <a:chExt cx="3411127" cy="8086727"/>
          </a:xfrm>
        </p:grpSpPr>
        <p:sp>
          <p:nvSpPr>
            <p:cNvPr id="158" name="Google Shape;158;p13"/>
            <p:cNvSpPr/>
            <p:nvPr/>
          </p:nvSpPr>
          <p:spPr>
            <a:xfrm>
              <a:off x="215241" y="4728056"/>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3"/>
            <p:cNvGrpSpPr/>
            <p:nvPr/>
          </p:nvGrpSpPr>
          <p:grpSpPr>
            <a:xfrm rot="-5400000">
              <a:off x="-218680" y="762573"/>
              <a:ext cx="1108277" cy="240417"/>
              <a:chOff x="3270570" y="4515773"/>
              <a:chExt cx="1108277" cy="240417"/>
            </a:xfrm>
          </p:grpSpPr>
          <p:sp>
            <p:nvSpPr>
              <p:cNvPr id="160" name="Google Shape;160;p13"/>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3"/>
            <p:cNvSpPr/>
            <p:nvPr/>
          </p:nvSpPr>
          <p:spPr>
            <a:xfrm>
              <a:off x="-2196168" y="3546605"/>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5" name="Google Shape;165;p14"/>
          <p:cNvGrpSpPr/>
          <p:nvPr/>
        </p:nvGrpSpPr>
        <p:grpSpPr>
          <a:xfrm>
            <a:off x="-3268918" y="-3713137"/>
            <a:ext cx="5238439" cy="9241557"/>
            <a:chOff x="-3268918" y="-3713137"/>
            <a:chExt cx="5238439" cy="9241557"/>
          </a:xfrm>
        </p:grpSpPr>
        <p:sp>
          <p:nvSpPr>
            <p:cNvPr id="166" name="Google Shape;166;p14"/>
            <p:cNvSpPr/>
            <p:nvPr/>
          </p:nvSpPr>
          <p:spPr>
            <a:xfrm>
              <a:off x="-138459" y="47274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4"/>
            <p:cNvGrpSpPr/>
            <p:nvPr/>
          </p:nvGrpSpPr>
          <p:grpSpPr>
            <a:xfrm>
              <a:off x="861245" y="172848"/>
              <a:ext cx="1108277" cy="240417"/>
              <a:chOff x="3270570" y="4515773"/>
              <a:chExt cx="1108277" cy="240417"/>
            </a:xfrm>
          </p:grpSpPr>
          <p:sp>
            <p:nvSpPr>
              <p:cNvPr id="168" name="Google Shape;168;p14"/>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4"/>
            <p:cNvSpPr/>
            <p:nvPr/>
          </p:nvSpPr>
          <p:spPr>
            <a:xfrm>
              <a:off x="-3268918" y="-3713137"/>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4"/>
          <p:cNvGrpSpPr/>
          <p:nvPr/>
        </p:nvGrpSpPr>
        <p:grpSpPr>
          <a:xfrm>
            <a:off x="6948404" y="-3036857"/>
            <a:ext cx="4581923" cy="9110478"/>
            <a:chOff x="6948404" y="-3036857"/>
            <a:chExt cx="4581923" cy="9110478"/>
          </a:xfrm>
        </p:grpSpPr>
        <p:sp>
          <p:nvSpPr>
            <p:cNvPr id="172" name="Google Shape;172;p14"/>
            <p:cNvSpPr/>
            <p:nvPr/>
          </p:nvSpPr>
          <p:spPr>
            <a:xfrm>
              <a:off x="8595550" y="172838"/>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242167" y="38689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7844707" y="-3036857"/>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rot="-2062811">
              <a:off x="7019330" y="4684665"/>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0" name="Google Shape;220;p18"/>
          <p:cNvSpPr txBox="1">
            <a:spLocks noGrp="1"/>
          </p:cNvSpPr>
          <p:nvPr>
            <p:ph type="subTitle" idx="1"/>
          </p:nvPr>
        </p:nvSpPr>
        <p:spPr>
          <a:xfrm>
            <a:off x="741597" y="2667525"/>
            <a:ext cx="2401200" cy="12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18"/>
          <p:cNvSpPr txBox="1">
            <a:spLocks noGrp="1"/>
          </p:cNvSpPr>
          <p:nvPr>
            <p:ph type="subTitle" idx="2"/>
          </p:nvPr>
        </p:nvSpPr>
        <p:spPr>
          <a:xfrm>
            <a:off x="3371400" y="2667525"/>
            <a:ext cx="2401200" cy="12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18"/>
          <p:cNvSpPr txBox="1">
            <a:spLocks noGrp="1"/>
          </p:cNvSpPr>
          <p:nvPr>
            <p:ph type="subTitle" idx="3"/>
          </p:nvPr>
        </p:nvSpPr>
        <p:spPr>
          <a:xfrm>
            <a:off x="6001203" y="2667525"/>
            <a:ext cx="2401200" cy="12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18"/>
          <p:cNvSpPr txBox="1">
            <a:spLocks noGrp="1"/>
          </p:cNvSpPr>
          <p:nvPr>
            <p:ph type="subTitle" idx="4"/>
          </p:nvPr>
        </p:nvSpPr>
        <p:spPr>
          <a:xfrm>
            <a:off x="741597" y="2396400"/>
            <a:ext cx="2401200" cy="35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224" name="Google Shape;224;p18"/>
          <p:cNvSpPr txBox="1">
            <a:spLocks noGrp="1"/>
          </p:cNvSpPr>
          <p:nvPr>
            <p:ph type="subTitle" idx="5"/>
          </p:nvPr>
        </p:nvSpPr>
        <p:spPr>
          <a:xfrm>
            <a:off x="3371400" y="2396400"/>
            <a:ext cx="2401200" cy="35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225" name="Google Shape;225;p18"/>
          <p:cNvSpPr txBox="1">
            <a:spLocks noGrp="1"/>
          </p:cNvSpPr>
          <p:nvPr>
            <p:ph type="subTitle" idx="6"/>
          </p:nvPr>
        </p:nvSpPr>
        <p:spPr>
          <a:xfrm>
            <a:off x="6001203" y="2396400"/>
            <a:ext cx="2401200" cy="35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grpSp>
        <p:nvGrpSpPr>
          <p:cNvPr id="226" name="Google Shape;226;p18"/>
          <p:cNvGrpSpPr/>
          <p:nvPr/>
        </p:nvGrpSpPr>
        <p:grpSpPr>
          <a:xfrm>
            <a:off x="-3194543" y="-3052925"/>
            <a:ext cx="11940514" cy="6572984"/>
            <a:chOff x="-3194543" y="-3052925"/>
            <a:chExt cx="11940514" cy="6572984"/>
          </a:xfrm>
        </p:grpSpPr>
        <p:grpSp>
          <p:nvGrpSpPr>
            <p:cNvPr id="227" name="Google Shape;227;p18"/>
            <p:cNvGrpSpPr/>
            <p:nvPr/>
          </p:nvGrpSpPr>
          <p:grpSpPr>
            <a:xfrm>
              <a:off x="7637695" y="134523"/>
              <a:ext cx="1108277" cy="240417"/>
              <a:chOff x="3270570" y="4515773"/>
              <a:chExt cx="1108277" cy="240417"/>
            </a:xfrm>
          </p:grpSpPr>
          <p:sp>
            <p:nvSpPr>
              <p:cNvPr id="228" name="Google Shape;228;p18"/>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8"/>
            <p:cNvGrpSpPr/>
            <p:nvPr/>
          </p:nvGrpSpPr>
          <p:grpSpPr>
            <a:xfrm>
              <a:off x="-3194543" y="-3052925"/>
              <a:ext cx="4242972" cy="6572984"/>
              <a:chOff x="-3194543" y="-3052925"/>
              <a:chExt cx="4242972" cy="6572984"/>
            </a:xfrm>
          </p:grpSpPr>
          <p:sp>
            <p:nvSpPr>
              <p:cNvPr id="231" name="Google Shape;231;p18"/>
              <p:cNvSpPr/>
              <p:nvPr/>
            </p:nvSpPr>
            <p:spPr>
              <a:xfrm>
                <a:off x="-3194543" y="-3052925"/>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rot="4124429">
                <a:off x="-763862" y="1959085"/>
                <a:ext cx="2053719" cy="886533"/>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18"/>
          <p:cNvGrpSpPr/>
          <p:nvPr/>
        </p:nvGrpSpPr>
        <p:grpSpPr>
          <a:xfrm>
            <a:off x="2537650" y="2889706"/>
            <a:ext cx="8381259" cy="6587551"/>
            <a:chOff x="2537650" y="2889706"/>
            <a:chExt cx="8381259" cy="6587551"/>
          </a:xfrm>
        </p:grpSpPr>
        <p:sp>
          <p:nvSpPr>
            <p:cNvPr id="234" name="Google Shape;234;p18"/>
            <p:cNvSpPr/>
            <p:nvPr/>
          </p:nvSpPr>
          <p:spPr>
            <a:xfrm>
              <a:off x="2537650" y="4830913"/>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8"/>
            <p:cNvGrpSpPr/>
            <p:nvPr/>
          </p:nvGrpSpPr>
          <p:grpSpPr>
            <a:xfrm>
              <a:off x="6086182" y="2889706"/>
              <a:ext cx="4832727" cy="6587551"/>
              <a:chOff x="6086182" y="2889706"/>
              <a:chExt cx="4832727" cy="6587551"/>
            </a:xfrm>
          </p:grpSpPr>
          <p:sp>
            <p:nvSpPr>
              <p:cNvPr id="236" name="Google Shape;236;p18"/>
              <p:cNvSpPr/>
              <p:nvPr/>
            </p:nvSpPr>
            <p:spPr>
              <a:xfrm rot="-2460956">
                <a:off x="7346822" y="4341847"/>
                <a:ext cx="3288156" cy="2095197"/>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8745966" y="2889706"/>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6086182" y="4608493"/>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19"/>
          <p:cNvSpPr txBox="1">
            <a:spLocks noGrp="1"/>
          </p:cNvSpPr>
          <p:nvPr>
            <p:ph type="subTitle" idx="1"/>
          </p:nvPr>
        </p:nvSpPr>
        <p:spPr>
          <a:xfrm>
            <a:off x="1561386" y="156283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sp>
        <p:nvSpPr>
          <p:cNvPr id="242" name="Google Shape;242;p19"/>
          <p:cNvSpPr txBox="1">
            <a:spLocks noGrp="1"/>
          </p:cNvSpPr>
          <p:nvPr>
            <p:ph type="subTitle" idx="2"/>
          </p:nvPr>
        </p:nvSpPr>
        <p:spPr>
          <a:xfrm>
            <a:off x="1561386" y="1868229"/>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3" name="Google Shape;243;p19"/>
          <p:cNvSpPr txBox="1">
            <a:spLocks noGrp="1"/>
          </p:cNvSpPr>
          <p:nvPr>
            <p:ph type="subTitle" idx="3"/>
          </p:nvPr>
        </p:nvSpPr>
        <p:spPr>
          <a:xfrm>
            <a:off x="5254116" y="1868229"/>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4" name="Google Shape;244;p19"/>
          <p:cNvSpPr txBox="1">
            <a:spLocks noGrp="1"/>
          </p:cNvSpPr>
          <p:nvPr>
            <p:ph type="subTitle" idx="4"/>
          </p:nvPr>
        </p:nvSpPr>
        <p:spPr>
          <a:xfrm>
            <a:off x="1561386" y="3616554"/>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5" name="Google Shape;245;p19"/>
          <p:cNvSpPr txBox="1">
            <a:spLocks noGrp="1"/>
          </p:cNvSpPr>
          <p:nvPr>
            <p:ph type="subTitle" idx="5"/>
          </p:nvPr>
        </p:nvSpPr>
        <p:spPr>
          <a:xfrm>
            <a:off x="5254116" y="3616554"/>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6" name="Google Shape;246;p19"/>
          <p:cNvSpPr txBox="1">
            <a:spLocks noGrp="1"/>
          </p:cNvSpPr>
          <p:nvPr>
            <p:ph type="subTitle" idx="6"/>
          </p:nvPr>
        </p:nvSpPr>
        <p:spPr>
          <a:xfrm>
            <a:off x="1561386" y="331108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sp>
        <p:nvSpPr>
          <p:cNvPr id="247" name="Google Shape;247;p19"/>
          <p:cNvSpPr txBox="1">
            <a:spLocks noGrp="1"/>
          </p:cNvSpPr>
          <p:nvPr>
            <p:ph type="subTitle" idx="7"/>
          </p:nvPr>
        </p:nvSpPr>
        <p:spPr>
          <a:xfrm>
            <a:off x="5254116" y="156283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sp>
        <p:nvSpPr>
          <p:cNvPr id="248" name="Google Shape;248;p19"/>
          <p:cNvSpPr txBox="1">
            <a:spLocks noGrp="1"/>
          </p:cNvSpPr>
          <p:nvPr>
            <p:ph type="subTitle" idx="8"/>
          </p:nvPr>
        </p:nvSpPr>
        <p:spPr>
          <a:xfrm>
            <a:off x="5254116" y="331108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grpSp>
        <p:nvGrpSpPr>
          <p:cNvPr id="249" name="Google Shape;249;p19"/>
          <p:cNvGrpSpPr/>
          <p:nvPr/>
        </p:nvGrpSpPr>
        <p:grpSpPr>
          <a:xfrm>
            <a:off x="-2967686" y="-481169"/>
            <a:ext cx="6505888" cy="9189790"/>
            <a:chOff x="-2967686" y="-481169"/>
            <a:chExt cx="6505888" cy="9189790"/>
          </a:xfrm>
        </p:grpSpPr>
        <p:sp>
          <p:nvSpPr>
            <p:cNvPr id="250" name="Google Shape;250;p19"/>
            <p:cNvSpPr/>
            <p:nvPr/>
          </p:nvSpPr>
          <p:spPr>
            <a:xfrm>
              <a:off x="215241" y="-4811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6350446">
              <a:off x="-1709192" y="3205944"/>
              <a:ext cx="3988901" cy="5630897"/>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9"/>
          <p:cNvGrpSpPr/>
          <p:nvPr/>
        </p:nvGrpSpPr>
        <p:grpSpPr>
          <a:xfrm>
            <a:off x="6211873" y="-1058332"/>
            <a:ext cx="5192472" cy="7762023"/>
            <a:chOff x="6211873" y="-1058332"/>
            <a:chExt cx="5192472" cy="7762023"/>
          </a:xfrm>
        </p:grpSpPr>
        <p:sp>
          <p:nvSpPr>
            <p:cNvPr id="253" name="Google Shape;253;p19"/>
            <p:cNvSpPr/>
            <p:nvPr/>
          </p:nvSpPr>
          <p:spPr>
            <a:xfrm>
              <a:off x="7213467" y="46085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9"/>
            <p:cNvGrpSpPr/>
            <p:nvPr/>
          </p:nvGrpSpPr>
          <p:grpSpPr>
            <a:xfrm rot="5400000">
              <a:off x="8303408" y="2794173"/>
              <a:ext cx="1108277" cy="240417"/>
              <a:chOff x="3270570" y="4515773"/>
              <a:chExt cx="1108277" cy="240417"/>
            </a:xfrm>
          </p:grpSpPr>
          <p:sp>
            <p:nvSpPr>
              <p:cNvPr id="255" name="Google Shape;255;p19"/>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9"/>
            <p:cNvSpPr/>
            <p:nvPr/>
          </p:nvSpPr>
          <p:spPr>
            <a:xfrm>
              <a:off x="8346532" y="-1058332"/>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rot="-942304">
              <a:off x="6293533" y="4712647"/>
              <a:ext cx="2053717" cy="886536"/>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6"/>
        <p:cNvGrpSpPr/>
        <p:nvPr/>
      </p:nvGrpSpPr>
      <p:grpSpPr>
        <a:xfrm>
          <a:off x="0" y="0"/>
          <a:ext cx="0" cy="0"/>
          <a:chOff x="0" y="0"/>
          <a:chExt cx="0" cy="0"/>
        </a:xfrm>
      </p:grpSpPr>
      <p:sp>
        <p:nvSpPr>
          <p:cNvPr id="297" name="Google Shape;297;p22"/>
          <p:cNvSpPr/>
          <p:nvPr/>
        </p:nvSpPr>
        <p:spPr>
          <a:xfrm>
            <a:off x="-3273818" y="899787"/>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1737443" y="-1534582"/>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9"/>
        <p:cNvGrpSpPr/>
        <p:nvPr/>
      </p:nvGrpSpPr>
      <p:grpSpPr>
        <a:xfrm>
          <a:off x="0" y="0"/>
          <a:ext cx="0" cy="0"/>
          <a:chOff x="0" y="0"/>
          <a:chExt cx="0" cy="0"/>
        </a:xfrm>
      </p:grpSpPr>
      <p:grpSp>
        <p:nvGrpSpPr>
          <p:cNvPr id="300" name="Google Shape;300;p23"/>
          <p:cNvGrpSpPr/>
          <p:nvPr/>
        </p:nvGrpSpPr>
        <p:grpSpPr>
          <a:xfrm>
            <a:off x="5869320" y="1097260"/>
            <a:ext cx="5097194" cy="6451409"/>
            <a:chOff x="5869320" y="1097260"/>
            <a:chExt cx="5097194" cy="6451409"/>
          </a:xfrm>
        </p:grpSpPr>
        <p:grpSp>
          <p:nvGrpSpPr>
            <p:cNvPr id="301" name="Google Shape;301;p23"/>
            <p:cNvGrpSpPr/>
            <p:nvPr/>
          </p:nvGrpSpPr>
          <p:grpSpPr>
            <a:xfrm>
              <a:off x="5869320" y="4794323"/>
              <a:ext cx="1108277" cy="240417"/>
              <a:chOff x="3270570" y="4515773"/>
              <a:chExt cx="1108277" cy="240417"/>
            </a:xfrm>
          </p:grpSpPr>
          <p:sp>
            <p:nvSpPr>
              <p:cNvPr id="302" name="Google Shape;302;p23"/>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23"/>
            <p:cNvSpPr/>
            <p:nvPr/>
          </p:nvSpPr>
          <p:spPr>
            <a:xfrm>
              <a:off x="6977607" y="191776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4012488">
              <a:off x="7732435" y="1772441"/>
              <a:ext cx="2053736"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06"/>
        <p:cNvGrpSpPr/>
        <p:nvPr/>
      </p:nvGrpSpPr>
      <p:grpSpPr>
        <a:xfrm>
          <a:off x="0" y="0"/>
          <a:ext cx="0" cy="0"/>
          <a:chOff x="0" y="0"/>
          <a:chExt cx="0" cy="0"/>
        </a:xfrm>
      </p:grpSpPr>
      <p:sp>
        <p:nvSpPr>
          <p:cNvPr id="307" name="Google Shape;307;p24"/>
          <p:cNvSpPr/>
          <p:nvPr/>
        </p:nvSpPr>
        <p:spPr>
          <a:xfrm>
            <a:off x="7553157" y="-4330637"/>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4"/>
          <p:cNvGrpSpPr/>
          <p:nvPr/>
        </p:nvGrpSpPr>
        <p:grpSpPr>
          <a:xfrm>
            <a:off x="-1511433" y="4052726"/>
            <a:ext cx="4167621" cy="2650965"/>
            <a:chOff x="-1511433" y="4052726"/>
            <a:chExt cx="4167621" cy="2650965"/>
          </a:xfrm>
        </p:grpSpPr>
        <p:sp>
          <p:nvSpPr>
            <p:cNvPr id="309" name="Google Shape;309;p24"/>
            <p:cNvSpPr/>
            <p:nvPr/>
          </p:nvSpPr>
          <p:spPr>
            <a:xfrm>
              <a:off x="-1511433" y="46085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2062811">
              <a:off x="531530" y="455514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6906900" y="-274950"/>
            <a:ext cx="5699721" cy="6233566"/>
            <a:chOff x="6906900" y="-274950"/>
            <a:chExt cx="5699721" cy="6233566"/>
          </a:xfrm>
        </p:grpSpPr>
        <p:sp>
          <p:nvSpPr>
            <p:cNvPr id="25" name="Google Shape;25;p3"/>
            <p:cNvSpPr/>
            <p:nvPr/>
          </p:nvSpPr>
          <p:spPr>
            <a:xfrm>
              <a:off x="8308514" y="2208552"/>
              <a:ext cx="719325" cy="774900"/>
            </a:xfrm>
            <a:custGeom>
              <a:avLst/>
              <a:gdLst/>
              <a:ahLst/>
              <a:cxnLst/>
              <a:rect l="l" t="t" r="r" b="b"/>
              <a:pathLst>
                <a:path w="28773" h="30996" extrusionOk="0">
                  <a:moveTo>
                    <a:pt x="24201" y="2040"/>
                  </a:moveTo>
                  <a:cubicBezTo>
                    <a:pt x="28011" y="5088"/>
                    <a:pt x="29535" y="16264"/>
                    <a:pt x="28011" y="21090"/>
                  </a:cubicBezTo>
                  <a:cubicBezTo>
                    <a:pt x="26487" y="25916"/>
                    <a:pt x="19629" y="30996"/>
                    <a:pt x="15057" y="30996"/>
                  </a:cubicBezTo>
                  <a:cubicBezTo>
                    <a:pt x="10485" y="30996"/>
                    <a:pt x="2230" y="25789"/>
                    <a:pt x="579" y="21090"/>
                  </a:cubicBezTo>
                  <a:cubicBezTo>
                    <a:pt x="-1072" y="16391"/>
                    <a:pt x="1214" y="5977"/>
                    <a:pt x="5151" y="2802"/>
                  </a:cubicBezTo>
                  <a:cubicBezTo>
                    <a:pt x="9088" y="-373"/>
                    <a:pt x="20391" y="-1008"/>
                    <a:pt x="24201" y="2040"/>
                  </a:cubicBezTo>
                  <a:close/>
                </a:path>
              </a:pathLst>
            </a:custGeom>
            <a:solidFill>
              <a:schemeClr val="dk2"/>
            </a:solidFill>
            <a:ln>
              <a:noFill/>
            </a:ln>
          </p:spPr>
        </p:sp>
        <p:sp>
          <p:nvSpPr>
            <p:cNvPr id="26" name="Google Shape;26;p3"/>
            <p:cNvSpPr/>
            <p:nvPr/>
          </p:nvSpPr>
          <p:spPr>
            <a:xfrm>
              <a:off x="7977180" y="3863431"/>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906900" y="-274950"/>
              <a:ext cx="5699721" cy="5852927"/>
            </a:xfrm>
            <a:custGeom>
              <a:avLst/>
              <a:gdLst/>
              <a:ahLst/>
              <a:cxnLst/>
              <a:rect l="l" t="t" r="r" b="b"/>
              <a:pathLst>
                <a:path w="29130" h="29913" extrusionOk="0">
                  <a:moveTo>
                    <a:pt x="13266" y="680"/>
                  </a:moveTo>
                  <a:lnTo>
                    <a:pt x="13266" y="680"/>
                  </a:lnTo>
                  <a:cubicBezTo>
                    <a:pt x="13345" y="757"/>
                    <a:pt x="13426" y="835"/>
                    <a:pt x="13507" y="911"/>
                  </a:cubicBezTo>
                  <a:cubicBezTo>
                    <a:pt x="13780" y="1166"/>
                    <a:pt x="14067" y="1409"/>
                    <a:pt x="14372" y="1626"/>
                  </a:cubicBezTo>
                  <a:cubicBezTo>
                    <a:pt x="14507" y="1720"/>
                    <a:pt x="14645" y="1812"/>
                    <a:pt x="14789" y="1893"/>
                  </a:cubicBezTo>
                  <a:lnTo>
                    <a:pt x="14789" y="1893"/>
                  </a:lnTo>
                  <a:cubicBezTo>
                    <a:pt x="14725" y="1865"/>
                    <a:pt x="14662" y="1835"/>
                    <a:pt x="14600" y="1803"/>
                  </a:cubicBezTo>
                  <a:cubicBezTo>
                    <a:pt x="14491" y="1749"/>
                    <a:pt x="14387" y="1687"/>
                    <a:pt x="14286" y="1621"/>
                  </a:cubicBezTo>
                  <a:cubicBezTo>
                    <a:pt x="14186" y="1556"/>
                    <a:pt x="14090" y="1487"/>
                    <a:pt x="13994" y="1412"/>
                  </a:cubicBezTo>
                  <a:cubicBezTo>
                    <a:pt x="13901" y="1336"/>
                    <a:pt x="13808" y="1259"/>
                    <a:pt x="13723" y="1173"/>
                  </a:cubicBezTo>
                  <a:cubicBezTo>
                    <a:pt x="13558" y="1020"/>
                    <a:pt x="13407" y="856"/>
                    <a:pt x="13266" y="680"/>
                  </a:cubicBezTo>
                  <a:close/>
                  <a:moveTo>
                    <a:pt x="18882" y="7001"/>
                  </a:moveTo>
                  <a:cubicBezTo>
                    <a:pt x="18902" y="7001"/>
                    <a:pt x="18920" y="7005"/>
                    <a:pt x="18937" y="7009"/>
                  </a:cubicBezTo>
                  <a:cubicBezTo>
                    <a:pt x="18968" y="7013"/>
                    <a:pt x="18991" y="7029"/>
                    <a:pt x="19014" y="7048"/>
                  </a:cubicBezTo>
                  <a:cubicBezTo>
                    <a:pt x="19037" y="7067"/>
                    <a:pt x="19057" y="7098"/>
                    <a:pt x="19076" y="7125"/>
                  </a:cubicBezTo>
                  <a:cubicBezTo>
                    <a:pt x="19110" y="7187"/>
                    <a:pt x="19134" y="7257"/>
                    <a:pt x="19153" y="7330"/>
                  </a:cubicBezTo>
                  <a:cubicBezTo>
                    <a:pt x="19172" y="7403"/>
                    <a:pt x="19185" y="7480"/>
                    <a:pt x="19196" y="7558"/>
                  </a:cubicBezTo>
                  <a:cubicBezTo>
                    <a:pt x="19200" y="7596"/>
                    <a:pt x="19203" y="7634"/>
                    <a:pt x="19206" y="7673"/>
                  </a:cubicBezTo>
                  <a:lnTo>
                    <a:pt x="19206" y="7673"/>
                  </a:lnTo>
                  <a:cubicBezTo>
                    <a:pt x="19184" y="7665"/>
                    <a:pt x="19163" y="7656"/>
                    <a:pt x="19142" y="7646"/>
                  </a:cubicBezTo>
                  <a:cubicBezTo>
                    <a:pt x="19007" y="7589"/>
                    <a:pt x="18891" y="7489"/>
                    <a:pt x="18809" y="7368"/>
                  </a:cubicBezTo>
                  <a:cubicBezTo>
                    <a:pt x="18767" y="7307"/>
                    <a:pt x="18736" y="7241"/>
                    <a:pt x="18725" y="7175"/>
                  </a:cubicBezTo>
                  <a:cubicBezTo>
                    <a:pt x="18716" y="7145"/>
                    <a:pt x="18716" y="7113"/>
                    <a:pt x="18725" y="7086"/>
                  </a:cubicBezTo>
                  <a:cubicBezTo>
                    <a:pt x="18728" y="7063"/>
                    <a:pt x="18744" y="7044"/>
                    <a:pt x="18763" y="7029"/>
                  </a:cubicBezTo>
                  <a:cubicBezTo>
                    <a:pt x="18782" y="7017"/>
                    <a:pt x="18814" y="7006"/>
                    <a:pt x="18844" y="7006"/>
                  </a:cubicBezTo>
                  <a:cubicBezTo>
                    <a:pt x="18857" y="7003"/>
                    <a:pt x="18870" y="7001"/>
                    <a:pt x="18882" y="7001"/>
                  </a:cubicBezTo>
                  <a:close/>
                  <a:moveTo>
                    <a:pt x="13710" y="7346"/>
                  </a:moveTo>
                  <a:cubicBezTo>
                    <a:pt x="13927" y="7346"/>
                    <a:pt x="14143" y="7375"/>
                    <a:pt x="14356" y="7427"/>
                  </a:cubicBezTo>
                  <a:cubicBezTo>
                    <a:pt x="14571" y="7482"/>
                    <a:pt x="14783" y="7557"/>
                    <a:pt x="14991" y="7646"/>
                  </a:cubicBezTo>
                  <a:lnTo>
                    <a:pt x="14991" y="7646"/>
                  </a:lnTo>
                  <a:cubicBezTo>
                    <a:pt x="14958" y="7664"/>
                    <a:pt x="14926" y="7682"/>
                    <a:pt x="14893" y="7697"/>
                  </a:cubicBezTo>
                  <a:cubicBezTo>
                    <a:pt x="14823" y="7732"/>
                    <a:pt x="14750" y="7762"/>
                    <a:pt x="14677" y="7790"/>
                  </a:cubicBezTo>
                  <a:cubicBezTo>
                    <a:pt x="14530" y="7844"/>
                    <a:pt x="14379" y="7890"/>
                    <a:pt x="14229" y="7929"/>
                  </a:cubicBezTo>
                  <a:cubicBezTo>
                    <a:pt x="14078" y="7967"/>
                    <a:pt x="13928" y="8006"/>
                    <a:pt x="13777" y="8033"/>
                  </a:cubicBezTo>
                  <a:cubicBezTo>
                    <a:pt x="13623" y="8060"/>
                    <a:pt x="13468" y="8083"/>
                    <a:pt x="13313" y="8099"/>
                  </a:cubicBezTo>
                  <a:cubicBezTo>
                    <a:pt x="13155" y="8110"/>
                    <a:pt x="13001" y="8118"/>
                    <a:pt x="12846" y="8122"/>
                  </a:cubicBezTo>
                  <a:lnTo>
                    <a:pt x="12726" y="8122"/>
                  </a:lnTo>
                  <a:cubicBezTo>
                    <a:pt x="12707" y="8120"/>
                    <a:pt x="12688" y="8120"/>
                    <a:pt x="12668" y="8120"/>
                  </a:cubicBezTo>
                  <a:cubicBezTo>
                    <a:pt x="12649" y="8120"/>
                    <a:pt x="12630" y="8120"/>
                    <a:pt x="12610" y="8118"/>
                  </a:cubicBezTo>
                  <a:cubicBezTo>
                    <a:pt x="12529" y="8114"/>
                    <a:pt x="12452" y="8114"/>
                    <a:pt x="12375" y="8106"/>
                  </a:cubicBezTo>
                  <a:cubicBezTo>
                    <a:pt x="12255" y="8097"/>
                    <a:pt x="12135" y="8085"/>
                    <a:pt x="12015" y="8069"/>
                  </a:cubicBezTo>
                  <a:lnTo>
                    <a:pt x="12015" y="8069"/>
                  </a:lnTo>
                  <a:cubicBezTo>
                    <a:pt x="12058" y="8031"/>
                    <a:pt x="12102" y="7993"/>
                    <a:pt x="12147" y="7956"/>
                  </a:cubicBezTo>
                  <a:cubicBezTo>
                    <a:pt x="12352" y="7790"/>
                    <a:pt x="12575" y="7643"/>
                    <a:pt x="12815" y="7535"/>
                  </a:cubicBezTo>
                  <a:cubicBezTo>
                    <a:pt x="13054" y="7427"/>
                    <a:pt x="13309" y="7361"/>
                    <a:pt x="13572" y="7350"/>
                  </a:cubicBezTo>
                  <a:cubicBezTo>
                    <a:pt x="13618" y="7347"/>
                    <a:pt x="13664" y="7346"/>
                    <a:pt x="13710" y="7346"/>
                  </a:cubicBezTo>
                  <a:close/>
                  <a:moveTo>
                    <a:pt x="2464" y="8384"/>
                  </a:moveTo>
                  <a:lnTo>
                    <a:pt x="2464" y="8384"/>
                  </a:lnTo>
                  <a:cubicBezTo>
                    <a:pt x="2464" y="8384"/>
                    <a:pt x="2464" y="8384"/>
                    <a:pt x="2465" y="8384"/>
                  </a:cubicBezTo>
                  <a:lnTo>
                    <a:pt x="2464" y="8384"/>
                  </a:lnTo>
                  <a:cubicBezTo>
                    <a:pt x="2464" y="8384"/>
                    <a:pt x="2464" y="8384"/>
                    <a:pt x="2464" y="8384"/>
                  </a:cubicBezTo>
                  <a:close/>
                  <a:moveTo>
                    <a:pt x="20375" y="9265"/>
                  </a:moveTo>
                  <a:cubicBezTo>
                    <a:pt x="20321" y="9441"/>
                    <a:pt x="20259" y="9616"/>
                    <a:pt x="20192" y="9787"/>
                  </a:cubicBezTo>
                  <a:cubicBezTo>
                    <a:pt x="20099" y="10015"/>
                    <a:pt x="19999" y="10242"/>
                    <a:pt x="19871" y="10450"/>
                  </a:cubicBezTo>
                  <a:cubicBezTo>
                    <a:pt x="19810" y="10555"/>
                    <a:pt x="19741" y="10655"/>
                    <a:pt x="19663" y="10748"/>
                  </a:cubicBezTo>
                  <a:cubicBezTo>
                    <a:pt x="19625" y="10791"/>
                    <a:pt x="19582" y="10833"/>
                    <a:pt x="19536" y="10872"/>
                  </a:cubicBezTo>
                  <a:cubicBezTo>
                    <a:pt x="19513" y="10887"/>
                    <a:pt x="19489" y="10903"/>
                    <a:pt x="19463" y="10918"/>
                  </a:cubicBezTo>
                  <a:cubicBezTo>
                    <a:pt x="19439" y="10933"/>
                    <a:pt x="19412" y="10942"/>
                    <a:pt x="19385" y="10953"/>
                  </a:cubicBezTo>
                  <a:cubicBezTo>
                    <a:pt x="19360" y="10961"/>
                    <a:pt x="19334" y="10965"/>
                    <a:pt x="19308" y="10965"/>
                  </a:cubicBezTo>
                  <a:cubicBezTo>
                    <a:pt x="19282" y="10965"/>
                    <a:pt x="19256" y="10961"/>
                    <a:pt x="19231" y="10953"/>
                  </a:cubicBezTo>
                  <a:cubicBezTo>
                    <a:pt x="19176" y="10937"/>
                    <a:pt x="19134" y="10906"/>
                    <a:pt x="19103" y="10864"/>
                  </a:cubicBezTo>
                  <a:cubicBezTo>
                    <a:pt x="19087" y="10844"/>
                    <a:pt x="19076" y="10817"/>
                    <a:pt x="19069" y="10791"/>
                  </a:cubicBezTo>
                  <a:cubicBezTo>
                    <a:pt x="19064" y="10779"/>
                    <a:pt x="19060" y="10767"/>
                    <a:pt x="19060" y="10752"/>
                  </a:cubicBezTo>
                  <a:cubicBezTo>
                    <a:pt x="19057" y="10741"/>
                    <a:pt x="19057" y="10725"/>
                    <a:pt x="19057" y="10710"/>
                  </a:cubicBezTo>
                  <a:cubicBezTo>
                    <a:pt x="19053" y="10655"/>
                    <a:pt x="19060" y="10594"/>
                    <a:pt x="19072" y="10539"/>
                  </a:cubicBezTo>
                  <a:cubicBezTo>
                    <a:pt x="19099" y="10423"/>
                    <a:pt x="19146" y="10311"/>
                    <a:pt x="19203" y="10208"/>
                  </a:cubicBezTo>
                  <a:cubicBezTo>
                    <a:pt x="19265" y="10099"/>
                    <a:pt x="19335" y="10003"/>
                    <a:pt x="19416" y="9910"/>
                  </a:cubicBezTo>
                  <a:cubicBezTo>
                    <a:pt x="19574" y="9725"/>
                    <a:pt x="19764" y="9570"/>
                    <a:pt x="19976" y="9446"/>
                  </a:cubicBezTo>
                  <a:cubicBezTo>
                    <a:pt x="20102" y="9372"/>
                    <a:pt x="20236" y="9312"/>
                    <a:pt x="20375" y="9265"/>
                  </a:cubicBezTo>
                  <a:close/>
                  <a:moveTo>
                    <a:pt x="10849" y="12895"/>
                  </a:moveTo>
                  <a:cubicBezTo>
                    <a:pt x="10854" y="12895"/>
                    <a:pt x="10860" y="12895"/>
                    <a:pt x="10865" y="12896"/>
                  </a:cubicBezTo>
                  <a:cubicBezTo>
                    <a:pt x="10942" y="12896"/>
                    <a:pt x="11019" y="12923"/>
                    <a:pt x="11092" y="12962"/>
                  </a:cubicBezTo>
                  <a:cubicBezTo>
                    <a:pt x="11166" y="13004"/>
                    <a:pt x="11231" y="13058"/>
                    <a:pt x="11286" y="13124"/>
                  </a:cubicBezTo>
                  <a:cubicBezTo>
                    <a:pt x="11343" y="13190"/>
                    <a:pt x="11386" y="13263"/>
                    <a:pt x="11425" y="13343"/>
                  </a:cubicBezTo>
                  <a:cubicBezTo>
                    <a:pt x="11440" y="13382"/>
                    <a:pt x="11455" y="13421"/>
                    <a:pt x="11463" y="13459"/>
                  </a:cubicBezTo>
                  <a:cubicBezTo>
                    <a:pt x="11471" y="13498"/>
                    <a:pt x="11475" y="13537"/>
                    <a:pt x="11471" y="13579"/>
                  </a:cubicBezTo>
                  <a:cubicBezTo>
                    <a:pt x="11471" y="13657"/>
                    <a:pt x="11444" y="13734"/>
                    <a:pt x="11405" y="13807"/>
                  </a:cubicBezTo>
                  <a:cubicBezTo>
                    <a:pt x="11382" y="13842"/>
                    <a:pt x="11359" y="13873"/>
                    <a:pt x="11332" y="13903"/>
                  </a:cubicBezTo>
                  <a:cubicBezTo>
                    <a:pt x="11305" y="13935"/>
                    <a:pt x="11274" y="13965"/>
                    <a:pt x="11239" y="13989"/>
                  </a:cubicBezTo>
                  <a:cubicBezTo>
                    <a:pt x="11174" y="14042"/>
                    <a:pt x="11097" y="14081"/>
                    <a:pt x="11015" y="14112"/>
                  </a:cubicBezTo>
                  <a:cubicBezTo>
                    <a:pt x="10973" y="14128"/>
                    <a:pt x="10935" y="14140"/>
                    <a:pt x="10892" y="14147"/>
                  </a:cubicBezTo>
                  <a:cubicBezTo>
                    <a:pt x="10869" y="14151"/>
                    <a:pt x="10849" y="14155"/>
                    <a:pt x="10826" y="14155"/>
                  </a:cubicBezTo>
                  <a:lnTo>
                    <a:pt x="10753" y="14167"/>
                  </a:lnTo>
                  <a:cubicBezTo>
                    <a:pt x="10652" y="14186"/>
                    <a:pt x="10555" y="14209"/>
                    <a:pt x="10463" y="14244"/>
                  </a:cubicBezTo>
                  <a:cubicBezTo>
                    <a:pt x="10408" y="14263"/>
                    <a:pt x="10356" y="14285"/>
                    <a:pt x="10305" y="14309"/>
                  </a:cubicBezTo>
                  <a:lnTo>
                    <a:pt x="10305" y="14309"/>
                  </a:lnTo>
                  <a:cubicBezTo>
                    <a:pt x="10326" y="14201"/>
                    <a:pt x="10345" y="14092"/>
                    <a:pt x="10363" y="13985"/>
                  </a:cubicBezTo>
                  <a:cubicBezTo>
                    <a:pt x="10397" y="13799"/>
                    <a:pt x="10432" y="13614"/>
                    <a:pt x="10475" y="13432"/>
                  </a:cubicBezTo>
                  <a:cubicBezTo>
                    <a:pt x="10498" y="13340"/>
                    <a:pt x="10517" y="13251"/>
                    <a:pt x="10548" y="13162"/>
                  </a:cubicBezTo>
                  <a:cubicBezTo>
                    <a:pt x="10559" y="13120"/>
                    <a:pt x="10575" y="13077"/>
                    <a:pt x="10594" y="13042"/>
                  </a:cubicBezTo>
                  <a:cubicBezTo>
                    <a:pt x="10602" y="13023"/>
                    <a:pt x="10610" y="13008"/>
                    <a:pt x="10621" y="12992"/>
                  </a:cubicBezTo>
                  <a:cubicBezTo>
                    <a:pt x="10625" y="12988"/>
                    <a:pt x="10625" y="12988"/>
                    <a:pt x="10629" y="12985"/>
                  </a:cubicBezTo>
                  <a:lnTo>
                    <a:pt x="10633" y="12981"/>
                  </a:lnTo>
                  <a:lnTo>
                    <a:pt x="10633" y="12976"/>
                  </a:lnTo>
                  <a:lnTo>
                    <a:pt x="10637" y="12973"/>
                  </a:lnTo>
                  <a:lnTo>
                    <a:pt x="10641" y="12969"/>
                  </a:lnTo>
                  <a:lnTo>
                    <a:pt x="10652" y="12962"/>
                  </a:lnTo>
                  <a:cubicBezTo>
                    <a:pt x="10706" y="12918"/>
                    <a:pt x="10777" y="12895"/>
                    <a:pt x="10849" y="12895"/>
                  </a:cubicBezTo>
                  <a:close/>
                  <a:moveTo>
                    <a:pt x="8949" y="16967"/>
                  </a:moveTo>
                  <a:cubicBezTo>
                    <a:pt x="8965" y="16967"/>
                    <a:pt x="8980" y="16971"/>
                    <a:pt x="8995" y="16971"/>
                  </a:cubicBezTo>
                  <a:lnTo>
                    <a:pt x="9018" y="16974"/>
                  </a:lnTo>
                  <a:lnTo>
                    <a:pt x="9042" y="16974"/>
                  </a:lnTo>
                  <a:cubicBezTo>
                    <a:pt x="9104" y="16982"/>
                    <a:pt x="9165" y="16994"/>
                    <a:pt x="9231" y="17005"/>
                  </a:cubicBezTo>
                  <a:cubicBezTo>
                    <a:pt x="9293" y="17021"/>
                    <a:pt x="9354" y="17032"/>
                    <a:pt x="9420" y="17048"/>
                  </a:cubicBezTo>
                  <a:cubicBezTo>
                    <a:pt x="9548" y="17074"/>
                    <a:pt x="9675" y="17101"/>
                    <a:pt x="9803" y="17125"/>
                  </a:cubicBezTo>
                  <a:cubicBezTo>
                    <a:pt x="9965" y="17157"/>
                    <a:pt x="10131" y="17186"/>
                    <a:pt x="10297" y="17207"/>
                  </a:cubicBezTo>
                  <a:lnTo>
                    <a:pt x="10297" y="17207"/>
                  </a:lnTo>
                  <a:cubicBezTo>
                    <a:pt x="10269" y="17215"/>
                    <a:pt x="10240" y="17222"/>
                    <a:pt x="10211" y="17229"/>
                  </a:cubicBezTo>
                  <a:cubicBezTo>
                    <a:pt x="10015" y="17279"/>
                    <a:pt x="9818" y="17333"/>
                    <a:pt x="9621" y="17384"/>
                  </a:cubicBezTo>
                  <a:cubicBezTo>
                    <a:pt x="9525" y="17411"/>
                    <a:pt x="9424" y="17438"/>
                    <a:pt x="9327" y="17465"/>
                  </a:cubicBezTo>
                  <a:lnTo>
                    <a:pt x="9254" y="17488"/>
                  </a:lnTo>
                  <a:lnTo>
                    <a:pt x="9215" y="17495"/>
                  </a:lnTo>
                  <a:cubicBezTo>
                    <a:pt x="9204" y="17500"/>
                    <a:pt x="9192" y="17504"/>
                    <a:pt x="9177" y="17507"/>
                  </a:cubicBezTo>
                  <a:cubicBezTo>
                    <a:pt x="9154" y="17518"/>
                    <a:pt x="9127" y="17527"/>
                    <a:pt x="9104" y="17534"/>
                  </a:cubicBezTo>
                  <a:cubicBezTo>
                    <a:pt x="9081" y="17546"/>
                    <a:pt x="9057" y="17554"/>
                    <a:pt x="9034" y="17561"/>
                  </a:cubicBezTo>
                  <a:cubicBezTo>
                    <a:pt x="8844" y="17627"/>
                    <a:pt x="8651" y="17685"/>
                    <a:pt x="8459" y="17723"/>
                  </a:cubicBezTo>
                  <a:cubicBezTo>
                    <a:pt x="8362" y="17743"/>
                    <a:pt x="8261" y="17759"/>
                    <a:pt x="8165" y="17766"/>
                  </a:cubicBezTo>
                  <a:cubicBezTo>
                    <a:pt x="8121" y="17769"/>
                    <a:pt x="8077" y="17771"/>
                    <a:pt x="8034" y="17771"/>
                  </a:cubicBezTo>
                  <a:cubicBezTo>
                    <a:pt x="8020" y="17771"/>
                    <a:pt x="8006" y="17771"/>
                    <a:pt x="7992" y="17771"/>
                  </a:cubicBezTo>
                  <a:lnTo>
                    <a:pt x="7992" y="17771"/>
                  </a:lnTo>
                  <a:cubicBezTo>
                    <a:pt x="8048" y="17702"/>
                    <a:pt x="8106" y="17636"/>
                    <a:pt x="8165" y="17569"/>
                  </a:cubicBezTo>
                  <a:cubicBezTo>
                    <a:pt x="8250" y="17472"/>
                    <a:pt x="8334" y="17376"/>
                    <a:pt x="8427" y="17287"/>
                  </a:cubicBezTo>
                  <a:cubicBezTo>
                    <a:pt x="8520" y="17199"/>
                    <a:pt x="8612" y="17113"/>
                    <a:pt x="8717" y="17044"/>
                  </a:cubicBezTo>
                  <a:cubicBezTo>
                    <a:pt x="8728" y="17036"/>
                    <a:pt x="8740" y="17028"/>
                    <a:pt x="8756" y="17021"/>
                  </a:cubicBezTo>
                  <a:lnTo>
                    <a:pt x="8775" y="17009"/>
                  </a:lnTo>
                  <a:lnTo>
                    <a:pt x="8794" y="17001"/>
                  </a:lnTo>
                  <a:cubicBezTo>
                    <a:pt x="8817" y="16985"/>
                    <a:pt x="8844" y="16978"/>
                    <a:pt x="8867" y="16974"/>
                  </a:cubicBezTo>
                  <a:lnTo>
                    <a:pt x="8887" y="16971"/>
                  </a:lnTo>
                  <a:cubicBezTo>
                    <a:pt x="8891" y="16969"/>
                    <a:pt x="8895" y="16969"/>
                    <a:pt x="8898" y="16969"/>
                  </a:cubicBezTo>
                  <a:cubicBezTo>
                    <a:pt x="8902" y="16969"/>
                    <a:pt x="8904" y="16969"/>
                    <a:pt x="8906" y="16967"/>
                  </a:cubicBezTo>
                  <a:close/>
                  <a:moveTo>
                    <a:pt x="9273" y="18065"/>
                  </a:moveTo>
                  <a:cubicBezTo>
                    <a:pt x="9312" y="18065"/>
                    <a:pt x="9353" y="18068"/>
                    <a:pt x="9393" y="18075"/>
                  </a:cubicBezTo>
                  <a:cubicBezTo>
                    <a:pt x="9451" y="18087"/>
                    <a:pt x="9509" y="18102"/>
                    <a:pt x="9567" y="18121"/>
                  </a:cubicBezTo>
                  <a:cubicBezTo>
                    <a:pt x="9594" y="18133"/>
                    <a:pt x="9625" y="18144"/>
                    <a:pt x="9652" y="18156"/>
                  </a:cubicBezTo>
                  <a:cubicBezTo>
                    <a:pt x="9664" y="18164"/>
                    <a:pt x="9678" y="18172"/>
                    <a:pt x="9694" y="18176"/>
                  </a:cubicBezTo>
                  <a:lnTo>
                    <a:pt x="9733" y="18199"/>
                  </a:lnTo>
                  <a:cubicBezTo>
                    <a:pt x="9760" y="18214"/>
                    <a:pt x="9787" y="18229"/>
                    <a:pt x="9814" y="18245"/>
                  </a:cubicBezTo>
                  <a:cubicBezTo>
                    <a:pt x="9841" y="18260"/>
                    <a:pt x="9864" y="18280"/>
                    <a:pt x="9892" y="18299"/>
                  </a:cubicBezTo>
                  <a:cubicBezTo>
                    <a:pt x="9915" y="18315"/>
                    <a:pt x="9938" y="18334"/>
                    <a:pt x="9961" y="18353"/>
                  </a:cubicBezTo>
                  <a:lnTo>
                    <a:pt x="9996" y="18384"/>
                  </a:lnTo>
                  <a:cubicBezTo>
                    <a:pt x="10008" y="18395"/>
                    <a:pt x="10019" y="18404"/>
                    <a:pt x="10031" y="18415"/>
                  </a:cubicBezTo>
                  <a:cubicBezTo>
                    <a:pt x="10041" y="18426"/>
                    <a:pt x="10051" y="18438"/>
                    <a:pt x="10061" y="18450"/>
                  </a:cubicBezTo>
                  <a:lnTo>
                    <a:pt x="10061" y="18450"/>
                  </a:lnTo>
                  <a:cubicBezTo>
                    <a:pt x="9956" y="18468"/>
                    <a:pt x="9850" y="18483"/>
                    <a:pt x="9744" y="18496"/>
                  </a:cubicBezTo>
                  <a:cubicBezTo>
                    <a:pt x="9617" y="18511"/>
                    <a:pt x="9489" y="18523"/>
                    <a:pt x="9362" y="18527"/>
                  </a:cubicBezTo>
                  <a:cubicBezTo>
                    <a:pt x="9300" y="18527"/>
                    <a:pt x="9238" y="18527"/>
                    <a:pt x="9173" y="18523"/>
                  </a:cubicBezTo>
                  <a:cubicBezTo>
                    <a:pt x="9111" y="18520"/>
                    <a:pt x="9053" y="18511"/>
                    <a:pt x="8995" y="18496"/>
                  </a:cubicBezTo>
                  <a:cubicBezTo>
                    <a:pt x="8968" y="18488"/>
                    <a:pt x="8942" y="18481"/>
                    <a:pt x="8918" y="18469"/>
                  </a:cubicBezTo>
                  <a:cubicBezTo>
                    <a:pt x="8891" y="18458"/>
                    <a:pt x="8872" y="18445"/>
                    <a:pt x="8860" y="18431"/>
                  </a:cubicBezTo>
                  <a:cubicBezTo>
                    <a:pt x="8844" y="18415"/>
                    <a:pt x="8833" y="18395"/>
                    <a:pt x="8829" y="18376"/>
                  </a:cubicBezTo>
                  <a:cubicBezTo>
                    <a:pt x="8821" y="18357"/>
                    <a:pt x="8821" y="18338"/>
                    <a:pt x="8829" y="18315"/>
                  </a:cubicBezTo>
                  <a:cubicBezTo>
                    <a:pt x="8829" y="18311"/>
                    <a:pt x="8829" y="18303"/>
                    <a:pt x="8833" y="18299"/>
                  </a:cubicBezTo>
                  <a:lnTo>
                    <a:pt x="8837" y="18283"/>
                  </a:lnTo>
                  <a:cubicBezTo>
                    <a:pt x="8841" y="18276"/>
                    <a:pt x="8841" y="18272"/>
                    <a:pt x="8844" y="18265"/>
                  </a:cubicBezTo>
                  <a:cubicBezTo>
                    <a:pt x="8849" y="18260"/>
                    <a:pt x="8853" y="18256"/>
                    <a:pt x="8856" y="18249"/>
                  </a:cubicBezTo>
                  <a:cubicBezTo>
                    <a:pt x="8867" y="18229"/>
                    <a:pt x="8887" y="18210"/>
                    <a:pt x="8903" y="18191"/>
                  </a:cubicBezTo>
                  <a:cubicBezTo>
                    <a:pt x="8945" y="18153"/>
                    <a:pt x="8992" y="18126"/>
                    <a:pt x="9045" y="18106"/>
                  </a:cubicBezTo>
                  <a:cubicBezTo>
                    <a:pt x="9117" y="18078"/>
                    <a:pt x="9194" y="18065"/>
                    <a:pt x="9273" y="18065"/>
                  </a:cubicBezTo>
                  <a:close/>
                  <a:moveTo>
                    <a:pt x="7824" y="12358"/>
                  </a:moveTo>
                  <a:cubicBezTo>
                    <a:pt x="7825" y="12432"/>
                    <a:pt x="7825" y="12507"/>
                    <a:pt x="7825" y="12582"/>
                  </a:cubicBezTo>
                  <a:cubicBezTo>
                    <a:pt x="7821" y="12834"/>
                    <a:pt x="7813" y="13089"/>
                    <a:pt x="7801" y="13340"/>
                  </a:cubicBezTo>
                  <a:cubicBezTo>
                    <a:pt x="7794" y="13591"/>
                    <a:pt x="7778" y="13842"/>
                    <a:pt x="7751" y="14089"/>
                  </a:cubicBezTo>
                  <a:lnTo>
                    <a:pt x="7751" y="14081"/>
                  </a:lnTo>
                  <a:cubicBezTo>
                    <a:pt x="7748" y="14089"/>
                    <a:pt x="7748" y="14097"/>
                    <a:pt x="7748" y="14101"/>
                  </a:cubicBezTo>
                  <a:lnTo>
                    <a:pt x="7744" y="14124"/>
                  </a:lnTo>
                  <a:cubicBezTo>
                    <a:pt x="7744" y="14135"/>
                    <a:pt x="7740" y="14147"/>
                    <a:pt x="7740" y="14163"/>
                  </a:cubicBezTo>
                  <a:cubicBezTo>
                    <a:pt x="7736" y="14186"/>
                    <a:pt x="7732" y="14213"/>
                    <a:pt x="7732" y="14240"/>
                  </a:cubicBezTo>
                  <a:cubicBezTo>
                    <a:pt x="7732" y="14290"/>
                    <a:pt x="7732" y="14344"/>
                    <a:pt x="7736" y="14395"/>
                  </a:cubicBezTo>
                  <a:cubicBezTo>
                    <a:pt x="7748" y="14498"/>
                    <a:pt x="7778" y="14607"/>
                    <a:pt x="7833" y="14703"/>
                  </a:cubicBezTo>
                  <a:cubicBezTo>
                    <a:pt x="7887" y="14800"/>
                    <a:pt x="7972" y="14881"/>
                    <a:pt x="8065" y="14935"/>
                  </a:cubicBezTo>
                  <a:cubicBezTo>
                    <a:pt x="8111" y="14966"/>
                    <a:pt x="8161" y="14985"/>
                    <a:pt x="8211" y="15005"/>
                  </a:cubicBezTo>
                  <a:cubicBezTo>
                    <a:pt x="8227" y="15008"/>
                    <a:pt x="8238" y="15012"/>
                    <a:pt x="8250" y="15012"/>
                  </a:cubicBezTo>
                  <a:lnTo>
                    <a:pt x="8284" y="15024"/>
                  </a:lnTo>
                  <a:cubicBezTo>
                    <a:pt x="8311" y="15031"/>
                    <a:pt x="8334" y="15039"/>
                    <a:pt x="8358" y="15043"/>
                  </a:cubicBezTo>
                  <a:cubicBezTo>
                    <a:pt x="8500" y="15073"/>
                    <a:pt x="8644" y="15088"/>
                    <a:pt x="8786" y="15088"/>
                  </a:cubicBezTo>
                  <a:cubicBezTo>
                    <a:pt x="8842" y="15088"/>
                    <a:pt x="8898" y="15086"/>
                    <a:pt x="8953" y="15081"/>
                  </a:cubicBezTo>
                  <a:lnTo>
                    <a:pt x="9026" y="15078"/>
                  </a:lnTo>
                  <a:lnTo>
                    <a:pt x="9099" y="15067"/>
                  </a:lnTo>
                  <a:lnTo>
                    <a:pt x="9134" y="15062"/>
                  </a:lnTo>
                  <a:lnTo>
                    <a:pt x="9173" y="15058"/>
                  </a:lnTo>
                  <a:lnTo>
                    <a:pt x="9247" y="15043"/>
                  </a:lnTo>
                  <a:cubicBezTo>
                    <a:pt x="9343" y="15024"/>
                    <a:pt x="9439" y="15001"/>
                    <a:pt x="9532" y="14969"/>
                  </a:cubicBezTo>
                  <a:cubicBezTo>
                    <a:pt x="9628" y="14935"/>
                    <a:pt x="9721" y="14896"/>
                    <a:pt x="9810" y="14842"/>
                  </a:cubicBezTo>
                  <a:lnTo>
                    <a:pt x="9845" y="14819"/>
                  </a:lnTo>
                  <a:cubicBezTo>
                    <a:pt x="9853" y="14812"/>
                    <a:pt x="9864" y="14807"/>
                    <a:pt x="9872" y="14800"/>
                  </a:cubicBezTo>
                  <a:lnTo>
                    <a:pt x="9930" y="14757"/>
                  </a:lnTo>
                  <a:cubicBezTo>
                    <a:pt x="9969" y="14730"/>
                    <a:pt x="10008" y="14703"/>
                    <a:pt x="10046" y="14676"/>
                  </a:cubicBezTo>
                  <a:cubicBezTo>
                    <a:pt x="10053" y="14672"/>
                    <a:pt x="10060" y="14667"/>
                    <a:pt x="10067" y="14662"/>
                  </a:cubicBezTo>
                  <a:lnTo>
                    <a:pt x="10067" y="14662"/>
                  </a:lnTo>
                  <a:cubicBezTo>
                    <a:pt x="10040" y="14798"/>
                    <a:pt x="10010" y="14933"/>
                    <a:pt x="9976" y="15067"/>
                  </a:cubicBezTo>
                  <a:cubicBezTo>
                    <a:pt x="9953" y="15155"/>
                    <a:pt x="9926" y="15244"/>
                    <a:pt x="9895" y="15329"/>
                  </a:cubicBezTo>
                  <a:cubicBezTo>
                    <a:pt x="9864" y="15414"/>
                    <a:pt x="9830" y="15499"/>
                    <a:pt x="9783" y="15568"/>
                  </a:cubicBezTo>
                  <a:lnTo>
                    <a:pt x="9791" y="15564"/>
                  </a:lnTo>
                  <a:lnTo>
                    <a:pt x="9791" y="15564"/>
                  </a:lnTo>
                  <a:cubicBezTo>
                    <a:pt x="9767" y="15588"/>
                    <a:pt x="9753" y="15611"/>
                    <a:pt x="9737" y="15638"/>
                  </a:cubicBezTo>
                  <a:cubicBezTo>
                    <a:pt x="9717" y="15661"/>
                    <a:pt x="9702" y="15684"/>
                    <a:pt x="9687" y="15711"/>
                  </a:cubicBezTo>
                  <a:cubicBezTo>
                    <a:pt x="9655" y="15762"/>
                    <a:pt x="9628" y="15816"/>
                    <a:pt x="9602" y="15869"/>
                  </a:cubicBezTo>
                  <a:cubicBezTo>
                    <a:pt x="9578" y="15928"/>
                    <a:pt x="9555" y="15985"/>
                    <a:pt x="9544" y="16047"/>
                  </a:cubicBezTo>
                  <a:cubicBezTo>
                    <a:pt x="9532" y="16113"/>
                    <a:pt x="9528" y="16183"/>
                    <a:pt x="9548" y="16252"/>
                  </a:cubicBezTo>
                  <a:cubicBezTo>
                    <a:pt x="9551" y="16272"/>
                    <a:pt x="9559" y="16287"/>
                    <a:pt x="9567" y="16306"/>
                  </a:cubicBezTo>
                  <a:lnTo>
                    <a:pt x="9582" y="16329"/>
                  </a:lnTo>
                  <a:cubicBezTo>
                    <a:pt x="9586" y="16337"/>
                    <a:pt x="9590" y="16345"/>
                    <a:pt x="9598" y="16352"/>
                  </a:cubicBezTo>
                  <a:cubicBezTo>
                    <a:pt x="9609" y="16368"/>
                    <a:pt x="9617" y="16383"/>
                    <a:pt x="9632" y="16395"/>
                  </a:cubicBezTo>
                  <a:cubicBezTo>
                    <a:pt x="9644" y="16406"/>
                    <a:pt x="9660" y="16422"/>
                    <a:pt x="9675" y="16429"/>
                  </a:cubicBezTo>
                  <a:cubicBezTo>
                    <a:pt x="9687" y="16441"/>
                    <a:pt x="9702" y="16449"/>
                    <a:pt x="9717" y="16457"/>
                  </a:cubicBezTo>
                  <a:lnTo>
                    <a:pt x="9741" y="16468"/>
                  </a:lnTo>
                  <a:cubicBezTo>
                    <a:pt x="9748" y="16472"/>
                    <a:pt x="9756" y="16476"/>
                    <a:pt x="9764" y="16480"/>
                  </a:cubicBezTo>
                  <a:lnTo>
                    <a:pt x="9810" y="16495"/>
                  </a:lnTo>
                  <a:lnTo>
                    <a:pt x="9856" y="16511"/>
                  </a:lnTo>
                  <a:cubicBezTo>
                    <a:pt x="9872" y="16515"/>
                    <a:pt x="9887" y="16515"/>
                    <a:pt x="9903" y="16518"/>
                  </a:cubicBezTo>
                  <a:cubicBezTo>
                    <a:pt x="9915" y="16522"/>
                    <a:pt x="9930" y="16527"/>
                    <a:pt x="9945" y="16527"/>
                  </a:cubicBezTo>
                  <a:lnTo>
                    <a:pt x="9992" y="16530"/>
                  </a:lnTo>
                  <a:lnTo>
                    <a:pt x="10015" y="16534"/>
                  </a:lnTo>
                  <a:lnTo>
                    <a:pt x="10038" y="16534"/>
                  </a:lnTo>
                  <a:lnTo>
                    <a:pt x="10208" y="16541"/>
                  </a:lnTo>
                  <a:cubicBezTo>
                    <a:pt x="10432" y="16550"/>
                    <a:pt x="10660" y="16561"/>
                    <a:pt x="10884" y="16580"/>
                  </a:cubicBezTo>
                  <a:cubicBezTo>
                    <a:pt x="11108" y="16596"/>
                    <a:pt x="11332" y="16615"/>
                    <a:pt x="11552" y="16646"/>
                  </a:cubicBezTo>
                  <a:lnTo>
                    <a:pt x="11544" y="16643"/>
                  </a:lnTo>
                  <a:lnTo>
                    <a:pt x="11544" y="16643"/>
                  </a:lnTo>
                  <a:cubicBezTo>
                    <a:pt x="11633" y="16661"/>
                    <a:pt x="11718" y="16681"/>
                    <a:pt x="11803" y="16696"/>
                  </a:cubicBezTo>
                  <a:cubicBezTo>
                    <a:pt x="11888" y="16712"/>
                    <a:pt x="11973" y="16727"/>
                    <a:pt x="12062" y="16739"/>
                  </a:cubicBezTo>
                  <a:cubicBezTo>
                    <a:pt x="12077" y="16741"/>
                    <a:pt x="12091" y="16743"/>
                    <a:pt x="12106" y="16745"/>
                  </a:cubicBezTo>
                  <a:lnTo>
                    <a:pt x="12106" y="16745"/>
                  </a:lnTo>
                  <a:lnTo>
                    <a:pt x="11390" y="16928"/>
                  </a:lnTo>
                  <a:cubicBezTo>
                    <a:pt x="11156" y="16987"/>
                    <a:pt x="10922" y="17047"/>
                    <a:pt x="10689" y="17107"/>
                  </a:cubicBezTo>
                  <a:lnTo>
                    <a:pt x="10689" y="17107"/>
                  </a:lnTo>
                  <a:cubicBezTo>
                    <a:pt x="10656" y="17105"/>
                    <a:pt x="10624" y="17103"/>
                    <a:pt x="10591" y="17101"/>
                  </a:cubicBezTo>
                  <a:cubicBezTo>
                    <a:pt x="10336" y="17083"/>
                    <a:pt x="10081" y="17044"/>
                    <a:pt x="9830" y="16994"/>
                  </a:cubicBezTo>
                  <a:cubicBezTo>
                    <a:pt x="9702" y="16967"/>
                    <a:pt x="9575" y="16939"/>
                    <a:pt x="9447" y="16916"/>
                  </a:cubicBezTo>
                  <a:cubicBezTo>
                    <a:pt x="9382" y="16901"/>
                    <a:pt x="9320" y="16889"/>
                    <a:pt x="9254" y="16874"/>
                  </a:cubicBezTo>
                  <a:cubicBezTo>
                    <a:pt x="9188" y="16862"/>
                    <a:pt x="9127" y="16851"/>
                    <a:pt x="9057" y="16843"/>
                  </a:cubicBezTo>
                  <a:lnTo>
                    <a:pt x="9034" y="16839"/>
                  </a:lnTo>
                  <a:lnTo>
                    <a:pt x="9006" y="16839"/>
                  </a:lnTo>
                  <a:cubicBezTo>
                    <a:pt x="8992" y="16835"/>
                    <a:pt x="8972" y="16835"/>
                    <a:pt x="8953" y="16835"/>
                  </a:cubicBezTo>
                  <a:lnTo>
                    <a:pt x="8899" y="16835"/>
                  </a:lnTo>
                  <a:cubicBezTo>
                    <a:pt x="8891" y="16835"/>
                    <a:pt x="8883" y="16835"/>
                    <a:pt x="8872" y="16839"/>
                  </a:cubicBezTo>
                  <a:lnTo>
                    <a:pt x="8841" y="16843"/>
                  </a:lnTo>
                  <a:cubicBezTo>
                    <a:pt x="8803" y="16851"/>
                    <a:pt x="8767" y="16866"/>
                    <a:pt x="8737" y="16882"/>
                  </a:cubicBezTo>
                  <a:lnTo>
                    <a:pt x="8710" y="16893"/>
                  </a:lnTo>
                  <a:lnTo>
                    <a:pt x="8687" y="16905"/>
                  </a:lnTo>
                  <a:cubicBezTo>
                    <a:pt x="8671" y="16916"/>
                    <a:pt x="8659" y="16924"/>
                    <a:pt x="8644" y="16935"/>
                  </a:cubicBezTo>
                  <a:cubicBezTo>
                    <a:pt x="8528" y="17009"/>
                    <a:pt x="8432" y="17101"/>
                    <a:pt x="8334" y="17190"/>
                  </a:cubicBezTo>
                  <a:cubicBezTo>
                    <a:pt x="8242" y="17287"/>
                    <a:pt x="8149" y="17384"/>
                    <a:pt x="8065" y="17480"/>
                  </a:cubicBezTo>
                  <a:cubicBezTo>
                    <a:pt x="7979" y="17581"/>
                    <a:pt x="7894" y="17681"/>
                    <a:pt x="7813" y="17785"/>
                  </a:cubicBezTo>
                  <a:cubicBezTo>
                    <a:pt x="7810" y="17793"/>
                    <a:pt x="7801" y="17805"/>
                    <a:pt x="7801" y="17816"/>
                  </a:cubicBezTo>
                  <a:cubicBezTo>
                    <a:pt x="7794" y="17851"/>
                    <a:pt x="7821" y="17886"/>
                    <a:pt x="7856" y="17889"/>
                  </a:cubicBezTo>
                  <a:cubicBezTo>
                    <a:pt x="7920" y="17899"/>
                    <a:pt x="7984" y="17902"/>
                    <a:pt x="8047" y="17902"/>
                  </a:cubicBezTo>
                  <a:cubicBezTo>
                    <a:pt x="8091" y="17902"/>
                    <a:pt x="8134" y="17901"/>
                    <a:pt x="8177" y="17898"/>
                  </a:cubicBezTo>
                  <a:cubicBezTo>
                    <a:pt x="8281" y="17886"/>
                    <a:pt x="8381" y="17871"/>
                    <a:pt x="8482" y="17851"/>
                  </a:cubicBezTo>
                  <a:cubicBezTo>
                    <a:pt x="8687" y="17809"/>
                    <a:pt x="8883" y="17750"/>
                    <a:pt x="9076" y="17681"/>
                  </a:cubicBezTo>
                  <a:cubicBezTo>
                    <a:pt x="9104" y="17673"/>
                    <a:pt x="9127" y="17666"/>
                    <a:pt x="9150" y="17654"/>
                  </a:cubicBezTo>
                  <a:cubicBezTo>
                    <a:pt x="9177" y="17646"/>
                    <a:pt x="9196" y="17639"/>
                    <a:pt x="9220" y="17631"/>
                  </a:cubicBezTo>
                  <a:cubicBezTo>
                    <a:pt x="9231" y="17627"/>
                    <a:pt x="9243" y="17623"/>
                    <a:pt x="9254" y="17620"/>
                  </a:cubicBezTo>
                  <a:lnTo>
                    <a:pt x="9289" y="17611"/>
                  </a:lnTo>
                  <a:lnTo>
                    <a:pt x="9362" y="17588"/>
                  </a:lnTo>
                  <a:cubicBezTo>
                    <a:pt x="9459" y="17561"/>
                    <a:pt x="9555" y="17534"/>
                    <a:pt x="9655" y="17507"/>
                  </a:cubicBezTo>
                  <a:cubicBezTo>
                    <a:pt x="9849" y="17457"/>
                    <a:pt x="10046" y="17407"/>
                    <a:pt x="10243" y="17353"/>
                  </a:cubicBezTo>
                  <a:cubicBezTo>
                    <a:pt x="10385" y="17316"/>
                    <a:pt x="10528" y="17280"/>
                    <a:pt x="10670" y="17244"/>
                  </a:cubicBezTo>
                  <a:lnTo>
                    <a:pt x="10670" y="17244"/>
                  </a:lnTo>
                  <a:cubicBezTo>
                    <a:pt x="10740" y="17248"/>
                    <a:pt x="10810" y="17250"/>
                    <a:pt x="10880" y="17250"/>
                  </a:cubicBezTo>
                  <a:cubicBezTo>
                    <a:pt x="10912" y="17250"/>
                    <a:pt x="10944" y="17250"/>
                    <a:pt x="10976" y="17249"/>
                  </a:cubicBezTo>
                  <a:cubicBezTo>
                    <a:pt x="11112" y="17249"/>
                    <a:pt x="11243" y="17240"/>
                    <a:pt x="11375" y="17222"/>
                  </a:cubicBezTo>
                  <a:cubicBezTo>
                    <a:pt x="11506" y="17206"/>
                    <a:pt x="11637" y="17179"/>
                    <a:pt x="11764" y="17144"/>
                  </a:cubicBezTo>
                  <a:cubicBezTo>
                    <a:pt x="11799" y="17137"/>
                    <a:pt x="11830" y="17129"/>
                    <a:pt x="11861" y="17117"/>
                  </a:cubicBezTo>
                  <a:lnTo>
                    <a:pt x="11885" y="17110"/>
                  </a:lnTo>
                  <a:cubicBezTo>
                    <a:pt x="11896" y="17110"/>
                    <a:pt x="11899" y="17106"/>
                    <a:pt x="11908" y="17106"/>
                  </a:cubicBezTo>
                  <a:cubicBezTo>
                    <a:pt x="11919" y="17101"/>
                    <a:pt x="11935" y="17098"/>
                    <a:pt x="11950" y="17094"/>
                  </a:cubicBezTo>
                  <a:cubicBezTo>
                    <a:pt x="11986" y="17089"/>
                    <a:pt x="12021" y="17086"/>
                    <a:pt x="12056" y="17086"/>
                  </a:cubicBezTo>
                  <a:cubicBezTo>
                    <a:pt x="12078" y="17086"/>
                    <a:pt x="12099" y="17087"/>
                    <a:pt x="12120" y="17090"/>
                  </a:cubicBezTo>
                  <a:cubicBezTo>
                    <a:pt x="12178" y="17098"/>
                    <a:pt x="12224" y="17117"/>
                    <a:pt x="12263" y="17148"/>
                  </a:cubicBezTo>
                  <a:cubicBezTo>
                    <a:pt x="12282" y="17163"/>
                    <a:pt x="12297" y="17183"/>
                    <a:pt x="12309" y="17202"/>
                  </a:cubicBezTo>
                  <a:cubicBezTo>
                    <a:pt x="12320" y="17226"/>
                    <a:pt x="12329" y="17249"/>
                    <a:pt x="12336" y="17276"/>
                  </a:cubicBezTo>
                  <a:cubicBezTo>
                    <a:pt x="12340" y="17299"/>
                    <a:pt x="12340" y="17322"/>
                    <a:pt x="12336" y="17345"/>
                  </a:cubicBezTo>
                  <a:cubicBezTo>
                    <a:pt x="12332" y="17368"/>
                    <a:pt x="12325" y="17391"/>
                    <a:pt x="12313" y="17418"/>
                  </a:cubicBezTo>
                  <a:cubicBezTo>
                    <a:pt x="12290" y="17468"/>
                    <a:pt x="12251" y="17515"/>
                    <a:pt x="12213" y="17557"/>
                  </a:cubicBezTo>
                  <a:cubicBezTo>
                    <a:pt x="12170" y="17604"/>
                    <a:pt x="12124" y="17646"/>
                    <a:pt x="12074" y="17685"/>
                  </a:cubicBezTo>
                  <a:cubicBezTo>
                    <a:pt x="12027" y="17723"/>
                    <a:pt x="11977" y="17762"/>
                    <a:pt x="11923" y="17797"/>
                  </a:cubicBezTo>
                  <a:cubicBezTo>
                    <a:pt x="11869" y="17832"/>
                    <a:pt x="11815" y="17862"/>
                    <a:pt x="11760" y="17894"/>
                  </a:cubicBezTo>
                  <a:cubicBezTo>
                    <a:pt x="11707" y="17928"/>
                    <a:pt x="11648" y="17955"/>
                    <a:pt x="11595" y="17987"/>
                  </a:cubicBezTo>
                  <a:cubicBezTo>
                    <a:pt x="11363" y="18102"/>
                    <a:pt x="11127" y="18191"/>
                    <a:pt x="10880" y="18260"/>
                  </a:cubicBezTo>
                  <a:cubicBezTo>
                    <a:pt x="10667" y="18324"/>
                    <a:pt x="10447" y="18376"/>
                    <a:pt x="10229" y="18419"/>
                  </a:cubicBezTo>
                  <a:lnTo>
                    <a:pt x="10229" y="18419"/>
                  </a:lnTo>
                  <a:cubicBezTo>
                    <a:pt x="10200" y="18381"/>
                    <a:pt x="10169" y="18345"/>
                    <a:pt x="10135" y="18311"/>
                  </a:cubicBezTo>
                  <a:lnTo>
                    <a:pt x="10100" y="18276"/>
                  </a:lnTo>
                  <a:lnTo>
                    <a:pt x="10061" y="18242"/>
                  </a:lnTo>
                  <a:cubicBezTo>
                    <a:pt x="10034" y="18218"/>
                    <a:pt x="10008" y="18195"/>
                    <a:pt x="9976" y="18176"/>
                  </a:cubicBezTo>
                  <a:cubicBezTo>
                    <a:pt x="9949" y="18156"/>
                    <a:pt x="9922" y="18137"/>
                    <a:pt x="9895" y="18117"/>
                  </a:cubicBezTo>
                  <a:cubicBezTo>
                    <a:pt x="9864" y="18102"/>
                    <a:pt x="9837" y="18083"/>
                    <a:pt x="9806" y="18067"/>
                  </a:cubicBezTo>
                  <a:lnTo>
                    <a:pt x="9760" y="18044"/>
                  </a:lnTo>
                  <a:cubicBezTo>
                    <a:pt x="9744" y="18037"/>
                    <a:pt x="9729" y="18028"/>
                    <a:pt x="9714" y="18021"/>
                  </a:cubicBezTo>
                  <a:cubicBezTo>
                    <a:pt x="9683" y="18005"/>
                    <a:pt x="9648" y="17994"/>
                    <a:pt x="9617" y="17982"/>
                  </a:cubicBezTo>
                  <a:cubicBezTo>
                    <a:pt x="9551" y="17959"/>
                    <a:pt x="9486" y="17940"/>
                    <a:pt x="9416" y="17928"/>
                  </a:cubicBezTo>
                  <a:cubicBezTo>
                    <a:pt x="9368" y="17921"/>
                    <a:pt x="9319" y="17917"/>
                    <a:pt x="9269" y="17917"/>
                  </a:cubicBezTo>
                  <a:cubicBezTo>
                    <a:pt x="9176" y="17917"/>
                    <a:pt x="9082" y="17931"/>
                    <a:pt x="8992" y="17967"/>
                  </a:cubicBezTo>
                  <a:cubicBezTo>
                    <a:pt x="8926" y="17994"/>
                    <a:pt x="8860" y="18028"/>
                    <a:pt x="8803" y="18083"/>
                  </a:cubicBezTo>
                  <a:cubicBezTo>
                    <a:pt x="8775" y="18110"/>
                    <a:pt x="8748" y="18137"/>
                    <a:pt x="8728" y="18172"/>
                  </a:cubicBezTo>
                  <a:cubicBezTo>
                    <a:pt x="8725" y="18179"/>
                    <a:pt x="8717" y="18187"/>
                    <a:pt x="8714" y="18199"/>
                  </a:cubicBezTo>
                  <a:cubicBezTo>
                    <a:pt x="8710" y="18206"/>
                    <a:pt x="8705" y="18214"/>
                    <a:pt x="8701" y="18226"/>
                  </a:cubicBezTo>
                  <a:lnTo>
                    <a:pt x="8690" y="18256"/>
                  </a:lnTo>
                  <a:cubicBezTo>
                    <a:pt x="8687" y="18265"/>
                    <a:pt x="8687" y="18276"/>
                    <a:pt x="8682" y="18288"/>
                  </a:cubicBezTo>
                  <a:cubicBezTo>
                    <a:pt x="8675" y="18326"/>
                    <a:pt x="8675" y="18372"/>
                    <a:pt x="8687" y="18419"/>
                  </a:cubicBezTo>
                  <a:cubicBezTo>
                    <a:pt x="8698" y="18461"/>
                    <a:pt x="8721" y="18500"/>
                    <a:pt x="8752" y="18531"/>
                  </a:cubicBezTo>
                  <a:cubicBezTo>
                    <a:pt x="8783" y="18566"/>
                    <a:pt x="8817" y="18584"/>
                    <a:pt x="8853" y="18604"/>
                  </a:cubicBezTo>
                  <a:cubicBezTo>
                    <a:pt x="8891" y="18620"/>
                    <a:pt x="8926" y="18631"/>
                    <a:pt x="8960" y="18639"/>
                  </a:cubicBezTo>
                  <a:cubicBezTo>
                    <a:pt x="9030" y="18654"/>
                    <a:pt x="9095" y="18662"/>
                    <a:pt x="9165" y="18670"/>
                  </a:cubicBezTo>
                  <a:cubicBezTo>
                    <a:pt x="9200" y="18672"/>
                    <a:pt x="9234" y="18673"/>
                    <a:pt x="9267" y="18673"/>
                  </a:cubicBezTo>
                  <a:cubicBezTo>
                    <a:pt x="9300" y="18673"/>
                    <a:pt x="9333" y="18672"/>
                    <a:pt x="9366" y="18670"/>
                  </a:cubicBezTo>
                  <a:cubicBezTo>
                    <a:pt x="9501" y="18666"/>
                    <a:pt x="9632" y="18654"/>
                    <a:pt x="9764" y="18639"/>
                  </a:cubicBezTo>
                  <a:cubicBezTo>
                    <a:pt x="9895" y="18623"/>
                    <a:pt x="10022" y="18604"/>
                    <a:pt x="10154" y="18581"/>
                  </a:cubicBezTo>
                  <a:cubicBezTo>
                    <a:pt x="10155" y="18581"/>
                    <a:pt x="10156" y="18580"/>
                    <a:pt x="10158" y="18580"/>
                  </a:cubicBezTo>
                  <a:lnTo>
                    <a:pt x="10158" y="18580"/>
                  </a:lnTo>
                  <a:cubicBezTo>
                    <a:pt x="10185" y="18623"/>
                    <a:pt x="10210" y="18669"/>
                    <a:pt x="10231" y="18716"/>
                  </a:cubicBezTo>
                  <a:cubicBezTo>
                    <a:pt x="10281" y="18828"/>
                    <a:pt x="10313" y="18948"/>
                    <a:pt x="10336" y="19071"/>
                  </a:cubicBezTo>
                  <a:cubicBezTo>
                    <a:pt x="10378" y="19319"/>
                    <a:pt x="10386" y="19577"/>
                    <a:pt x="10420" y="19844"/>
                  </a:cubicBezTo>
                  <a:cubicBezTo>
                    <a:pt x="10440" y="19975"/>
                    <a:pt x="10463" y="20107"/>
                    <a:pt x="10513" y="20238"/>
                  </a:cubicBezTo>
                  <a:cubicBezTo>
                    <a:pt x="10532" y="20304"/>
                    <a:pt x="10564" y="20365"/>
                    <a:pt x="10598" y="20427"/>
                  </a:cubicBezTo>
                  <a:lnTo>
                    <a:pt x="10625" y="20474"/>
                  </a:lnTo>
                  <a:cubicBezTo>
                    <a:pt x="10629" y="20481"/>
                    <a:pt x="10633" y="20489"/>
                    <a:pt x="10641" y="20493"/>
                  </a:cubicBezTo>
                  <a:lnTo>
                    <a:pt x="10656" y="20516"/>
                  </a:lnTo>
                  <a:lnTo>
                    <a:pt x="10687" y="20559"/>
                  </a:lnTo>
                  <a:lnTo>
                    <a:pt x="10718" y="20597"/>
                  </a:lnTo>
                  <a:lnTo>
                    <a:pt x="10733" y="20616"/>
                  </a:lnTo>
                  <a:lnTo>
                    <a:pt x="10753" y="20636"/>
                  </a:lnTo>
                  <a:lnTo>
                    <a:pt x="10787" y="20675"/>
                  </a:lnTo>
                  <a:cubicBezTo>
                    <a:pt x="10810" y="20698"/>
                    <a:pt x="10833" y="20725"/>
                    <a:pt x="10857" y="20748"/>
                  </a:cubicBezTo>
                  <a:cubicBezTo>
                    <a:pt x="10907" y="20794"/>
                    <a:pt x="10961" y="20837"/>
                    <a:pt x="11015" y="20879"/>
                  </a:cubicBezTo>
                  <a:cubicBezTo>
                    <a:pt x="11069" y="20918"/>
                    <a:pt x="11127" y="20957"/>
                    <a:pt x="11185" y="20991"/>
                  </a:cubicBezTo>
                  <a:cubicBezTo>
                    <a:pt x="11247" y="21022"/>
                    <a:pt x="11309" y="21053"/>
                    <a:pt x="11375" y="21076"/>
                  </a:cubicBezTo>
                  <a:cubicBezTo>
                    <a:pt x="11436" y="21099"/>
                    <a:pt x="11502" y="21119"/>
                    <a:pt x="11571" y="21134"/>
                  </a:cubicBezTo>
                  <a:cubicBezTo>
                    <a:pt x="11637" y="21153"/>
                    <a:pt x="11707" y="21161"/>
                    <a:pt x="11773" y="21169"/>
                  </a:cubicBezTo>
                  <a:cubicBezTo>
                    <a:pt x="11810" y="21172"/>
                    <a:pt x="11847" y="21173"/>
                    <a:pt x="11883" y="21173"/>
                  </a:cubicBezTo>
                  <a:cubicBezTo>
                    <a:pt x="11985" y="21173"/>
                    <a:pt x="12087" y="21163"/>
                    <a:pt x="12186" y="21146"/>
                  </a:cubicBezTo>
                  <a:cubicBezTo>
                    <a:pt x="12251" y="21130"/>
                    <a:pt x="12317" y="21115"/>
                    <a:pt x="12382" y="21096"/>
                  </a:cubicBezTo>
                  <a:cubicBezTo>
                    <a:pt x="12448" y="21072"/>
                    <a:pt x="12510" y="21046"/>
                    <a:pt x="12572" y="21018"/>
                  </a:cubicBezTo>
                  <a:lnTo>
                    <a:pt x="12618" y="20995"/>
                  </a:lnTo>
                  <a:cubicBezTo>
                    <a:pt x="12634" y="20987"/>
                    <a:pt x="12649" y="20980"/>
                    <a:pt x="12664" y="20968"/>
                  </a:cubicBezTo>
                  <a:cubicBezTo>
                    <a:pt x="12673" y="20964"/>
                    <a:pt x="12680" y="20960"/>
                    <a:pt x="12687" y="20957"/>
                  </a:cubicBezTo>
                  <a:lnTo>
                    <a:pt x="12711" y="20941"/>
                  </a:lnTo>
                  <a:lnTo>
                    <a:pt x="12753" y="20914"/>
                  </a:lnTo>
                  <a:cubicBezTo>
                    <a:pt x="12780" y="20891"/>
                    <a:pt x="12807" y="20871"/>
                    <a:pt x="12835" y="20848"/>
                  </a:cubicBezTo>
                  <a:lnTo>
                    <a:pt x="12873" y="20818"/>
                  </a:lnTo>
                  <a:cubicBezTo>
                    <a:pt x="12885" y="20806"/>
                    <a:pt x="12900" y="20794"/>
                    <a:pt x="12912" y="20782"/>
                  </a:cubicBezTo>
                  <a:cubicBezTo>
                    <a:pt x="13108" y="20601"/>
                    <a:pt x="13279" y="20400"/>
                    <a:pt x="13445" y="20199"/>
                  </a:cubicBezTo>
                  <a:cubicBezTo>
                    <a:pt x="13611" y="19994"/>
                    <a:pt x="13769" y="19786"/>
                    <a:pt x="13924" y="19577"/>
                  </a:cubicBezTo>
                  <a:cubicBezTo>
                    <a:pt x="14229" y="19153"/>
                    <a:pt x="14522" y="18724"/>
                    <a:pt x="14812" y="18292"/>
                  </a:cubicBezTo>
                  <a:cubicBezTo>
                    <a:pt x="14851" y="18237"/>
                    <a:pt x="14885" y="18183"/>
                    <a:pt x="14920" y="18133"/>
                  </a:cubicBezTo>
                  <a:cubicBezTo>
                    <a:pt x="14939" y="18106"/>
                    <a:pt x="14958" y="18079"/>
                    <a:pt x="14978" y="18056"/>
                  </a:cubicBezTo>
                  <a:cubicBezTo>
                    <a:pt x="14997" y="18028"/>
                    <a:pt x="15017" y="18005"/>
                    <a:pt x="15036" y="17978"/>
                  </a:cubicBezTo>
                  <a:cubicBezTo>
                    <a:pt x="15117" y="17878"/>
                    <a:pt x="15199" y="17782"/>
                    <a:pt x="15287" y="17689"/>
                  </a:cubicBezTo>
                  <a:cubicBezTo>
                    <a:pt x="15306" y="17666"/>
                    <a:pt x="15329" y="17643"/>
                    <a:pt x="15352" y="17620"/>
                  </a:cubicBezTo>
                  <a:cubicBezTo>
                    <a:pt x="15372" y="17596"/>
                    <a:pt x="15395" y="17573"/>
                    <a:pt x="15418" y="17550"/>
                  </a:cubicBezTo>
                  <a:cubicBezTo>
                    <a:pt x="15465" y="17507"/>
                    <a:pt x="15511" y="17461"/>
                    <a:pt x="15557" y="17418"/>
                  </a:cubicBezTo>
                  <a:lnTo>
                    <a:pt x="15627" y="17353"/>
                  </a:lnTo>
                  <a:lnTo>
                    <a:pt x="15700" y="17291"/>
                  </a:lnTo>
                  <a:cubicBezTo>
                    <a:pt x="15750" y="17249"/>
                    <a:pt x="15801" y="17214"/>
                    <a:pt x="15851" y="17171"/>
                  </a:cubicBezTo>
                  <a:cubicBezTo>
                    <a:pt x="16253" y="16858"/>
                    <a:pt x="16709" y="16611"/>
                    <a:pt x="17187" y="16438"/>
                  </a:cubicBezTo>
                  <a:lnTo>
                    <a:pt x="17280" y="16406"/>
                  </a:lnTo>
                  <a:cubicBezTo>
                    <a:pt x="17307" y="16395"/>
                    <a:pt x="17338" y="16388"/>
                    <a:pt x="17369" y="16376"/>
                  </a:cubicBezTo>
                  <a:lnTo>
                    <a:pt x="17461" y="16349"/>
                  </a:lnTo>
                  <a:lnTo>
                    <a:pt x="17508" y="16333"/>
                  </a:lnTo>
                  <a:cubicBezTo>
                    <a:pt x="17523" y="16329"/>
                    <a:pt x="17539" y="16325"/>
                    <a:pt x="17554" y="16322"/>
                  </a:cubicBezTo>
                  <a:lnTo>
                    <a:pt x="17739" y="16275"/>
                  </a:lnTo>
                  <a:cubicBezTo>
                    <a:pt x="17801" y="16260"/>
                    <a:pt x="17864" y="16249"/>
                    <a:pt x="17925" y="16233"/>
                  </a:cubicBezTo>
                  <a:cubicBezTo>
                    <a:pt x="17991" y="16217"/>
                    <a:pt x="18053" y="16210"/>
                    <a:pt x="18114" y="16198"/>
                  </a:cubicBezTo>
                  <a:cubicBezTo>
                    <a:pt x="18180" y="16190"/>
                    <a:pt x="18242" y="16179"/>
                    <a:pt x="18304" y="16171"/>
                  </a:cubicBezTo>
                  <a:lnTo>
                    <a:pt x="18497" y="16148"/>
                  </a:lnTo>
                  <a:cubicBezTo>
                    <a:pt x="18559" y="16144"/>
                    <a:pt x="18624" y="16140"/>
                    <a:pt x="18686" y="16136"/>
                  </a:cubicBezTo>
                  <a:lnTo>
                    <a:pt x="18782" y="16128"/>
                  </a:lnTo>
                  <a:cubicBezTo>
                    <a:pt x="18814" y="16128"/>
                    <a:pt x="18848" y="16128"/>
                    <a:pt x="18879" y="16124"/>
                  </a:cubicBezTo>
                  <a:lnTo>
                    <a:pt x="19072" y="16121"/>
                  </a:lnTo>
                  <a:cubicBezTo>
                    <a:pt x="19134" y="16121"/>
                    <a:pt x="19199" y="16124"/>
                    <a:pt x="19265" y="16124"/>
                  </a:cubicBezTo>
                  <a:cubicBezTo>
                    <a:pt x="19327" y="16128"/>
                    <a:pt x="19393" y="16128"/>
                    <a:pt x="19454" y="16133"/>
                  </a:cubicBezTo>
                  <a:lnTo>
                    <a:pt x="19648" y="16144"/>
                  </a:lnTo>
                  <a:lnTo>
                    <a:pt x="19698" y="16148"/>
                  </a:lnTo>
                  <a:cubicBezTo>
                    <a:pt x="19713" y="16151"/>
                    <a:pt x="19729" y="16151"/>
                    <a:pt x="19744" y="16156"/>
                  </a:cubicBezTo>
                  <a:lnTo>
                    <a:pt x="19841" y="16163"/>
                  </a:lnTo>
                  <a:lnTo>
                    <a:pt x="20030" y="16186"/>
                  </a:lnTo>
                  <a:lnTo>
                    <a:pt x="20223" y="16217"/>
                  </a:lnTo>
                  <a:lnTo>
                    <a:pt x="20315" y="16229"/>
                  </a:lnTo>
                  <a:lnTo>
                    <a:pt x="20366" y="16236"/>
                  </a:lnTo>
                  <a:lnTo>
                    <a:pt x="20413" y="16249"/>
                  </a:lnTo>
                  <a:lnTo>
                    <a:pt x="20602" y="16283"/>
                  </a:lnTo>
                  <a:lnTo>
                    <a:pt x="20695" y="16302"/>
                  </a:lnTo>
                  <a:cubicBezTo>
                    <a:pt x="20729" y="16310"/>
                    <a:pt x="20760" y="16318"/>
                    <a:pt x="20791" y="16325"/>
                  </a:cubicBezTo>
                  <a:lnTo>
                    <a:pt x="20884" y="16345"/>
                  </a:lnTo>
                  <a:cubicBezTo>
                    <a:pt x="20914" y="16352"/>
                    <a:pt x="20946" y="16364"/>
                    <a:pt x="20976" y="16372"/>
                  </a:cubicBezTo>
                  <a:cubicBezTo>
                    <a:pt x="21224" y="16438"/>
                    <a:pt x="21467" y="16515"/>
                    <a:pt x="21706" y="16611"/>
                  </a:cubicBezTo>
                  <a:cubicBezTo>
                    <a:pt x="22181" y="16796"/>
                    <a:pt x="22641" y="17036"/>
                    <a:pt x="23073" y="17315"/>
                  </a:cubicBezTo>
                  <a:cubicBezTo>
                    <a:pt x="23506" y="17588"/>
                    <a:pt x="23919" y="17901"/>
                    <a:pt x="24310" y="18233"/>
                  </a:cubicBezTo>
                  <a:cubicBezTo>
                    <a:pt x="24704" y="18570"/>
                    <a:pt x="25074" y="18928"/>
                    <a:pt x="25433" y="19299"/>
                  </a:cubicBezTo>
                  <a:cubicBezTo>
                    <a:pt x="25522" y="19396"/>
                    <a:pt x="25611" y="19488"/>
                    <a:pt x="25696" y="19586"/>
                  </a:cubicBezTo>
                  <a:lnTo>
                    <a:pt x="25963" y="19871"/>
                  </a:lnTo>
                  <a:lnTo>
                    <a:pt x="26492" y="20443"/>
                  </a:lnTo>
                  <a:cubicBezTo>
                    <a:pt x="26847" y="20821"/>
                    <a:pt x="27194" y="21208"/>
                    <a:pt x="27511" y="21609"/>
                  </a:cubicBezTo>
                  <a:cubicBezTo>
                    <a:pt x="27832" y="22014"/>
                    <a:pt x="28125" y="22440"/>
                    <a:pt x="28365" y="22891"/>
                  </a:cubicBezTo>
                  <a:cubicBezTo>
                    <a:pt x="28380" y="22918"/>
                    <a:pt x="28392" y="22946"/>
                    <a:pt x="28408" y="22976"/>
                  </a:cubicBezTo>
                  <a:lnTo>
                    <a:pt x="28450" y="23062"/>
                  </a:lnTo>
                  <a:cubicBezTo>
                    <a:pt x="28477" y="23119"/>
                    <a:pt x="28504" y="23178"/>
                    <a:pt x="28531" y="23235"/>
                  </a:cubicBezTo>
                  <a:lnTo>
                    <a:pt x="28570" y="23324"/>
                  </a:lnTo>
                  <a:cubicBezTo>
                    <a:pt x="28581" y="23351"/>
                    <a:pt x="28593" y="23382"/>
                    <a:pt x="28604" y="23409"/>
                  </a:cubicBezTo>
                  <a:cubicBezTo>
                    <a:pt x="28628" y="23471"/>
                    <a:pt x="28651" y="23529"/>
                    <a:pt x="28674" y="23590"/>
                  </a:cubicBezTo>
                  <a:lnTo>
                    <a:pt x="28704" y="23679"/>
                  </a:lnTo>
                  <a:cubicBezTo>
                    <a:pt x="28717" y="23711"/>
                    <a:pt x="28724" y="23741"/>
                    <a:pt x="28736" y="23768"/>
                  </a:cubicBezTo>
                  <a:cubicBezTo>
                    <a:pt x="28743" y="23799"/>
                    <a:pt x="28755" y="23830"/>
                    <a:pt x="28763" y="23861"/>
                  </a:cubicBezTo>
                  <a:lnTo>
                    <a:pt x="28790" y="23953"/>
                  </a:lnTo>
                  <a:cubicBezTo>
                    <a:pt x="28806" y="24016"/>
                    <a:pt x="28820" y="24073"/>
                    <a:pt x="28832" y="24135"/>
                  </a:cubicBezTo>
                  <a:cubicBezTo>
                    <a:pt x="28840" y="24166"/>
                    <a:pt x="28844" y="24197"/>
                    <a:pt x="28852" y="24228"/>
                  </a:cubicBezTo>
                  <a:cubicBezTo>
                    <a:pt x="28856" y="24258"/>
                    <a:pt x="28863" y="24290"/>
                    <a:pt x="28867" y="24321"/>
                  </a:cubicBezTo>
                  <a:cubicBezTo>
                    <a:pt x="28906" y="24572"/>
                    <a:pt x="28918" y="24827"/>
                    <a:pt x="28902" y="25078"/>
                  </a:cubicBezTo>
                  <a:cubicBezTo>
                    <a:pt x="28890" y="25333"/>
                    <a:pt x="28852" y="25583"/>
                    <a:pt x="28790" y="25827"/>
                  </a:cubicBezTo>
                  <a:cubicBezTo>
                    <a:pt x="28759" y="25950"/>
                    <a:pt x="28720" y="26070"/>
                    <a:pt x="28678" y="26190"/>
                  </a:cubicBezTo>
                  <a:cubicBezTo>
                    <a:pt x="28631" y="26306"/>
                    <a:pt x="28577" y="26422"/>
                    <a:pt x="28519" y="26530"/>
                  </a:cubicBezTo>
                  <a:cubicBezTo>
                    <a:pt x="28462" y="26642"/>
                    <a:pt x="28392" y="26746"/>
                    <a:pt x="28319" y="26843"/>
                  </a:cubicBezTo>
                  <a:cubicBezTo>
                    <a:pt x="28241" y="26943"/>
                    <a:pt x="28157" y="27032"/>
                    <a:pt x="28064" y="27113"/>
                  </a:cubicBezTo>
                  <a:cubicBezTo>
                    <a:pt x="27879" y="27275"/>
                    <a:pt x="27658" y="27391"/>
                    <a:pt x="27419" y="27449"/>
                  </a:cubicBezTo>
                  <a:cubicBezTo>
                    <a:pt x="27303" y="27480"/>
                    <a:pt x="27180" y="27492"/>
                    <a:pt x="27055" y="27495"/>
                  </a:cubicBezTo>
                  <a:cubicBezTo>
                    <a:pt x="26932" y="27495"/>
                    <a:pt x="26809" y="27488"/>
                    <a:pt x="26685" y="27465"/>
                  </a:cubicBezTo>
                  <a:cubicBezTo>
                    <a:pt x="26561" y="27442"/>
                    <a:pt x="26438" y="27410"/>
                    <a:pt x="26318" y="27372"/>
                  </a:cubicBezTo>
                  <a:cubicBezTo>
                    <a:pt x="26198" y="27333"/>
                    <a:pt x="26082" y="27291"/>
                    <a:pt x="25970" y="27237"/>
                  </a:cubicBezTo>
                  <a:cubicBezTo>
                    <a:pt x="25743" y="27128"/>
                    <a:pt x="25530" y="26986"/>
                    <a:pt x="25337" y="26823"/>
                  </a:cubicBezTo>
                  <a:cubicBezTo>
                    <a:pt x="25144" y="26661"/>
                    <a:pt x="24970" y="26472"/>
                    <a:pt x="24816" y="26271"/>
                  </a:cubicBezTo>
                  <a:cubicBezTo>
                    <a:pt x="24657" y="26070"/>
                    <a:pt x="24522" y="25854"/>
                    <a:pt x="24399" y="25629"/>
                  </a:cubicBezTo>
                  <a:cubicBezTo>
                    <a:pt x="24151" y="25178"/>
                    <a:pt x="23958" y="24699"/>
                    <a:pt x="23800" y="24208"/>
                  </a:cubicBezTo>
                  <a:cubicBezTo>
                    <a:pt x="23638" y="23718"/>
                    <a:pt x="23506" y="23216"/>
                    <a:pt x="23383" y="22709"/>
                  </a:cubicBezTo>
                  <a:cubicBezTo>
                    <a:pt x="23324" y="22459"/>
                    <a:pt x="23267" y="22208"/>
                    <a:pt x="23205" y="21953"/>
                  </a:cubicBezTo>
                  <a:cubicBezTo>
                    <a:pt x="23143" y="21698"/>
                    <a:pt x="23078" y="21447"/>
                    <a:pt x="23000" y="21196"/>
                  </a:cubicBezTo>
                  <a:cubicBezTo>
                    <a:pt x="22850" y="20693"/>
                    <a:pt x="22656" y="20203"/>
                    <a:pt x="22413" y="19736"/>
                  </a:cubicBezTo>
                  <a:cubicBezTo>
                    <a:pt x="22169" y="19269"/>
                    <a:pt x="21868" y="18828"/>
                    <a:pt x="21502" y="18450"/>
                  </a:cubicBezTo>
                  <a:cubicBezTo>
                    <a:pt x="21320" y="18256"/>
                    <a:pt x="21119" y="18083"/>
                    <a:pt x="20907" y="17924"/>
                  </a:cubicBezTo>
                  <a:cubicBezTo>
                    <a:pt x="20691" y="17770"/>
                    <a:pt x="20463" y="17634"/>
                    <a:pt x="20227" y="17518"/>
                  </a:cubicBezTo>
                  <a:cubicBezTo>
                    <a:pt x="20107" y="17461"/>
                    <a:pt x="19984" y="17407"/>
                    <a:pt x="19864" y="17361"/>
                  </a:cubicBezTo>
                  <a:lnTo>
                    <a:pt x="19675" y="17291"/>
                  </a:lnTo>
                  <a:lnTo>
                    <a:pt x="19486" y="17233"/>
                  </a:lnTo>
                  <a:cubicBezTo>
                    <a:pt x="19235" y="17160"/>
                    <a:pt x="18976" y="17110"/>
                    <a:pt x="18713" y="17071"/>
                  </a:cubicBezTo>
                  <a:cubicBezTo>
                    <a:pt x="18527" y="17046"/>
                    <a:pt x="18339" y="17033"/>
                    <a:pt x="18152" y="17033"/>
                  </a:cubicBezTo>
                  <a:cubicBezTo>
                    <a:pt x="18075" y="17033"/>
                    <a:pt x="17998" y="17036"/>
                    <a:pt x="17921" y="17040"/>
                  </a:cubicBezTo>
                  <a:cubicBezTo>
                    <a:pt x="17655" y="17060"/>
                    <a:pt x="17392" y="17101"/>
                    <a:pt x="17137" y="17171"/>
                  </a:cubicBezTo>
                  <a:cubicBezTo>
                    <a:pt x="16882" y="17240"/>
                    <a:pt x="16635" y="17338"/>
                    <a:pt x="16395" y="17454"/>
                  </a:cubicBezTo>
                  <a:cubicBezTo>
                    <a:pt x="16160" y="17573"/>
                    <a:pt x="15936" y="17712"/>
                    <a:pt x="15720" y="17866"/>
                  </a:cubicBezTo>
                  <a:cubicBezTo>
                    <a:pt x="15295" y="18176"/>
                    <a:pt x="14916" y="18546"/>
                    <a:pt x="14577" y="18948"/>
                  </a:cubicBezTo>
                  <a:cubicBezTo>
                    <a:pt x="14236" y="19346"/>
                    <a:pt x="13939" y="19778"/>
                    <a:pt x="13664" y="20222"/>
                  </a:cubicBezTo>
                  <a:cubicBezTo>
                    <a:pt x="13120" y="21119"/>
                    <a:pt x="12691" y="22073"/>
                    <a:pt x="12309" y="23046"/>
                  </a:cubicBezTo>
                  <a:cubicBezTo>
                    <a:pt x="12263" y="23166"/>
                    <a:pt x="12217" y="23285"/>
                    <a:pt x="12166" y="23405"/>
                  </a:cubicBezTo>
                  <a:cubicBezTo>
                    <a:pt x="12154" y="23436"/>
                    <a:pt x="12143" y="23467"/>
                    <a:pt x="12131" y="23494"/>
                  </a:cubicBezTo>
                  <a:cubicBezTo>
                    <a:pt x="12116" y="23525"/>
                    <a:pt x="12104" y="23552"/>
                    <a:pt x="12093" y="23583"/>
                  </a:cubicBezTo>
                  <a:lnTo>
                    <a:pt x="12008" y="23761"/>
                  </a:lnTo>
                  <a:cubicBezTo>
                    <a:pt x="11899" y="23996"/>
                    <a:pt x="11803" y="24239"/>
                    <a:pt x="11710" y="24486"/>
                  </a:cubicBezTo>
                  <a:cubicBezTo>
                    <a:pt x="11621" y="24734"/>
                    <a:pt x="11541" y="24981"/>
                    <a:pt x="11468" y="25232"/>
                  </a:cubicBezTo>
                  <a:cubicBezTo>
                    <a:pt x="11449" y="25293"/>
                    <a:pt x="11432" y="25355"/>
                    <a:pt x="11415" y="25417"/>
                  </a:cubicBezTo>
                  <a:lnTo>
                    <a:pt x="11415" y="25417"/>
                  </a:lnTo>
                  <a:cubicBezTo>
                    <a:pt x="11386" y="25131"/>
                    <a:pt x="11353" y="24846"/>
                    <a:pt x="11313" y="24563"/>
                  </a:cubicBezTo>
                  <a:cubicBezTo>
                    <a:pt x="11278" y="24305"/>
                    <a:pt x="11236" y="24046"/>
                    <a:pt x="11189" y="23788"/>
                  </a:cubicBezTo>
                  <a:cubicBezTo>
                    <a:pt x="11138" y="23533"/>
                    <a:pt x="11085" y="23274"/>
                    <a:pt x="11004" y="23023"/>
                  </a:cubicBezTo>
                  <a:cubicBezTo>
                    <a:pt x="10965" y="22895"/>
                    <a:pt x="10919" y="22772"/>
                    <a:pt x="10865" y="22648"/>
                  </a:cubicBezTo>
                  <a:cubicBezTo>
                    <a:pt x="10849" y="22621"/>
                    <a:pt x="10837" y="22590"/>
                    <a:pt x="10822" y="22559"/>
                  </a:cubicBezTo>
                  <a:lnTo>
                    <a:pt x="10776" y="22470"/>
                  </a:lnTo>
                  <a:lnTo>
                    <a:pt x="10730" y="22381"/>
                  </a:lnTo>
                  <a:cubicBezTo>
                    <a:pt x="10710" y="22354"/>
                    <a:pt x="10694" y="22324"/>
                    <a:pt x="10675" y="22297"/>
                  </a:cubicBezTo>
                  <a:cubicBezTo>
                    <a:pt x="10602" y="22181"/>
                    <a:pt x="10517" y="22076"/>
                    <a:pt x="10420" y="21980"/>
                  </a:cubicBezTo>
                  <a:cubicBezTo>
                    <a:pt x="10320" y="21887"/>
                    <a:pt x="10216" y="21802"/>
                    <a:pt x="10104" y="21729"/>
                  </a:cubicBezTo>
                  <a:cubicBezTo>
                    <a:pt x="9883" y="21579"/>
                    <a:pt x="9648" y="21458"/>
                    <a:pt x="9424" y="21331"/>
                  </a:cubicBezTo>
                  <a:cubicBezTo>
                    <a:pt x="9204" y="21203"/>
                    <a:pt x="8988" y="21060"/>
                    <a:pt x="8775" y="20914"/>
                  </a:cubicBezTo>
                  <a:cubicBezTo>
                    <a:pt x="8562" y="20768"/>
                    <a:pt x="8354" y="20613"/>
                    <a:pt x="8145" y="20458"/>
                  </a:cubicBezTo>
                  <a:cubicBezTo>
                    <a:pt x="7937" y="20304"/>
                    <a:pt x="7732" y="20149"/>
                    <a:pt x="7528" y="19991"/>
                  </a:cubicBezTo>
                  <a:cubicBezTo>
                    <a:pt x="7115" y="19674"/>
                    <a:pt x="6717" y="19346"/>
                    <a:pt x="6330" y="19002"/>
                  </a:cubicBezTo>
                  <a:cubicBezTo>
                    <a:pt x="6137" y="18828"/>
                    <a:pt x="5947" y="18650"/>
                    <a:pt x="5767" y="18469"/>
                  </a:cubicBezTo>
                  <a:cubicBezTo>
                    <a:pt x="5744" y="18445"/>
                    <a:pt x="5720" y="18422"/>
                    <a:pt x="5697" y="18404"/>
                  </a:cubicBezTo>
                  <a:lnTo>
                    <a:pt x="5631" y="18334"/>
                  </a:lnTo>
                  <a:cubicBezTo>
                    <a:pt x="5585" y="18288"/>
                    <a:pt x="5539" y="18242"/>
                    <a:pt x="5496" y="18191"/>
                  </a:cubicBezTo>
                  <a:cubicBezTo>
                    <a:pt x="5407" y="18098"/>
                    <a:pt x="5318" y="18005"/>
                    <a:pt x="5237" y="17909"/>
                  </a:cubicBezTo>
                  <a:cubicBezTo>
                    <a:pt x="5152" y="17812"/>
                    <a:pt x="5071" y="17712"/>
                    <a:pt x="4994" y="17611"/>
                  </a:cubicBezTo>
                  <a:cubicBezTo>
                    <a:pt x="4974" y="17584"/>
                    <a:pt x="4956" y="17561"/>
                    <a:pt x="4936" y="17534"/>
                  </a:cubicBezTo>
                  <a:lnTo>
                    <a:pt x="4924" y="17511"/>
                  </a:lnTo>
                  <a:cubicBezTo>
                    <a:pt x="4917" y="17507"/>
                    <a:pt x="4913" y="17500"/>
                    <a:pt x="4909" y="17492"/>
                  </a:cubicBezTo>
                  <a:cubicBezTo>
                    <a:pt x="4897" y="17480"/>
                    <a:pt x="4890" y="17468"/>
                    <a:pt x="4878" y="17454"/>
                  </a:cubicBezTo>
                  <a:cubicBezTo>
                    <a:pt x="4840" y="17403"/>
                    <a:pt x="4805" y="17349"/>
                    <a:pt x="4766" y="17299"/>
                  </a:cubicBezTo>
                  <a:cubicBezTo>
                    <a:pt x="4623" y="17087"/>
                    <a:pt x="4487" y="16866"/>
                    <a:pt x="4364" y="16643"/>
                  </a:cubicBezTo>
                  <a:cubicBezTo>
                    <a:pt x="4237" y="16418"/>
                    <a:pt x="4121" y="16190"/>
                    <a:pt x="4017" y="15955"/>
                  </a:cubicBezTo>
                  <a:lnTo>
                    <a:pt x="3978" y="15866"/>
                  </a:lnTo>
                  <a:lnTo>
                    <a:pt x="3940" y="15777"/>
                  </a:lnTo>
                  <a:lnTo>
                    <a:pt x="3901" y="15688"/>
                  </a:lnTo>
                  <a:lnTo>
                    <a:pt x="3881" y="15646"/>
                  </a:lnTo>
                  <a:lnTo>
                    <a:pt x="3866" y="15600"/>
                  </a:lnTo>
                  <a:lnTo>
                    <a:pt x="3797" y="15422"/>
                  </a:lnTo>
                  <a:cubicBezTo>
                    <a:pt x="3769" y="15356"/>
                    <a:pt x="3742" y="15290"/>
                    <a:pt x="3712" y="15233"/>
                  </a:cubicBezTo>
                  <a:cubicBezTo>
                    <a:pt x="3681" y="15170"/>
                    <a:pt x="3642" y="15108"/>
                    <a:pt x="3603" y="15051"/>
                  </a:cubicBezTo>
                  <a:cubicBezTo>
                    <a:pt x="3561" y="14993"/>
                    <a:pt x="3514" y="14939"/>
                    <a:pt x="3457" y="14889"/>
                  </a:cubicBezTo>
                  <a:cubicBezTo>
                    <a:pt x="3398" y="14842"/>
                    <a:pt x="3329" y="14800"/>
                    <a:pt x="3252" y="14777"/>
                  </a:cubicBezTo>
                  <a:cubicBezTo>
                    <a:pt x="3209" y="14765"/>
                    <a:pt x="3167" y="14757"/>
                    <a:pt x="3129" y="14757"/>
                  </a:cubicBezTo>
                  <a:cubicBezTo>
                    <a:pt x="3116" y="14757"/>
                    <a:pt x="3105" y="14761"/>
                    <a:pt x="3097" y="14761"/>
                  </a:cubicBezTo>
                  <a:cubicBezTo>
                    <a:pt x="3086" y="14761"/>
                    <a:pt x="3074" y="14761"/>
                    <a:pt x="3055" y="14765"/>
                  </a:cubicBezTo>
                  <a:cubicBezTo>
                    <a:pt x="3020" y="14773"/>
                    <a:pt x="2993" y="14792"/>
                    <a:pt x="2974" y="14807"/>
                  </a:cubicBezTo>
                  <a:cubicBezTo>
                    <a:pt x="2954" y="14823"/>
                    <a:pt x="2939" y="14839"/>
                    <a:pt x="2927" y="14858"/>
                  </a:cubicBezTo>
                  <a:cubicBezTo>
                    <a:pt x="2912" y="14873"/>
                    <a:pt x="2901" y="14889"/>
                    <a:pt x="2893" y="14908"/>
                  </a:cubicBezTo>
                  <a:cubicBezTo>
                    <a:pt x="2870" y="14939"/>
                    <a:pt x="2854" y="14974"/>
                    <a:pt x="2842" y="15005"/>
                  </a:cubicBezTo>
                  <a:cubicBezTo>
                    <a:pt x="2812" y="15070"/>
                    <a:pt x="2792" y="15136"/>
                    <a:pt x="2773" y="15201"/>
                  </a:cubicBezTo>
                  <a:cubicBezTo>
                    <a:pt x="2738" y="15333"/>
                    <a:pt x="2711" y="15464"/>
                    <a:pt x="2688" y="15595"/>
                  </a:cubicBezTo>
                  <a:cubicBezTo>
                    <a:pt x="2646" y="15855"/>
                    <a:pt x="2626" y="16117"/>
                    <a:pt x="2615" y="16383"/>
                  </a:cubicBezTo>
                  <a:cubicBezTo>
                    <a:pt x="2603" y="16646"/>
                    <a:pt x="2607" y="16909"/>
                    <a:pt x="2622" y="17171"/>
                  </a:cubicBezTo>
                  <a:cubicBezTo>
                    <a:pt x="2634" y="17434"/>
                    <a:pt x="2665" y="17696"/>
                    <a:pt x="2708" y="17955"/>
                  </a:cubicBezTo>
                  <a:cubicBezTo>
                    <a:pt x="2749" y="18214"/>
                    <a:pt x="2808" y="18473"/>
                    <a:pt x="2888" y="18728"/>
                  </a:cubicBezTo>
                  <a:cubicBezTo>
                    <a:pt x="2970" y="18978"/>
                    <a:pt x="3074" y="19226"/>
                    <a:pt x="3213" y="19458"/>
                  </a:cubicBezTo>
                  <a:cubicBezTo>
                    <a:pt x="3229" y="19485"/>
                    <a:pt x="3248" y="19511"/>
                    <a:pt x="3268" y="19543"/>
                  </a:cubicBezTo>
                  <a:lnTo>
                    <a:pt x="3321" y="19624"/>
                  </a:lnTo>
                  <a:lnTo>
                    <a:pt x="3348" y="19663"/>
                  </a:lnTo>
                  <a:lnTo>
                    <a:pt x="3380" y="19705"/>
                  </a:lnTo>
                  <a:lnTo>
                    <a:pt x="3437" y="19786"/>
                  </a:lnTo>
                  <a:cubicBezTo>
                    <a:pt x="3457" y="19813"/>
                    <a:pt x="3480" y="19836"/>
                    <a:pt x="3499" y="19864"/>
                  </a:cubicBezTo>
                  <a:cubicBezTo>
                    <a:pt x="3519" y="19891"/>
                    <a:pt x="3537" y="19917"/>
                    <a:pt x="3561" y="19941"/>
                  </a:cubicBezTo>
                  <a:cubicBezTo>
                    <a:pt x="3603" y="19991"/>
                    <a:pt x="3646" y="20041"/>
                    <a:pt x="3692" y="20091"/>
                  </a:cubicBezTo>
                  <a:cubicBezTo>
                    <a:pt x="3781" y="20188"/>
                    <a:pt x="3874" y="20281"/>
                    <a:pt x="3974" y="20369"/>
                  </a:cubicBezTo>
                  <a:cubicBezTo>
                    <a:pt x="4070" y="20462"/>
                    <a:pt x="4175" y="20543"/>
                    <a:pt x="4284" y="20620"/>
                  </a:cubicBezTo>
                  <a:cubicBezTo>
                    <a:pt x="4391" y="20698"/>
                    <a:pt x="4503" y="20771"/>
                    <a:pt x="4619" y="20832"/>
                  </a:cubicBezTo>
                  <a:cubicBezTo>
                    <a:pt x="4735" y="20898"/>
                    <a:pt x="4858" y="20957"/>
                    <a:pt x="4979" y="21007"/>
                  </a:cubicBezTo>
                  <a:cubicBezTo>
                    <a:pt x="5225" y="21107"/>
                    <a:pt x="5484" y="21180"/>
                    <a:pt x="5747" y="21219"/>
                  </a:cubicBezTo>
                  <a:cubicBezTo>
                    <a:pt x="5783" y="21224"/>
                    <a:pt x="5818" y="21229"/>
                    <a:pt x="5854" y="21233"/>
                  </a:cubicBezTo>
                  <a:lnTo>
                    <a:pt x="5854" y="21233"/>
                  </a:lnTo>
                  <a:cubicBezTo>
                    <a:pt x="5813" y="21238"/>
                    <a:pt x="5772" y="21242"/>
                    <a:pt x="5731" y="21246"/>
                  </a:cubicBezTo>
                  <a:cubicBezTo>
                    <a:pt x="5535" y="21269"/>
                    <a:pt x="5337" y="21282"/>
                    <a:pt x="5139" y="21282"/>
                  </a:cubicBezTo>
                  <a:cubicBezTo>
                    <a:pt x="5073" y="21282"/>
                    <a:pt x="5006" y="21280"/>
                    <a:pt x="4940" y="21277"/>
                  </a:cubicBezTo>
                  <a:cubicBezTo>
                    <a:pt x="4678" y="21265"/>
                    <a:pt x="4414" y="21226"/>
                    <a:pt x="4163" y="21161"/>
                  </a:cubicBezTo>
                  <a:cubicBezTo>
                    <a:pt x="3913" y="21096"/>
                    <a:pt x="3673" y="20995"/>
                    <a:pt x="3453" y="20864"/>
                  </a:cubicBezTo>
                  <a:cubicBezTo>
                    <a:pt x="3232" y="20729"/>
                    <a:pt x="3036" y="20559"/>
                    <a:pt x="2874" y="20361"/>
                  </a:cubicBezTo>
                  <a:cubicBezTo>
                    <a:pt x="2792" y="20265"/>
                    <a:pt x="2715" y="20160"/>
                    <a:pt x="2649" y="20049"/>
                  </a:cubicBezTo>
                  <a:cubicBezTo>
                    <a:pt x="2619" y="19994"/>
                    <a:pt x="2587" y="19937"/>
                    <a:pt x="2557" y="19879"/>
                  </a:cubicBezTo>
                  <a:lnTo>
                    <a:pt x="2510" y="19794"/>
                  </a:lnTo>
                  <a:lnTo>
                    <a:pt x="2468" y="19705"/>
                  </a:lnTo>
                  <a:cubicBezTo>
                    <a:pt x="2360" y="19465"/>
                    <a:pt x="2271" y="19219"/>
                    <a:pt x="2198" y="18967"/>
                  </a:cubicBezTo>
                  <a:cubicBezTo>
                    <a:pt x="2163" y="18839"/>
                    <a:pt x="2128" y="18712"/>
                    <a:pt x="2101" y="18581"/>
                  </a:cubicBezTo>
                  <a:cubicBezTo>
                    <a:pt x="2074" y="18454"/>
                    <a:pt x="2050" y="18322"/>
                    <a:pt x="2027" y="18191"/>
                  </a:cubicBezTo>
                  <a:cubicBezTo>
                    <a:pt x="1947" y="17670"/>
                    <a:pt x="1915" y="17137"/>
                    <a:pt x="1935" y="16607"/>
                  </a:cubicBezTo>
                  <a:cubicBezTo>
                    <a:pt x="1947" y="16341"/>
                    <a:pt x="1966" y="16078"/>
                    <a:pt x="2004" y="15816"/>
                  </a:cubicBezTo>
                  <a:cubicBezTo>
                    <a:pt x="2043" y="15553"/>
                    <a:pt x="2097" y="15294"/>
                    <a:pt x="2170" y="15039"/>
                  </a:cubicBezTo>
                  <a:cubicBezTo>
                    <a:pt x="2248" y="14789"/>
                    <a:pt x="2341" y="14541"/>
                    <a:pt x="2464" y="14313"/>
                  </a:cubicBezTo>
                  <a:cubicBezTo>
                    <a:pt x="2526" y="14197"/>
                    <a:pt x="2599" y="14089"/>
                    <a:pt x="2676" y="13985"/>
                  </a:cubicBezTo>
                  <a:cubicBezTo>
                    <a:pt x="2715" y="13935"/>
                    <a:pt x="2758" y="13888"/>
                    <a:pt x="2804" y="13842"/>
                  </a:cubicBezTo>
                  <a:cubicBezTo>
                    <a:pt x="2850" y="13796"/>
                    <a:pt x="2893" y="13753"/>
                    <a:pt x="2943" y="13714"/>
                  </a:cubicBezTo>
                  <a:cubicBezTo>
                    <a:pt x="2958" y="13703"/>
                    <a:pt x="2970" y="13695"/>
                    <a:pt x="2981" y="13684"/>
                  </a:cubicBezTo>
                  <a:lnTo>
                    <a:pt x="3020" y="13660"/>
                  </a:lnTo>
                  <a:lnTo>
                    <a:pt x="3040" y="13645"/>
                  </a:lnTo>
                  <a:lnTo>
                    <a:pt x="3059" y="13634"/>
                  </a:lnTo>
                  <a:lnTo>
                    <a:pt x="3102" y="13610"/>
                  </a:lnTo>
                  <a:lnTo>
                    <a:pt x="3143" y="13587"/>
                  </a:lnTo>
                  <a:cubicBezTo>
                    <a:pt x="3155" y="13579"/>
                    <a:pt x="3171" y="13571"/>
                    <a:pt x="3182" y="13568"/>
                  </a:cubicBezTo>
                  <a:lnTo>
                    <a:pt x="3225" y="13548"/>
                  </a:lnTo>
                  <a:cubicBezTo>
                    <a:pt x="3241" y="13541"/>
                    <a:pt x="3256" y="13537"/>
                    <a:pt x="3271" y="13529"/>
                  </a:cubicBezTo>
                  <a:lnTo>
                    <a:pt x="3364" y="13495"/>
                  </a:lnTo>
                  <a:cubicBezTo>
                    <a:pt x="3395" y="13482"/>
                    <a:pt x="3426" y="13475"/>
                    <a:pt x="3457" y="13463"/>
                  </a:cubicBezTo>
                  <a:cubicBezTo>
                    <a:pt x="3519" y="13444"/>
                    <a:pt x="3584" y="13429"/>
                    <a:pt x="3650" y="13409"/>
                  </a:cubicBezTo>
                  <a:cubicBezTo>
                    <a:pt x="3904" y="13340"/>
                    <a:pt x="4168" y="13290"/>
                    <a:pt x="4434" y="13243"/>
                  </a:cubicBezTo>
                  <a:cubicBezTo>
                    <a:pt x="4696" y="13197"/>
                    <a:pt x="4963" y="13154"/>
                    <a:pt x="5229" y="13108"/>
                  </a:cubicBezTo>
                  <a:cubicBezTo>
                    <a:pt x="5496" y="13062"/>
                    <a:pt x="5762" y="13012"/>
                    <a:pt x="6025" y="12953"/>
                  </a:cubicBezTo>
                  <a:cubicBezTo>
                    <a:pt x="6291" y="12896"/>
                    <a:pt x="6555" y="12830"/>
                    <a:pt x="6817" y="12749"/>
                  </a:cubicBezTo>
                  <a:cubicBezTo>
                    <a:pt x="7076" y="12671"/>
                    <a:pt x="7330" y="12575"/>
                    <a:pt x="7582" y="12467"/>
                  </a:cubicBezTo>
                  <a:lnTo>
                    <a:pt x="7678" y="12429"/>
                  </a:lnTo>
                  <a:cubicBezTo>
                    <a:pt x="7694" y="12420"/>
                    <a:pt x="7709" y="12413"/>
                    <a:pt x="7724" y="12405"/>
                  </a:cubicBezTo>
                  <a:lnTo>
                    <a:pt x="7771" y="12386"/>
                  </a:lnTo>
                  <a:cubicBezTo>
                    <a:pt x="7788" y="12377"/>
                    <a:pt x="7806" y="12367"/>
                    <a:pt x="7824" y="12358"/>
                  </a:cubicBezTo>
                  <a:close/>
                  <a:moveTo>
                    <a:pt x="11347" y="26244"/>
                  </a:moveTo>
                  <a:cubicBezTo>
                    <a:pt x="11379" y="26723"/>
                    <a:pt x="11402" y="27202"/>
                    <a:pt x="11405" y="27681"/>
                  </a:cubicBezTo>
                  <a:cubicBezTo>
                    <a:pt x="11409" y="27943"/>
                    <a:pt x="11409" y="28202"/>
                    <a:pt x="11398" y="28461"/>
                  </a:cubicBezTo>
                  <a:cubicBezTo>
                    <a:pt x="11386" y="28716"/>
                    <a:pt x="11370" y="28975"/>
                    <a:pt x="11336" y="29230"/>
                  </a:cubicBezTo>
                  <a:cubicBezTo>
                    <a:pt x="11316" y="29357"/>
                    <a:pt x="11293" y="29481"/>
                    <a:pt x="11254" y="29601"/>
                  </a:cubicBezTo>
                  <a:cubicBezTo>
                    <a:pt x="11247" y="29627"/>
                    <a:pt x="11236" y="29654"/>
                    <a:pt x="11224" y="29681"/>
                  </a:cubicBezTo>
                  <a:cubicBezTo>
                    <a:pt x="11213" y="29708"/>
                    <a:pt x="11197" y="29731"/>
                    <a:pt x="11181" y="29751"/>
                  </a:cubicBezTo>
                  <a:cubicBezTo>
                    <a:pt x="11174" y="29759"/>
                    <a:pt x="11166" y="29766"/>
                    <a:pt x="11162" y="29770"/>
                  </a:cubicBezTo>
                  <a:cubicBezTo>
                    <a:pt x="11154" y="29774"/>
                    <a:pt x="11147" y="29778"/>
                    <a:pt x="11143" y="29778"/>
                  </a:cubicBezTo>
                  <a:lnTo>
                    <a:pt x="11120" y="29778"/>
                  </a:lnTo>
                  <a:cubicBezTo>
                    <a:pt x="11115" y="29774"/>
                    <a:pt x="11112" y="29774"/>
                    <a:pt x="11108" y="29774"/>
                  </a:cubicBezTo>
                  <a:cubicBezTo>
                    <a:pt x="11104" y="29770"/>
                    <a:pt x="11100" y="29770"/>
                    <a:pt x="11097" y="29766"/>
                  </a:cubicBezTo>
                  <a:cubicBezTo>
                    <a:pt x="11077" y="29759"/>
                    <a:pt x="11062" y="29740"/>
                    <a:pt x="11050" y="29720"/>
                  </a:cubicBezTo>
                  <a:cubicBezTo>
                    <a:pt x="11035" y="29697"/>
                    <a:pt x="11023" y="29670"/>
                    <a:pt x="11015" y="29643"/>
                  </a:cubicBezTo>
                  <a:cubicBezTo>
                    <a:pt x="10996" y="29589"/>
                    <a:pt x="10985" y="29531"/>
                    <a:pt x="10973" y="29469"/>
                  </a:cubicBezTo>
                  <a:cubicBezTo>
                    <a:pt x="10958" y="29346"/>
                    <a:pt x="10953" y="29218"/>
                    <a:pt x="10953" y="29087"/>
                  </a:cubicBezTo>
                  <a:cubicBezTo>
                    <a:pt x="10953" y="28832"/>
                    <a:pt x="10973" y="28573"/>
                    <a:pt x="10999" y="28318"/>
                  </a:cubicBezTo>
                  <a:cubicBezTo>
                    <a:pt x="11031" y="28059"/>
                    <a:pt x="11065" y="27804"/>
                    <a:pt x="11104" y="27545"/>
                  </a:cubicBezTo>
                  <a:lnTo>
                    <a:pt x="11170" y="27164"/>
                  </a:lnTo>
                  <a:cubicBezTo>
                    <a:pt x="11189" y="27036"/>
                    <a:pt x="11213" y="26909"/>
                    <a:pt x="11236" y="26781"/>
                  </a:cubicBezTo>
                  <a:cubicBezTo>
                    <a:pt x="11271" y="26601"/>
                    <a:pt x="11308" y="26422"/>
                    <a:pt x="11347" y="26244"/>
                  </a:cubicBezTo>
                  <a:close/>
                  <a:moveTo>
                    <a:pt x="12774" y="0"/>
                  </a:moveTo>
                  <a:cubicBezTo>
                    <a:pt x="12763" y="0"/>
                    <a:pt x="12752" y="3"/>
                    <a:pt x="12742" y="7"/>
                  </a:cubicBezTo>
                  <a:cubicBezTo>
                    <a:pt x="12711" y="27"/>
                    <a:pt x="12699" y="65"/>
                    <a:pt x="12719" y="96"/>
                  </a:cubicBezTo>
                  <a:cubicBezTo>
                    <a:pt x="12721" y="101"/>
                    <a:pt x="12724" y="106"/>
                    <a:pt x="12727" y="111"/>
                  </a:cubicBezTo>
                  <a:lnTo>
                    <a:pt x="12727" y="111"/>
                  </a:lnTo>
                  <a:lnTo>
                    <a:pt x="12726" y="111"/>
                  </a:lnTo>
                  <a:cubicBezTo>
                    <a:pt x="12727" y="111"/>
                    <a:pt x="12727" y="112"/>
                    <a:pt x="12727" y="112"/>
                  </a:cubicBezTo>
                  <a:lnTo>
                    <a:pt x="12727" y="112"/>
                  </a:lnTo>
                  <a:cubicBezTo>
                    <a:pt x="12783" y="217"/>
                    <a:pt x="12846" y="317"/>
                    <a:pt x="12912" y="416"/>
                  </a:cubicBezTo>
                  <a:cubicBezTo>
                    <a:pt x="12981" y="521"/>
                    <a:pt x="13054" y="621"/>
                    <a:pt x="13131" y="717"/>
                  </a:cubicBezTo>
                  <a:cubicBezTo>
                    <a:pt x="13283" y="915"/>
                    <a:pt x="13448" y="1100"/>
                    <a:pt x="13630" y="1270"/>
                  </a:cubicBezTo>
                  <a:cubicBezTo>
                    <a:pt x="13723" y="1355"/>
                    <a:pt x="13816" y="1436"/>
                    <a:pt x="13912" y="1513"/>
                  </a:cubicBezTo>
                  <a:cubicBezTo>
                    <a:pt x="14008" y="1590"/>
                    <a:pt x="14113" y="1664"/>
                    <a:pt x="14217" y="1733"/>
                  </a:cubicBezTo>
                  <a:cubicBezTo>
                    <a:pt x="14322" y="1799"/>
                    <a:pt x="14429" y="1865"/>
                    <a:pt x="14541" y="1919"/>
                  </a:cubicBezTo>
                  <a:cubicBezTo>
                    <a:pt x="14650" y="1977"/>
                    <a:pt x="14766" y="2027"/>
                    <a:pt x="14882" y="2073"/>
                  </a:cubicBezTo>
                  <a:lnTo>
                    <a:pt x="14971" y="2104"/>
                  </a:lnTo>
                  <a:cubicBezTo>
                    <a:pt x="14997" y="2116"/>
                    <a:pt x="15024" y="2127"/>
                    <a:pt x="15051" y="2139"/>
                  </a:cubicBezTo>
                  <a:lnTo>
                    <a:pt x="15133" y="2173"/>
                  </a:lnTo>
                  <a:lnTo>
                    <a:pt x="15152" y="2186"/>
                  </a:lnTo>
                  <a:lnTo>
                    <a:pt x="15171" y="2193"/>
                  </a:lnTo>
                  <a:lnTo>
                    <a:pt x="15210" y="2216"/>
                  </a:lnTo>
                  <a:cubicBezTo>
                    <a:pt x="15314" y="2270"/>
                    <a:pt x="15411" y="2339"/>
                    <a:pt x="15500" y="2417"/>
                  </a:cubicBezTo>
                  <a:cubicBezTo>
                    <a:pt x="15673" y="2571"/>
                    <a:pt x="15805" y="2776"/>
                    <a:pt x="15878" y="3000"/>
                  </a:cubicBezTo>
                  <a:cubicBezTo>
                    <a:pt x="15948" y="3220"/>
                    <a:pt x="15971" y="3464"/>
                    <a:pt x="15955" y="3699"/>
                  </a:cubicBezTo>
                  <a:cubicBezTo>
                    <a:pt x="15948" y="3819"/>
                    <a:pt x="15928" y="3938"/>
                    <a:pt x="15905" y="4054"/>
                  </a:cubicBezTo>
                  <a:cubicBezTo>
                    <a:pt x="15894" y="4113"/>
                    <a:pt x="15878" y="4170"/>
                    <a:pt x="15862" y="4229"/>
                  </a:cubicBezTo>
                  <a:cubicBezTo>
                    <a:pt x="15843" y="4286"/>
                    <a:pt x="15828" y="4341"/>
                    <a:pt x="15805" y="4398"/>
                  </a:cubicBezTo>
                  <a:cubicBezTo>
                    <a:pt x="15762" y="4510"/>
                    <a:pt x="15712" y="4619"/>
                    <a:pt x="15657" y="4723"/>
                  </a:cubicBezTo>
                  <a:cubicBezTo>
                    <a:pt x="15600" y="4831"/>
                    <a:pt x="15538" y="4931"/>
                    <a:pt x="15468" y="5032"/>
                  </a:cubicBezTo>
                  <a:cubicBezTo>
                    <a:pt x="15329" y="5225"/>
                    <a:pt x="15167" y="5403"/>
                    <a:pt x="14978" y="5546"/>
                  </a:cubicBezTo>
                  <a:cubicBezTo>
                    <a:pt x="14789" y="5692"/>
                    <a:pt x="14573" y="5801"/>
                    <a:pt x="14345" y="5858"/>
                  </a:cubicBezTo>
                  <a:cubicBezTo>
                    <a:pt x="14233" y="5890"/>
                    <a:pt x="14113" y="5905"/>
                    <a:pt x="13997" y="5913"/>
                  </a:cubicBezTo>
                  <a:lnTo>
                    <a:pt x="13816" y="5913"/>
                  </a:lnTo>
                  <a:lnTo>
                    <a:pt x="13630" y="5917"/>
                  </a:lnTo>
                  <a:cubicBezTo>
                    <a:pt x="13383" y="5920"/>
                    <a:pt x="13140" y="5928"/>
                    <a:pt x="12892" y="5943"/>
                  </a:cubicBezTo>
                  <a:cubicBezTo>
                    <a:pt x="12645" y="5955"/>
                    <a:pt x="12402" y="5974"/>
                    <a:pt x="12154" y="6006"/>
                  </a:cubicBezTo>
                  <a:cubicBezTo>
                    <a:pt x="12031" y="6020"/>
                    <a:pt x="11912" y="6036"/>
                    <a:pt x="11787" y="6059"/>
                  </a:cubicBezTo>
                  <a:cubicBezTo>
                    <a:pt x="11664" y="6083"/>
                    <a:pt x="11544" y="6106"/>
                    <a:pt x="11421" y="6148"/>
                  </a:cubicBezTo>
                  <a:cubicBezTo>
                    <a:pt x="11390" y="6156"/>
                    <a:pt x="11359" y="6168"/>
                    <a:pt x="11332" y="6183"/>
                  </a:cubicBezTo>
                  <a:cubicBezTo>
                    <a:pt x="11316" y="6186"/>
                    <a:pt x="11301" y="6198"/>
                    <a:pt x="11286" y="6202"/>
                  </a:cubicBezTo>
                  <a:cubicBezTo>
                    <a:pt x="11270" y="6214"/>
                    <a:pt x="11254" y="6222"/>
                    <a:pt x="11239" y="6229"/>
                  </a:cubicBezTo>
                  <a:cubicBezTo>
                    <a:pt x="11181" y="6268"/>
                    <a:pt x="11127" y="6314"/>
                    <a:pt x="11088" y="6376"/>
                  </a:cubicBezTo>
                  <a:cubicBezTo>
                    <a:pt x="11050" y="6434"/>
                    <a:pt x="11023" y="6503"/>
                    <a:pt x="11015" y="6573"/>
                  </a:cubicBezTo>
                  <a:cubicBezTo>
                    <a:pt x="11011" y="6608"/>
                    <a:pt x="11011" y="6642"/>
                    <a:pt x="11015" y="6678"/>
                  </a:cubicBezTo>
                  <a:cubicBezTo>
                    <a:pt x="11015" y="6696"/>
                    <a:pt x="11015" y="6712"/>
                    <a:pt x="11019" y="6731"/>
                  </a:cubicBezTo>
                  <a:cubicBezTo>
                    <a:pt x="11023" y="6739"/>
                    <a:pt x="11023" y="6747"/>
                    <a:pt x="11027" y="6758"/>
                  </a:cubicBezTo>
                  <a:lnTo>
                    <a:pt x="11027" y="6770"/>
                  </a:lnTo>
                  <a:cubicBezTo>
                    <a:pt x="11031" y="6774"/>
                    <a:pt x="11031" y="6778"/>
                    <a:pt x="11035" y="6785"/>
                  </a:cubicBezTo>
                  <a:cubicBezTo>
                    <a:pt x="11041" y="6812"/>
                    <a:pt x="11067" y="6829"/>
                    <a:pt x="11096" y="6829"/>
                  </a:cubicBezTo>
                  <a:cubicBezTo>
                    <a:pt x="11101" y="6829"/>
                    <a:pt x="11106" y="6829"/>
                    <a:pt x="11112" y="6828"/>
                  </a:cubicBezTo>
                  <a:cubicBezTo>
                    <a:pt x="11448" y="6731"/>
                    <a:pt x="11784" y="6642"/>
                    <a:pt x="12120" y="6562"/>
                  </a:cubicBezTo>
                  <a:cubicBezTo>
                    <a:pt x="12459" y="6476"/>
                    <a:pt x="12800" y="6403"/>
                    <a:pt x="13140" y="6349"/>
                  </a:cubicBezTo>
                  <a:cubicBezTo>
                    <a:pt x="13224" y="6337"/>
                    <a:pt x="13313" y="6325"/>
                    <a:pt x="13395" y="6318"/>
                  </a:cubicBezTo>
                  <a:cubicBezTo>
                    <a:pt x="13409" y="6317"/>
                    <a:pt x="13424" y="6317"/>
                    <a:pt x="13439" y="6317"/>
                  </a:cubicBezTo>
                  <a:cubicBezTo>
                    <a:pt x="13506" y="6317"/>
                    <a:pt x="13575" y="6323"/>
                    <a:pt x="13641" y="6330"/>
                  </a:cubicBezTo>
                  <a:cubicBezTo>
                    <a:pt x="13664" y="6334"/>
                    <a:pt x="13684" y="6337"/>
                    <a:pt x="13703" y="6341"/>
                  </a:cubicBezTo>
                  <a:lnTo>
                    <a:pt x="13765" y="6353"/>
                  </a:lnTo>
                  <a:cubicBezTo>
                    <a:pt x="13808" y="6361"/>
                    <a:pt x="13846" y="6372"/>
                    <a:pt x="13889" y="6384"/>
                  </a:cubicBezTo>
                  <a:cubicBezTo>
                    <a:pt x="13970" y="6407"/>
                    <a:pt x="14047" y="6434"/>
                    <a:pt x="14128" y="6469"/>
                  </a:cubicBezTo>
                  <a:cubicBezTo>
                    <a:pt x="14283" y="6539"/>
                    <a:pt x="14434" y="6619"/>
                    <a:pt x="14577" y="6716"/>
                  </a:cubicBezTo>
                  <a:cubicBezTo>
                    <a:pt x="14646" y="6762"/>
                    <a:pt x="14716" y="6812"/>
                    <a:pt x="14781" y="6863"/>
                  </a:cubicBezTo>
                  <a:cubicBezTo>
                    <a:pt x="14789" y="6869"/>
                    <a:pt x="14796" y="6875"/>
                    <a:pt x="14804" y="6881"/>
                  </a:cubicBezTo>
                  <a:lnTo>
                    <a:pt x="14804" y="6881"/>
                  </a:lnTo>
                  <a:cubicBezTo>
                    <a:pt x="14585" y="6851"/>
                    <a:pt x="14364" y="6834"/>
                    <a:pt x="14142" y="6834"/>
                  </a:cubicBezTo>
                  <a:cubicBezTo>
                    <a:pt x="14109" y="6834"/>
                    <a:pt x="14076" y="6834"/>
                    <a:pt x="14044" y="6835"/>
                  </a:cubicBezTo>
                  <a:cubicBezTo>
                    <a:pt x="13958" y="6835"/>
                    <a:pt x="13878" y="6840"/>
                    <a:pt x="13792" y="6847"/>
                  </a:cubicBezTo>
                  <a:lnTo>
                    <a:pt x="13762" y="6847"/>
                  </a:lnTo>
                  <a:lnTo>
                    <a:pt x="13730" y="6851"/>
                  </a:lnTo>
                  <a:lnTo>
                    <a:pt x="13669" y="6858"/>
                  </a:lnTo>
                  <a:lnTo>
                    <a:pt x="13607" y="6863"/>
                  </a:lnTo>
                  <a:lnTo>
                    <a:pt x="13576" y="6867"/>
                  </a:lnTo>
                  <a:lnTo>
                    <a:pt x="13545" y="6870"/>
                  </a:lnTo>
                  <a:lnTo>
                    <a:pt x="13422" y="6890"/>
                  </a:lnTo>
                  <a:cubicBezTo>
                    <a:pt x="13379" y="6897"/>
                    <a:pt x="13336" y="6905"/>
                    <a:pt x="13298" y="6913"/>
                  </a:cubicBezTo>
                  <a:lnTo>
                    <a:pt x="13236" y="6928"/>
                  </a:lnTo>
                  <a:cubicBezTo>
                    <a:pt x="13217" y="6933"/>
                    <a:pt x="13197" y="6936"/>
                    <a:pt x="13174" y="6940"/>
                  </a:cubicBezTo>
                  <a:cubicBezTo>
                    <a:pt x="13136" y="6951"/>
                    <a:pt x="13093" y="6959"/>
                    <a:pt x="13054" y="6971"/>
                  </a:cubicBezTo>
                  <a:cubicBezTo>
                    <a:pt x="12734" y="7060"/>
                    <a:pt x="12421" y="7191"/>
                    <a:pt x="12135" y="7364"/>
                  </a:cubicBezTo>
                  <a:cubicBezTo>
                    <a:pt x="11992" y="7450"/>
                    <a:pt x="11857" y="7546"/>
                    <a:pt x="11726" y="7655"/>
                  </a:cubicBezTo>
                  <a:cubicBezTo>
                    <a:pt x="11710" y="7666"/>
                    <a:pt x="11695" y="7682"/>
                    <a:pt x="11680" y="7693"/>
                  </a:cubicBezTo>
                  <a:cubicBezTo>
                    <a:pt x="11664" y="7708"/>
                    <a:pt x="11648" y="7720"/>
                    <a:pt x="11633" y="7735"/>
                  </a:cubicBezTo>
                  <a:cubicBezTo>
                    <a:pt x="11618" y="7751"/>
                    <a:pt x="11602" y="7762"/>
                    <a:pt x="11587" y="7778"/>
                  </a:cubicBezTo>
                  <a:cubicBezTo>
                    <a:pt x="11571" y="7794"/>
                    <a:pt x="11556" y="7809"/>
                    <a:pt x="11541" y="7821"/>
                  </a:cubicBezTo>
                  <a:cubicBezTo>
                    <a:pt x="11525" y="7836"/>
                    <a:pt x="11509" y="7851"/>
                    <a:pt x="11491" y="7863"/>
                  </a:cubicBezTo>
                  <a:cubicBezTo>
                    <a:pt x="11475" y="7878"/>
                    <a:pt x="11459" y="7890"/>
                    <a:pt x="11444" y="7906"/>
                  </a:cubicBezTo>
                  <a:cubicBezTo>
                    <a:pt x="11429" y="7921"/>
                    <a:pt x="11413" y="7936"/>
                    <a:pt x="11398" y="7952"/>
                  </a:cubicBezTo>
                  <a:cubicBezTo>
                    <a:pt x="11390" y="7960"/>
                    <a:pt x="11382" y="7967"/>
                    <a:pt x="11379" y="7975"/>
                  </a:cubicBezTo>
                  <a:cubicBezTo>
                    <a:pt x="11375" y="7979"/>
                    <a:pt x="11370" y="7983"/>
                    <a:pt x="11366" y="7986"/>
                  </a:cubicBezTo>
                  <a:cubicBezTo>
                    <a:pt x="11363" y="7990"/>
                    <a:pt x="11359" y="7999"/>
                    <a:pt x="11355" y="8002"/>
                  </a:cubicBezTo>
                  <a:cubicBezTo>
                    <a:pt x="11347" y="8010"/>
                    <a:pt x="11343" y="8022"/>
                    <a:pt x="11340" y="8033"/>
                  </a:cubicBezTo>
                  <a:cubicBezTo>
                    <a:pt x="11328" y="8075"/>
                    <a:pt x="11355" y="8122"/>
                    <a:pt x="11398" y="8133"/>
                  </a:cubicBezTo>
                  <a:lnTo>
                    <a:pt x="11402" y="8133"/>
                  </a:lnTo>
                  <a:cubicBezTo>
                    <a:pt x="11497" y="8158"/>
                    <a:pt x="11593" y="8181"/>
                    <a:pt x="11690" y="8201"/>
                  </a:cubicBezTo>
                  <a:lnTo>
                    <a:pt x="11690" y="8201"/>
                  </a:lnTo>
                  <a:cubicBezTo>
                    <a:pt x="11617" y="8274"/>
                    <a:pt x="11545" y="8348"/>
                    <a:pt x="11475" y="8423"/>
                  </a:cubicBezTo>
                  <a:cubicBezTo>
                    <a:pt x="11290" y="8624"/>
                    <a:pt x="11115" y="8833"/>
                    <a:pt x="10946" y="9041"/>
                  </a:cubicBezTo>
                  <a:cubicBezTo>
                    <a:pt x="10605" y="9462"/>
                    <a:pt x="10286" y="9894"/>
                    <a:pt x="9957" y="10323"/>
                  </a:cubicBezTo>
                  <a:lnTo>
                    <a:pt x="9714" y="10648"/>
                  </a:lnTo>
                  <a:lnTo>
                    <a:pt x="9590" y="10803"/>
                  </a:lnTo>
                  <a:lnTo>
                    <a:pt x="9525" y="10880"/>
                  </a:lnTo>
                  <a:lnTo>
                    <a:pt x="9459" y="10953"/>
                  </a:lnTo>
                  <a:lnTo>
                    <a:pt x="9393" y="11030"/>
                  </a:lnTo>
                  <a:lnTo>
                    <a:pt x="9359" y="11065"/>
                  </a:lnTo>
                  <a:cubicBezTo>
                    <a:pt x="9347" y="11081"/>
                    <a:pt x="9336" y="11092"/>
                    <a:pt x="9323" y="11104"/>
                  </a:cubicBezTo>
                  <a:lnTo>
                    <a:pt x="9184" y="11243"/>
                  </a:lnTo>
                  <a:lnTo>
                    <a:pt x="9150" y="11277"/>
                  </a:lnTo>
                  <a:cubicBezTo>
                    <a:pt x="9138" y="11289"/>
                    <a:pt x="9122" y="11300"/>
                    <a:pt x="9111" y="11312"/>
                  </a:cubicBezTo>
                  <a:lnTo>
                    <a:pt x="9038" y="11377"/>
                  </a:lnTo>
                  <a:cubicBezTo>
                    <a:pt x="8988" y="11424"/>
                    <a:pt x="8942" y="11470"/>
                    <a:pt x="8887" y="11509"/>
                  </a:cubicBezTo>
                  <a:cubicBezTo>
                    <a:pt x="8833" y="11552"/>
                    <a:pt x="8783" y="11594"/>
                    <a:pt x="8733" y="11637"/>
                  </a:cubicBezTo>
                  <a:lnTo>
                    <a:pt x="8571" y="11753"/>
                  </a:lnTo>
                  <a:lnTo>
                    <a:pt x="8532" y="11783"/>
                  </a:lnTo>
                  <a:lnTo>
                    <a:pt x="8489" y="11810"/>
                  </a:lnTo>
                  <a:lnTo>
                    <a:pt x="8404" y="11864"/>
                  </a:lnTo>
                  <a:lnTo>
                    <a:pt x="8323" y="11919"/>
                  </a:lnTo>
                  <a:cubicBezTo>
                    <a:pt x="8293" y="11938"/>
                    <a:pt x="8265" y="11953"/>
                    <a:pt x="8234" y="11972"/>
                  </a:cubicBezTo>
                  <a:lnTo>
                    <a:pt x="8149" y="12023"/>
                  </a:lnTo>
                  <a:cubicBezTo>
                    <a:pt x="8122" y="12038"/>
                    <a:pt x="8092" y="12058"/>
                    <a:pt x="8065" y="12069"/>
                  </a:cubicBezTo>
                  <a:lnTo>
                    <a:pt x="8017" y="12095"/>
                  </a:lnTo>
                  <a:lnTo>
                    <a:pt x="8017" y="12095"/>
                  </a:lnTo>
                  <a:cubicBezTo>
                    <a:pt x="8017" y="12004"/>
                    <a:pt x="8016" y="11913"/>
                    <a:pt x="8015" y="11822"/>
                  </a:cubicBezTo>
                  <a:cubicBezTo>
                    <a:pt x="8010" y="11567"/>
                    <a:pt x="7999" y="11312"/>
                    <a:pt x="7983" y="11058"/>
                  </a:cubicBezTo>
                  <a:cubicBezTo>
                    <a:pt x="7979" y="10992"/>
                    <a:pt x="7976" y="10930"/>
                    <a:pt x="7972" y="10864"/>
                  </a:cubicBezTo>
                  <a:cubicBezTo>
                    <a:pt x="7968" y="10803"/>
                    <a:pt x="7964" y="10741"/>
                    <a:pt x="7956" y="10675"/>
                  </a:cubicBezTo>
                  <a:lnTo>
                    <a:pt x="7945" y="10578"/>
                  </a:lnTo>
                  <a:cubicBezTo>
                    <a:pt x="7940" y="10548"/>
                    <a:pt x="7940" y="10516"/>
                    <a:pt x="7933" y="10482"/>
                  </a:cubicBezTo>
                  <a:cubicBezTo>
                    <a:pt x="7926" y="10416"/>
                    <a:pt x="7914" y="10350"/>
                    <a:pt x="7902" y="10288"/>
                  </a:cubicBezTo>
                  <a:cubicBezTo>
                    <a:pt x="7876" y="10161"/>
                    <a:pt x="7840" y="10033"/>
                    <a:pt x="7798" y="9910"/>
                  </a:cubicBezTo>
                  <a:cubicBezTo>
                    <a:pt x="7778" y="9848"/>
                    <a:pt x="7755" y="9787"/>
                    <a:pt x="7732" y="9728"/>
                  </a:cubicBezTo>
                  <a:cubicBezTo>
                    <a:pt x="7709" y="9667"/>
                    <a:pt x="7686" y="9605"/>
                    <a:pt x="7655" y="9547"/>
                  </a:cubicBezTo>
                  <a:cubicBezTo>
                    <a:pt x="7446" y="9076"/>
                    <a:pt x="7149" y="8639"/>
                    <a:pt x="6778" y="8272"/>
                  </a:cubicBezTo>
                  <a:cubicBezTo>
                    <a:pt x="6593" y="8095"/>
                    <a:pt x="6384" y="7933"/>
                    <a:pt x="6161" y="7797"/>
                  </a:cubicBezTo>
                  <a:cubicBezTo>
                    <a:pt x="5936" y="7662"/>
                    <a:pt x="5697" y="7558"/>
                    <a:pt x="5442" y="7484"/>
                  </a:cubicBezTo>
                  <a:cubicBezTo>
                    <a:pt x="5318" y="7450"/>
                    <a:pt x="5191" y="7423"/>
                    <a:pt x="5059" y="7403"/>
                  </a:cubicBezTo>
                  <a:lnTo>
                    <a:pt x="5036" y="7400"/>
                  </a:lnTo>
                  <a:lnTo>
                    <a:pt x="5013" y="7396"/>
                  </a:lnTo>
                  <a:lnTo>
                    <a:pt x="4963" y="7391"/>
                  </a:lnTo>
                  <a:lnTo>
                    <a:pt x="4867" y="7380"/>
                  </a:lnTo>
                  <a:cubicBezTo>
                    <a:pt x="4831" y="7380"/>
                    <a:pt x="4801" y="7377"/>
                    <a:pt x="4770" y="7377"/>
                  </a:cubicBezTo>
                  <a:lnTo>
                    <a:pt x="4673" y="7368"/>
                  </a:lnTo>
                  <a:cubicBezTo>
                    <a:pt x="4626" y="7367"/>
                    <a:pt x="4579" y="7366"/>
                    <a:pt x="4532" y="7366"/>
                  </a:cubicBezTo>
                  <a:cubicBezTo>
                    <a:pt x="4319" y="7366"/>
                    <a:pt x="4106" y="7380"/>
                    <a:pt x="3897" y="7415"/>
                  </a:cubicBezTo>
                  <a:cubicBezTo>
                    <a:pt x="3642" y="7457"/>
                    <a:pt x="3387" y="7527"/>
                    <a:pt x="3148" y="7635"/>
                  </a:cubicBezTo>
                  <a:cubicBezTo>
                    <a:pt x="3028" y="7685"/>
                    <a:pt x="2912" y="7751"/>
                    <a:pt x="2804" y="7824"/>
                  </a:cubicBezTo>
                  <a:cubicBezTo>
                    <a:pt x="2692" y="7898"/>
                    <a:pt x="2587" y="7979"/>
                    <a:pt x="2495" y="8079"/>
                  </a:cubicBezTo>
                  <a:cubicBezTo>
                    <a:pt x="2453" y="8129"/>
                    <a:pt x="2410" y="8184"/>
                    <a:pt x="2371" y="8245"/>
                  </a:cubicBezTo>
                  <a:cubicBezTo>
                    <a:pt x="2355" y="8280"/>
                    <a:pt x="2337" y="8311"/>
                    <a:pt x="2325" y="8354"/>
                  </a:cubicBezTo>
                  <a:cubicBezTo>
                    <a:pt x="2321" y="8377"/>
                    <a:pt x="2317" y="8400"/>
                    <a:pt x="2321" y="8434"/>
                  </a:cubicBezTo>
                  <a:cubicBezTo>
                    <a:pt x="2325" y="8439"/>
                    <a:pt x="2325" y="8443"/>
                    <a:pt x="2325" y="8446"/>
                  </a:cubicBezTo>
                  <a:cubicBezTo>
                    <a:pt x="2325" y="8454"/>
                    <a:pt x="2329" y="8457"/>
                    <a:pt x="2329" y="8462"/>
                  </a:cubicBezTo>
                  <a:cubicBezTo>
                    <a:pt x="2332" y="8469"/>
                    <a:pt x="2341" y="8481"/>
                    <a:pt x="2344" y="8493"/>
                  </a:cubicBezTo>
                  <a:cubicBezTo>
                    <a:pt x="2352" y="8500"/>
                    <a:pt x="2360" y="8508"/>
                    <a:pt x="2371" y="8516"/>
                  </a:cubicBezTo>
                  <a:cubicBezTo>
                    <a:pt x="2375" y="8519"/>
                    <a:pt x="2379" y="8523"/>
                    <a:pt x="2387" y="8527"/>
                  </a:cubicBezTo>
                  <a:cubicBezTo>
                    <a:pt x="2391" y="8527"/>
                    <a:pt x="2394" y="8532"/>
                    <a:pt x="2398" y="8532"/>
                  </a:cubicBezTo>
                  <a:lnTo>
                    <a:pt x="2406" y="8535"/>
                  </a:lnTo>
                  <a:lnTo>
                    <a:pt x="2414" y="8535"/>
                  </a:lnTo>
                  <a:lnTo>
                    <a:pt x="2421" y="8539"/>
                  </a:lnTo>
                  <a:lnTo>
                    <a:pt x="2441" y="8543"/>
                  </a:lnTo>
                  <a:cubicBezTo>
                    <a:pt x="2448" y="8543"/>
                    <a:pt x="2460" y="8543"/>
                    <a:pt x="2471" y="8546"/>
                  </a:cubicBezTo>
                  <a:lnTo>
                    <a:pt x="2526" y="8546"/>
                  </a:lnTo>
                  <a:cubicBezTo>
                    <a:pt x="2560" y="8546"/>
                    <a:pt x="2596" y="8543"/>
                    <a:pt x="2630" y="8539"/>
                  </a:cubicBezTo>
                  <a:cubicBezTo>
                    <a:pt x="2696" y="8527"/>
                    <a:pt x="2758" y="8516"/>
                    <a:pt x="2824" y="8504"/>
                  </a:cubicBezTo>
                  <a:cubicBezTo>
                    <a:pt x="2947" y="8477"/>
                    <a:pt x="3070" y="8443"/>
                    <a:pt x="3194" y="8407"/>
                  </a:cubicBezTo>
                  <a:cubicBezTo>
                    <a:pt x="3318" y="8373"/>
                    <a:pt x="3441" y="8338"/>
                    <a:pt x="3561" y="8300"/>
                  </a:cubicBezTo>
                  <a:lnTo>
                    <a:pt x="3557" y="8300"/>
                  </a:lnTo>
                  <a:cubicBezTo>
                    <a:pt x="3704" y="8265"/>
                    <a:pt x="3854" y="8241"/>
                    <a:pt x="4005" y="8226"/>
                  </a:cubicBezTo>
                  <a:cubicBezTo>
                    <a:pt x="4043" y="8226"/>
                    <a:pt x="4082" y="8222"/>
                    <a:pt x="4121" y="8218"/>
                  </a:cubicBezTo>
                  <a:lnTo>
                    <a:pt x="4348" y="8218"/>
                  </a:lnTo>
                  <a:cubicBezTo>
                    <a:pt x="4364" y="8222"/>
                    <a:pt x="4384" y="8222"/>
                    <a:pt x="4403" y="8222"/>
                  </a:cubicBezTo>
                  <a:lnTo>
                    <a:pt x="4430" y="8226"/>
                  </a:lnTo>
                  <a:lnTo>
                    <a:pt x="4461" y="8230"/>
                  </a:lnTo>
                  <a:cubicBezTo>
                    <a:pt x="4534" y="8238"/>
                    <a:pt x="4608" y="8249"/>
                    <a:pt x="4681" y="8265"/>
                  </a:cubicBezTo>
                  <a:cubicBezTo>
                    <a:pt x="4754" y="8284"/>
                    <a:pt x="4828" y="8304"/>
                    <a:pt x="4897" y="8330"/>
                  </a:cubicBezTo>
                  <a:cubicBezTo>
                    <a:pt x="4967" y="8357"/>
                    <a:pt x="5033" y="8393"/>
                    <a:pt x="5095" y="8431"/>
                  </a:cubicBezTo>
                  <a:cubicBezTo>
                    <a:pt x="5114" y="8443"/>
                    <a:pt x="5133" y="8455"/>
                    <a:pt x="5153" y="8468"/>
                  </a:cubicBezTo>
                  <a:lnTo>
                    <a:pt x="5153" y="8468"/>
                  </a:lnTo>
                  <a:cubicBezTo>
                    <a:pt x="4942" y="8496"/>
                    <a:pt x="4735" y="8538"/>
                    <a:pt x="4530" y="8596"/>
                  </a:cubicBezTo>
                  <a:lnTo>
                    <a:pt x="4484" y="8608"/>
                  </a:lnTo>
                  <a:cubicBezTo>
                    <a:pt x="4464" y="8612"/>
                    <a:pt x="4449" y="8620"/>
                    <a:pt x="4434" y="8624"/>
                  </a:cubicBezTo>
                  <a:lnTo>
                    <a:pt x="4341" y="8655"/>
                  </a:lnTo>
                  <a:cubicBezTo>
                    <a:pt x="4310" y="8666"/>
                    <a:pt x="4279" y="8678"/>
                    <a:pt x="4248" y="8689"/>
                  </a:cubicBezTo>
                  <a:cubicBezTo>
                    <a:pt x="4218" y="8701"/>
                    <a:pt x="4186" y="8712"/>
                    <a:pt x="4156" y="8728"/>
                  </a:cubicBezTo>
                  <a:lnTo>
                    <a:pt x="4063" y="8767"/>
                  </a:lnTo>
                  <a:lnTo>
                    <a:pt x="3974" y="8810"/>
                  </a:lnTo>
                  <a:cubicBezTo>
                    <a:pt x="3959" y="8813"/>
                    <a:pt x="3943" y="8821"/>
                    <a:pt x="3928" y="8828"/>
                  </a:cubicBezTo>
                  <a:lnTo>
                    <a:pt x="3885" y="8851"/>
                  </a:lnTo>
                  <a:cubicBezTo>
                    <a:pt x="3854" y="8867"/>
                    <a:pt x="3827" y="8883"/>
                    <a:pt x="3797" y="8898"/>
                  </a:cubicBezTo>
                  <a:cubicBezTo>
                    <a:pt x="3565" y="9029"/>
                    <a:pt x="3348" y="9188"/>
                    <a:pt x="3159" y="9370"/>
                  </a:cubicBezTo>
                  <a:cubicBezTo>
                    <a:pt x="3063" y="9462"/>
                    <a:pt x="2970" y="9559"/>
                    <a:pt x="2888" y="9662"/>
                  </a:cubicBezTo>
                  <a:cubicBezTo>
                    <a:pt x="2847" y="9717"/>
                    <a:pt x="2808" y="9771"/>
                    <a:pt x="2769" y="9825"/>
                  </a:cubicBezTo>
                  <a:cubicBezTo>
                    <a:pt x="2754" y="9852"/>
                    <a:pt x="2735" y="9883"/>
                    <a:pt x="2715" y="9910"/>
                  </a:cubicBezTo>
                  <a:cubicBezTo>
                    <a:pt x="2708" y="9926"/>
                    <a:pt x="2699" y="9941"/>
                    <a:pt x="2692" y="9953"/>
                  </a:cubicBezTo>
                  <a:cubicBezTo>
                    <a:pt x="2680" y="9968"/>
                    <a:pt x="2676" y="9983"/>
                    <a:pt x="2665" y="9999"/>
                  </a:cubicBezTo>
                  <a:lnTo>
                    <a:pt x="2665" y="10003"/>
                  </a:lnTo>
                  <a:cubicBezTo>
                    <a:pt x="2653" y="10022"/>
                    <a:pt x="2657" y="10049"/>
                    <a:pt x="2672" y="10072"/>
                  </a:cubicBezTo>
                  <a:cubicBezTo>
                    <a:pt x="2685" y="10087"/>
                    <a:pt x="2704" y="10095"/>
                    <a:pt x="2723" y="10095"/>
                  </a:cubicBezTo>
                  <a:cubicBezTo>
                    <a:pt x="2738" y="10095"/>
                    <a:pt x="2753" y="10090"/>
                    <a:pt x="2765" y="10080"/>
                  </a:cubicBezTo>
                  <a:cubicBezTo>
                    <a:pt x="2981" y="9906"/>
                    <a:pt x="3213" y="9751"/>
                    <a:pt x="3460" y="9624"/>
                  </a:cubicBezTo>
                  <a:cubicBezTo>
                    <a:pt x="3491" y="9609"/>
                    <a:pt x="3519" y="9593"/>
                    <a:pt x="3549" y="9578"/>
                  </a:cubicBezTo>
                  <a:lnTo>
                    <a:pt x="3646" y="9535"/>
                  </a:lnTo>
                  <a:cubicBezTo>
                    <a:pt x="3662" y="9528"/>
                    <a:pt x="3676" y="9520"/>
                    <a:pt x="3692" y="9512"/>
                  </a:cubicBezTo>
                  <a:lnTo>
                    <a:pt x="3738" y="9493"/>
                  </a:lnTo>
                  <a:cubicBezTo>
                    <a:pt x="3774" y="9482"/>
                    <a:pt x="3804" y="9466"/>
                    <a:pt x="3835" y="9454"/>
                  </a:cubicBezTo>
                  <a:cubicBezTo>
                    <a:pt x="3967" y="9408"/>
                    <a:pt x="4098" y="9370"/>
                    <a:pt x="4233" y="9338"/>
                  </a:cubicBezTo>
                  <a:cubicBezTo>
                    <a:pt x="4430" y="9295"/>
                    <a:pt x="4634" y="9272"/>
                    <a:pt x="4839" y="9272"/>
                  </a:cubicBezTo>
                  <a:cubicBezTo>
                    <a:pt x="4910" y="9272"/>
                    <a:pt x="4981" y="9275"/>
                    <a:pt x="5052" y="9281"/>
                  </a:cubicBezTo>
                  <a:cubicBezTo>
                    <a:pt x="5191" y="9292"/>
                    <a:pt x="5326" y="9319"/>
                    <a:pt x="5457" y="9354"/>
                  </a:cubicBezTo>
                  <a:cubicBezTo>
                    <a:pt x="5523" y="9370"/>
                    <a:pt x="5589" y="9393"/>
                    <a:pt x="5655" y="9416"/>
                  </a:cubicBezTo>
                  <a:lnTo>
                    <a:pt x="5701" y="9435"/>
                  </a:lnTo>
                  <a:lnTo>
                    <a:pt x="5747" y="9454"/>
                  </a:lnTo>
                  <a:cubicBezTo>
                    <a:pt x="5751" y="9456"/>
                    <a:pt x="5754" y="9457"/>
                    <a:pt x="5757" y="9459"/>
                  </a:cubicBezTo>
                  <a:lnTo>
                    <a:pt x="5757" y="9459"/>
                  </a:lnTo>
                  <a:cubicBezTo>
                    <a:pt x="5668" y="9530"/>
                    <a:pt x="5585" y="9606"/>
                    <a:pt x="5492" y="9674"/>
                  </a:cubicBezTo>
                  <a:cubicBezTo>
                    <a:pt x="5380" y="9760"/>
                    <a:pt x="5261" y="9833"/>
                    <a:pt x="5136" y="9899"/>
                  </a:cubicBezTo>
                  <a:lnTo>
                    <a:pt x="5040" y="9945"/>
                  </a:lnTo>
                  <a:cubicBezTo>
                    <a:pt x="5025" y="9953"/>
                    <a:pt x="5009" y="9960"/>
                    <a:pt x="4994" y="9968"/>
                  </a:cubicBezTo>
                  <a:lnTo>
                    <a:pt x="4944" y="9987"/>
                  </a:lnTo>
                  <a:cubicBezTo>
                    <a:pt x="4913" y="9999"/>
                    <a:pt x="4878" y="10015"/>
                    <a:pt x="4847" y="10026"/>
                  </a:cubicBezTo>
                  <a:lnTo>
                    <a:pt x="4747" y="10061"/>
                  </a:lnTo>
                  <a:cubicBezTo>
                    <a:pt x="4728" y="10068"/>
                    <a:pt x="4712" y="10072"/>
                    <a:pt x="4696" y="10080"/>
                  </a:cubicBezTo>
                  <a:lnTo>
                    <a:pt x="4646" y="10095"/>
                  </a:lnTo>
                  <a:cubicBezTo>
                    <a:pt x="4612" y="10103"/>
                    <a:pt x="4576" y="10115"/>
                    <a:pt x="4542" y="10122"/>
                  </a:cubicBezTo>
                  <a:lnTo>
                    <a:pt x="4437" y="10149"/>
                  </a:lnTo>
                  <a:cubicBezTo>
                    <a:pt x="4423" y="10154"/>
                    <a:pt x="4407" y="10157"/>
                    <a:pt x="4387" y="10161"/>
                  </a:cubicBezTo>
                  <a:lnTo>
                    <a:pt x="4334" y="10169"/>
                  </a:lnTo>
                  <a:cubicBezTo>
                    <a:pt x="4298" y="10177"/>
                    <a:pt x="4264" y="10184"/>
                    <a:pt x="4229" y="10188"/>
                  </a:cubicBezTo>
                  <a:lnTo>
                    <a:pt x="4125" y="10204"/>
                  </a:lnTo>
                  <a:cubicBezTo>
                    <a:pt x="4090" y="10208"/>
                    <a:pt x="4056" y="10211"/>
                    <a:pt x="4020" y="10215"/>
                  </a:cubicBezTo>
                  <a:cubicBezTo>
                    <a:pt x="3986" y="10219"/>
                    <a:pt x="3947" y="10223"/>
                    <a:pt x="3913" y="10223"/>
                  </a:cubicBezTo>
                  <a:cubicBezTo>
                    <a:pt x="3857" y="10226"/>
                    <a:pt x="3797" y="10232"/>
                    <a:pt x="3740" y="10232"/>
                  </a:cubicBezTo>
                  <a:cubicBezTo>
                    <a:pt x="3726" y="10232"/>
                    <a:pt x="3713" y="10231"/>
                    <a:pt x="3700" y="10231"/>
                  </a:cubicBezTo>
                  <a:lnTo>
                    <a:pt x="3646" y="10234"/>
                  </a:lnTo>
                  <a:lnTo>
                    <a:pt x="3592" y="10234"/>
                  </a:lnTo>
                  <a:lnTo>
                    <a:pt x="3487" y="10231"/>
                  </a:lnTo>
                  <a:cubicBezTo>
                    <a:pt x="3202" y="10219"/>
                    <a:pt x="2916" y="10181"/>
                    <a:pt x="2642" y="10111"/>
                  </a:cubicBezTo>
                  <a:cubicBezTo>
                    <a:pt x="2503" y="10076"/>
                    <a:pt x="2368" y="10033"/>
                    <a:pt x="2236" y="9983"/>
                  </a:cubicBezTo>
                  <a:cubicBezTo>
                    <a:pt x="2105" y="9933"/>
                    <a:pt x="1974" y="9871"/>
                    <a:pt x="1858" y="9798"/>
                  </a:cubicBezTo>
                  <a:lnTo>
                    <a:pt x="1815" y="9771"/>
                  </a:lnTo>
                  <a:lnTo>
                    <a:pt x="1776" y="9740"/>
                  </a:lnTo>
                  <a:lnTo>
                    <a:pt x="1758" y="9725"/>
                  </a:lnTo>
                  <a:cubicBezTo>
                    <a:pt x="1749" y="9721"/>
                    <a:pt x="1746" y="9713"/>
                    <a:pt x="1738" y="9709"/>
                  </a:cubicBezTo>
                  <a:cubicBezTo>
                    <a:pt x="1726" y="9698"/>
                    <a:pt x="1715" y="9690"/>
                    <a:pt x="1703" y="9678"/>
                  </a:cubicBezTo>
                  <a:cubicBezTo>
                    <a:pt x="1657" y="9632"/>
                    <a:pt x="1619" y="9578"/>
                    <a:pt x="1583" y="9520"/>
                  </a:cubicBezTo>
                  <a:cubicBezTo>
                    <a:pt x="1549" y="9462"/>
                    <a:pt x="1517" y="9400"/>
                    <a:pt x="1494" y="9334"/>
                  </a:cubicBezTo>
                  <a:cubicBezTo>
                    <a:pt x="1467" y="9268"/>
                    <a:pt x="1444" y="9204"/>
                    <a:pt x="1428" y="9138"/>
                  </a:cubicBezTo>
                  <a:cubicBezTo>
                    <a:pt x="1390" y="9002"/>
                    <a:pt x="1367" y="8860"/>
                    <a:pt x="1352" y="8721"/>
                  </a:cubicBezTo>
                  <a:cubicBezTo>
                    <a:pt x="1332" y="8578"/>
                    <a:pt x="1321" y="8434"/>
                    <a:pt x="1317" y="8291"/>
                  </a:cubicBezTo>
                  <a:cubicBezTo>
                    <a:pt x="1309" y="8149"/>
                    <a:pt x="1309" y="8002"/>
                    <a:pt x="1313" y="7859"/>
                  </a:cubicBezTo>
                  <a:cubicBezTo>
                    <a:pt x="1313" y="7716"/>
                    <a:pt x="1321" y="7569"/>
                    <a:pt x="1321" y="7423"/>
                  </a:cubicBezTo>
                  <a:cubicBezTo>
                    <a:pt x="1325" y="7388"/>
                    <a:pt x="1325" y="7350"/>
                    <a:pt x="1321" y="7311"/>
                  </a:cubicBezTo>
                  <a:lnTo>
                    <a:pt x="1321" y="7252"/>
                  </a:lnTo>
                  <a:cubicBezTo>
                    <a:pt x="1317" y="7234"/>
                    <a:pt x="1313" y="7214"/>
                    <a:pt x="1313" y="7195"/>
                  </a:cubicBezTo>
                  <a:cubicBezTo>
                    <a:pt x="1309" y="7175"/>
                    <a:pt x="1305" y="7156"/>
                    <a:pt x="1305" y="7136"/>
                  </a:cubicBezTo>
                  <a:lnTo>
                    <a:pt x="1294" y="7079"/>
                  </a:lnTo>
                  <a:cubicBezTo>
                    <a:pt x="1286" y="7060"/>
                    <a:pt x="1286" y="7040"/>
                    <a:pt x="1278" y="7025"/>
                  </a:cubicBezTo>
                  <a:lnTo>
                    <a:pt x="1263" y="6967"/>
                  </a:lnTo>
                  <a:cubicBezTo>
                    <a:pt x="1220" y="6820"/>
                    <a:pt x="1159" y="6685"/>
                    <a:pt x="1093" y="6550"/>
                  </a:cubicBezTo>
                  <a:cubicBezTo>
                    <a:pt x="1027" y="6418"/>
                    <a:pt x="954" y="6291"/>
                    <a:pt x="881" y="6163"/>
                  </a:cubicBezTo>
                  <a:cubicBezTo>
                    <a:pt x="811" y="6036"/>
                    <a:pt x="742" y="5913"/>
                    <a:pt x="680" y="5785"/>
                  </a:cubicBezTo>
                  <a:cubicBezTo>
                    <a:pt x="560" y="5530"/>
                    <a:pt x="471" y="5256"/>
                    <a:pt x="405" y="4981"/>
                  </a:cubicBezTo>
                  <a:cubicBezTo>
                    <a:pt x="336" y="4703"/>
                    <a:pt x="293" y="4421"/>
                    <a:pt x="262" y="4136"/>
                  </a:cubicBezTo>
                  <a:cubicBezTo>
                    <a:pt x="205" y="3564"/>
                    <a:pt x="209" y="2988"/>
                    <a:pt x="262" y="2414"/>
                  </a:cubicBezTo>
                  <a:cubicBezTo>
                    <a:pt x="312" y="1842"/>
                    <a:pt x="413" y="1270"/>
                    <a:pt x="548" y="710"/>
                  </a:cubicBezTo>
                  <a:cubicBezTo>
                    <a:pt x="556" y="676"/>
                    <a:pt x="537" y="640"/>
                    <a:pt x="502" y="629"/>
                  </a:cubicBezTo>
                  <a:cubicBezTo>
                    <a:pt x="496" y="628"/>
                    <a:pt x="491" y="627"/>
                    <a:pt x="486" y="627"/>
                  </a:cubicBezTo>
                  <a:cubicBezTo>
                    <a:pt x="457" y="627"/>
                    <a:pt x="430" y="646"/>
                    <a:pt x="421" y="676"/>
                  </a:cubicBezTo>
                  <a:cubicBezTo>
                    <a:pt x="259" y="1235"/>
                    <a:pt x="143" y="1815"/>
                    <a:pt x="77" y="2398"/>
                  </a:cubicBezTo>
                  <a:cubicBezTo>
                    <a:pt x="11" y="2981"/>
                    <a:pt x="0" y="3572"/>
                    <a:pt x="58" y="4155"/>
                  </a:cubicBezTo>
                  <a:cubicBezTo>
                    <a:pt x="84" y="4448"/>
                    <a:pt x="131" y="4742"/>
                    <a:pt x="205" y="5032"/>
                  </a:cubicBezTo>
                  <a:cubicBezTo>
                    <a:pt x="278" y="5318"/>
                    <a:pt x="378" y="5600"/>
                    <a:pt x="510" y="5867"/>
                  </a:cubicBezTo>
                  <a:cubicBezTo>
                    <a:pt x="576" y="6001"/>
                    <a:pt x="653" y="6129"/>
                    <a:pt x="726" y="6256"/>
                  </a:cubicBezTo>
                  <a:cubicBezTo>
                    <a:pt x="799" y="6380"/>
                    <a:pt x="872" y="6503"/>
                    <a:pt x="938" y="6631"/>
                  </a:cubicBezTo>
                  <a:cubicBezTo>
                    <a:pt x="1004" y="6755"/>
                    <a:pt x="1062" y="6886"/>
                    <a:pt x="1104" y="7017"/>
                  </a:cubicBezTo>
                  <a:lnTo>
                    <a:pt x="1120" y="7067"/>
                  </a:lnTo>
                  <a:cubicBezTo>
                    <a:pt x="1124" y="7083"/>
                    <a:pt x="1127" y="7098"/>
                    <a:pt x="1132" y="7113"/>
                  </a:cubicBezTo>
                  <a:lnTo>
                    <a:pt x="1139" y="7164"/>
                  </a:lnTo>
                  <a:cubicBezTo>
                    <a:pt x="1143" y="7183"/>
                    <a:pt x="1147" y="7199"/>
                    <a:pt x="1147" y="7214"/>
                  </a:cubicBezTo>
                  <a:cubicBezTo>
                    <a:pt x="1150" y="7234"/>
                    <a:pt x="1155" y="7249"/>
                    <a:pt x="1155" y="7264"/>
                  </a:cubicBezTo>
                  <a:lnTo>
                    <a:pt x="1159" y="7314"/>
                  </a:lnTo>
                  <a:lnTo>
                    <a:pt x="1159" y="7423"/>
                  </a:lnTo>
                  <a:cubicBezTo>
                    <a:pt x="1155" y="7566"/>
                    <a:pt x="1150" y="7712"/>
                    <a:pt x="1150" y="7859"/>
                  </a:cubicBezTo>
                  <a:cubicBezTo>
                    <a:pt x="1147" y="8002"/>
                    <a:pt x="1150" y="8149"/>
                    <a:pt x="1155" y="8295"/>
                  </a:cubicBezTo>
                  <a:cubicBezTo>
                    <a:pt x="1162" y="8446"/>
                    <a:pt x="1170" y="8593"/>
                    <a:pt x="1189" y="8740"/>
                  </a:cubicBezTo>
                  <a:cubicBezTo>
                    <a:pt x="1209" y="8887"/>
                    <a:pt x="1232" y="9033"/>
                    <a:pt x="1275" y="9176"/>
                  </a:cubicBezTo>
                  <a:cubicBezTo>
                    <a:pt x="1289" y="9250"/>
                    <a:pt x="1317" y="9323"/>
                    <a:pt x="1344" y="9393"/>
                  </a:cubicBezTo>
                  <a:cubicBezTo>
                    <a:pt x="1371" y="9466"/>
                    <a:pt x="1402" y="9535"/>
                    <a:pt x="1444" y="9601"/>
                  </a:cubicBezTo>
                  <a:cubicBezTo>
                    <a:pt x="1483" y="9667"/>
                    <a:pt x="1530" y="9732"/>
                    <a:pt x="1587" y="9790"/>
                  </a:cubicBezTo>
                  <a:cubicBezTo>
                    <a:pt x="1599" y="9806"/>
                    <a:pt x="1614" y="9817"/>
                    <a:pt x="1630" y="9833"/>
                  </a:cubicBezTo>
                  <a:cubicBezTo>
                    <a:pt x="1637" y="9837"/>
                    <a:pt x="1645" y="9844"/>
                    <a:pt x="1653" y="9852"/>
                  </a:cubicBezTo>
                  <a:lnTo>
                    <a:pt x="1676" y="9867"/>
                  </a:lnTo>
                  <a:lnTo>
                    <a:pt x="1722" y="9906"/>
                  </a:lnTo>
                  <a:lnTo>
                    <a:pt x="1772" y="9937"/>
                  </a:lnTo>
                  <a:cubicBezTo>
                    <a:pt x="1900" y="10018"/>
                    <a:pt x="2036" y="10084"/>
                    <a:pt x="2175" y="10138"/>
                  </a:cubicBezTo>
                  <a:cubicBezTo>
                    <a:pt x="2314" y="10192"/>
                    <a:pt x="2456" y="10234"/>
                    <a:pt x="2603" y="10270"/>
                  </a:cubicBezTo>
                  <a:cubicBezTo>
                    <a:pt x="2888" y="10343"/>
                    <a:pt x="3182" y="10385"/>
                    <a:pt x="3480" y="10397"/>
                  </a:cubicBezTo>
                  <a:lnTo>
                    <a:pt x="3592" y="10400"/>
                  </a:lnTo>
                  <a:lnTo>
                    <a:pt x="3704" y="10400"/>
                  </a:lnTo>
                  <a:cubicBezTo>
                    <a:pt x="3777" y="10400"/>
                    <a:pt x="3851" y="10393"/>
                    <a:pt x="3924" y="10389"/>
                  </a:cubicBezTo>
                  <a:cubicBezTo>
                    <a:pt x="3963" y="10389"/>
                    <a:pt x="3997" y="10385"/>
                    <a:pt x="4036" y="10381"/>
                  </a:cubicBezTo>
                  <a:cubicBezTo>
                    <a:pt x="4075" y="10377"/>
                    <a:pt x="4109" y="10373"/>
                    <a:pt x="4148" y="10370"/>
                  </a:cubicBezTo>
                  <a:lnTo>
                    <a:pt x="4256" y="10354"/>
                  </a:lnTo>
                  <a:cubicBezTo>
                    <a:pt x="4295" y="10347"/>
                    <a:pt x="4330" y="10339"/>
                    <a:pt x="4368" y="10331"/>
                  </a:cubicBezTo>
                  <a:cubicBezTo>
                    <a:pt x="4658" y="10277"/>
                    <a:pt x="4944" y="10181"/>
                    <a:pt x="5211" y="10042"/>
                  </a:cubicBezTo>
                  <a:cubicBezTo>
                    <a:pt x="5341" y="9972"/>
                    <a:pt x="5473" y="9894"/>
                    <a:pt x="5589" y="9801"/>
                  </a:cubicBezTo>
                  <a:lnTo>
                    <a:pt x="5635" y="9767"/>
                  </a:lnTo>
                  <a:lnTo>
                    <a:pt x="5658" y="9751"/>
                  </a:lnTo>
                  <a:lnTo>
                    <a:pt x="5678" y="9732"/>
                  </a:lnTo>
                  <a:cubicBezTo>
                    <a:pt x="5708" y="9709"/>
                    <a:pt x="5735" y="9682"/>
                    <a:pt x="5762" y="9659"/>
                  </a:cubicBezTo>
                  <a:cubicBezTo>
                    <a:pt x="5790" y="9632"/>
                    <a:pt x="5813" y="9605"/>
                    <a:pt x="5840" y="9574"/>
                  </a:cubicBezTo>
                  <a:lnTo>
                    <a:pt x="5855" y="9555"/>
                  </a:lnTo>
                  <a:lnTo>
                    <a:pt x="5874" y="9532"/>
                  </a:lnTo>
                  <a:cubicBezTo>
                    <a:pt x="5886" y="9516"/>
                    <a:pt x="5897" y="9500"/>
                    <a:pt x="5909" y="9485"/>
                  </a:cubicBezTo>
                  <a:lnTo>
                    <a:pt x="5917" y="9473"/>
                  </a:lnTo>
                  <a:cubicBezTo>
                    <a:pt x="5921" y="9470"/>
                    <a:pt x="5921" y="9466"/>
                    <a:pt x="5921" y="9462"/>
                  </a:cubicBezTo>
                  <a:cubicBezTo>
                    <a:pt x="5933" y="9439"/>
                    <a:pt x="5921" y="9408"/>
                    <a:pt x="5894" y="9400"/>
                  </a:cubicBezTo>
                  <a:cubicBezTo>
                    <a:pt x="5878" y="9389"/>
                    <a:pt x="5863" y="9381"/>
                    <a:pt x="5844" y="9373"/>
                  </a:cubicBezTo>
                  <a:cubicBezTo>
                    <a:pt x="5828" y="9366"/>
                    <a:pt x="5813" y="9357"/>
                    <a:pt x="5794" y="9350"/>
                  </a:cubicBezTo>
                  <a:lnTo>
                    <a:pt x="5744" y="9327"/>
                  </a:lnTo>
                  <a:lnTo>
                    <a:pt x="5693" y="9307"/>
                  </a:lnTo>
                  <a:cubicBezTo>
                    <a:pt x="5628" y="9281"/>
                    <a:pt x="5558" y="9261"/>
                    <a:pt x="5489" y="9242"/>
                  </a:cubicBezTo>
                  <a:cubicBezTo>
                    <a:pt x="5350" y="9204"/>
                    <a:pt x="5206" y="9176"/>
                    <a:pt x="5063" y="9165"/>
                  </a:cubicBezTo>
                  <a:cubicBezTo>
                    <a:pt x="4979" y="9157"/>
                    <a:pt x="4895" y="9153"/>
                    <a:pt x="4810" y="9153"/>
                  </a:cubicBezTo>
                  <a:cubicBezTo>
                    <a:pt x="4608" y="9153"/>
                    <a:pt x="4405" y="9175"/>
                    <a:pt x="4206" y="9218"/>
                  </a:cubicBezTo>
                  <a:cubicBezTo>
                    <a:pt x="4067" y="9250"/>
                    <a:pt x="3928" y="9292"/>
                    <a:pt x="3792" y="9338"/>
                  </a:cubicBezTo>
                  <a:cubicBezTo>
                    <a:pt x="3762" y="9350"/>
                    <a:pt x="3727" y="9366"/>
                    <a:pt x="3692" y="9377"/>
                  </a:cubicBezTo>
                  <a:lnTo>
                    <a:pt x="3642" y="9396"/>
                  </a:lnTo>
                  <a:cubicBezTo>
                    <a:pt x="3626" y="9404"/>
                    <a:pt x="3611" y="9412"/>
                    <a:pt x="3596" y="9420"/>
                  </a:cubicBezTo>
                  <a:lnTo>
                    <a:pt x="3496" y="9462"/>
                  </a:lnTo>
                  <a:cubicBezTo>
                    <a:pt x="3464" y="9477"/>
                    <a:pt x="3434" y="9497"/>
                    <a:pt x="3403" y="9512"/>
                  </a:cubicBezTo>
                  <a:cubicBezTo>
                    <a:pt x="3253" y="9589"/>
                    <a:pt x="3109" y="9676"/>
                    <a:pt x="2970" y="9770"/>
                  </a:cubicBezTo>
                  <a:lnTo>
                    <a:pt x="2970" y="9770"/>
                  </a:lnTo>
                  <a:cubicBezTo>
                    <a:pt x="2976" y="9761"/>
                    <a:pt x="2983" y="9753"/>
                    <a:pt x="2990" y="9744"/>
                  </a:cubicBezTo>
                  <a:cubicBezTo>
                    <a:pt x="3070" y="9648"/>
                    <a:pt x="3155" y="9551"/>
                    <a:pt x="3248" y="9466"/>
                  </a:cubicBezTo>
                  <a:cubicBezTo>
                    <a:pt x="3434" y="9288"/>
                    <a:pt x="3638" y="9138"/>
                    <a:pt x="3862" y="9014"/>
                  </a:cubicBezTo>
                  <a:cubicBezTo>
                    <a:pt x="3890" y="8999"/>
                    <a:pt x="3916" y="8983"/>
                    <a:pt x="3947" y="8967"/>
                  </a:cubicBezTo>
                  <a:lnTo>
                    <a:pt x="3990" y="8944"/>
                  </a:lnTo>
                  <a:cubicBezTo>
                    <a:pt x="4001" y="8940"/>
                    <a:pt x="4017" y="8933"/>
                    <a:pt x="4032" y="8926"/>
                  </a:cubicBezTo>
                  <a:lnTo>
                    <a:pt x="4117" y="8887"/>
                  </a:lnTo>
                  <a:lnTo>
                    <a:pt x="4206" y="8848"/>
                  </a:lnTo>
                  <a:cubicBezTo>
                    <a:pt x="4233" y="8837"/>
                    <a:pt x="4264" y="8824"/>
                    <a:pt x="4295" y="8813"/>
                  </a:cubicBezTo>
                  <a:cubicBezTo>
                    <a:pt x="4325" y="8801"/>
                    <a:pt x="4353" y="8790"/>
                    <a:pt x="4384" y="8778"/>
                  </a:cubicBezTo>
                  <a:lnTo>
                    <a:pt x="4476" y="8748"/>
                  </a:lnTo>
                  <a:cubicBezTo>
                    <a:pt x="4492" y="8744"/>
                    <a:pt x="4503" y="8740"/>
                    <a:pt x="4519" y="8735"/>
                  </a:cubicBezTo>
                  <a:lnTo>
                    <a:pt x="4565" y="8721"/>
                  </a:lnTo>
                  <a:cubicBezTo>
                    <a:pt x="4812" y="8651"/>
                    <a:pt x="5063" y="8605"/>
                    <a:pt x="5318" y="8582"/>
                  </a:cubicBezTo>
                  <a:cubicBezTo>
                    <a:pt x="5334" y="8582"/>
                    <a:pt x="5345" y="8573"/>
                    <a:pt x="5357" y="8566"/>
                  </a:cubicBezTo>
                  <a:cubicBezTo>
                    <a:pt x="5384" y="8543"/>
                    <a:pt x="5388" y="8500"/>
                    <a:pt x="5364" y="8473"/>
                  </a:cubicBezTo>
                  <a:cubicBezTo>
                    <a:pt x="5357" y="8469"/>
                    <a:pt x="5353" y="8466"/>
                    <a:pt x="5350" y="8462"/>
                  </a:cubicBezTo>
                  <a:lnTo>
                    <a:pt x="5338" y="8450"/>
                  </a:lnTo>
                  <a:lnTo>
                    <a:pt x="5314" y="8427"/>
                  </a:lnTo>
                  <a:cubicBezTo>
                    <a:pt x="5299" y="8411"/>
                    <a:pt x="5284" y="8400"/>
                    <a:pt x="5268" y="8384"/>
                  </a:cubicBezTo>
                  <a:lnTo>
                    <a:pt x="5164" y="8315"/>
                  </a:lnTo>
                  <a:cubicBezTo>
                    <a:pt x="5095" y="8272"/>
                    <a:pt x="5020" y="8234"/>
                    <a:pt x="4947" y="8202"/>
                  </a:cubicBezTo>
                  <a:cubicBezTo>
                    <a:pt x="4797" y="8145"/>
                    <a:pt x="4635" y="8106"/>
                    <a:pt x="4476" y="8087"/>
                  </a:cubicBezTo>
                  <a:lnTo>
                    <a:pt x="4446" y="8083"/>
                  </a:lnTo>
                  <a:lnTo>
                    <a:pt x="4414" y="8083"/>
                  </a:lnTo>
                  <a:cubicBezTo>
                    <a:pt x="4395" y="8079"/>
                    <a:pt x="4376" y="8079"/>
                    <a:pt x="4357" y="8075"/>
                  </a:cubicBezTo>
                  <a:cubicBezTo>
                    <a:pt x="4314" y="8075"/>
                    <a:pt x="4275" y="8072"/>
                    <a:pt x="4237" y="8072"/>
                  </a:cubicBezTo>
                  <a:lnTo>
                    <a:pt x="4175" y="8072"/>
                  </a:lnTo>
                  <a:lnTo>
                    <a:pt x="4113" y="8075"/>
                  </a:lnTo>
                  <a:cubicBezTo>
                    <a:pt x="4075" y="8075"/>
                    <a:pt x="4036" y="8079"/>
                    <a:pt x="3993" y="8079"/>
                  </a:cubicBezTo>
                  <a:cubicBezTo>
                    <a:pt x="3835" y="8091"/>
                    <a:pt x="3676" y="8118"/>
                    <a:pt x="3523" y="8152"/>
                  </a:cubicBezTo>
                  <a:lnTo>
                    <a:pt x="3514" y="8152"/>
                  </a:lnTo>
                  <a:cubicBezTo>
                    <a:pt x="3395" y="8191"/>
                    <a:pt x="3275" y="8226"/>
                    <a:pt x="3155" y="8261"/>
                  </a:cubicBezTo>
                  <a:cubicBezTo>
                    <a:pt x="3032" y="8291"/>
                    <a:pt x="2912" y="8323"/>
                    <a:pt x="2788" y="8346"/>
                  </a:cubicBezTo>
                  <a:cubicBezTo>
                    <a:pt x="2731" y="8361"/>
                    <a:pt x="2669" y="8373"/>
                    <a:pt x="2607" y="8377"/>
                  </a:cubicBezTo>
                  <a:cubicBezTo>
                    <a:pt x="2580" y="8380"/>
                    <a:pt x="2549" y="8384"/>
                    <a:pt x="2522" y="8384"/>
                  </a:cubicBezTo>
                  <a:lnTo>
                    <a:pt x="2485" y="8384"/>
                  </a:lnTo>
                  <a:cubicBezTo>
                    <a:pt x="2490" y="8367"/>
                    <a:pt x="2501" y="8347"/>
                    <a:pt x="2514" y="8327"/>
                  </a:cubicBezTo>
                  <a:cubicBezTo>
                    <a:pt x="2541" y="8280"/>
                    <a:pt x="2576" y="8234"/>
                    <a:pt x="2619" y="8191"/>
                  </a:cubicBezTo>
                  <a:cubicBezTo>
                    <a:pt x="2699" y="8106"/>
                    <a:pt x="2792" y="8029"/>
                    <a:pt x="2893" y="7963"/>
                  </a:cubicBezTo>
                  <a:cubicBezTo>
                    <a:pt x="2997" y="7894"/>
                    <a:pt x="3105" y="7836"/>
                    <a:pt x="3218" y="7790"/>
                  </a:cubicBezTo>
                  <a:cubicBezTo>
                    <a:pt x="3441" y="7689"/>
                    <a:pt x="3681" y="7623"/>
                    <a:pt x="3924" y="7589"/>
                  </a:cubicBezTo>
                  <a:cubicBezTo>
                    <a:pt x="4121" y="7557"/>
                    <a:pt x="4323" y="7544"/>
                    <a:pt x="4523" y="7544"/>
                  </a:cubicBezTo>
                  <a:cubicBezTo>
                    <a:pt x="4571" y="7544"/>
                    <a:pt x="4618" y="7545"/>
                    <a:pt x="4665" y="7546"/>
                  </a:cubicBezTo>
                  <a:lnTo>
                    <a:pt x="4758" y="7554"/>
                  </a:lnTo>
                  <a:cubicBezTo>
                    <a:pt x="4789" y="7554"/>
                    <a:pt x="4820" y="7558"/>
                    <a:pt x="4851" y="7558"/>
                  </a:cubicBezTo>
                  <a:lnTo>
                    <a:pt x="4944" y="7569"/>
                  </a:lnTo>
                  <a:lnTo>
                    <a:pt x="4990" y="7573"/>
                  </a:lnTo>
                  <a:lnTo>
                    <a:pt x="5013" y="7577"/>
                  </a:lnTo>
                  <a:lnTo>
                    <a:pt x="5033" y="7581"/>
                  </a:lnTo>
                  <a:cubicBezTo>
                    <a:pt x="5156" y="7600"/>
                    <a:pt x="5275" y="7623"/>
                    <a:pt x="5396" y="7658"/>
                  </a:cubicBezTo>
                  <a:cubicBezTo>
                    <a:pt x="5631" y="7728"/>
                    <a:pt x="5855" y="7828"/>
                    <a:pt x="6068" y="7956"/>
                  </a:cubicBezTo>
                  <a:cubicBezTo>
                    <a:pt x="6277" y="8083"/>
                    <a:pt x="6473" y="8234"/>
                    <a:pt x="6647" y="8407"/>
                  </a:cubicBezTo>
                  <a:cubicBezTo>
                    <a:pt x="6824" y="8582"/>
                    <a:pt x="6983" y="8771"/>
                    <a:pt x="7122" y="8976"/>
                  </a:cubicBezTo>
                  <a:cubicBezTo>
                    <a:pt x="7261" y="9180"/>
                    <a:pt x="7384" y="9400"/>
                    <a:pt x="7485" y="9624"/>
                  </a:cubicBezTo>
                  <a:lnTo>
                    <a:pt x="7555" y="9798"/>
                  </a:lnTo>
                  <a:cubicBezTo>
                    <a:pt x="7578" y="9856"/>
                    <a:pt x="7601" y="9914"/>
                    <a:pt x="7616" y="9972"/>
                  </a:cubicBezTo>
                  <a:cubicBezTo>
                    <a:pt x="7655" y="10088"/>
                    <a:pt x="7690" y="10208"/>
                    <a:pt x="7717" y="10327"/>
                  </a:cubicBezTo>
                  <a:cubicBezTo>
                    <a:pt x="7728" y="10385"/>
                    <a:pt x="7740" y="10447"/>
                    <a:pt x="7744" y="10505"/>
                  </a:cubicBezTo>
                  <a:cubicBezTo>
                    <a:pt x="7751" y="10536"/>
                    <a:pt x="7751" y="10566"/>
                    <a:pt x="7755" y="10598"/>
                  </a:cubicBezTo>
                  <a:lnTo>
                    <a:pt x="7767" y="10694"/>
                  </a:lnTo>
                  <a:cubicBezTo>
                    <a:pt x="7771" y="10756"/>
                    <a:pt x="7775" y="10817"/>
                    <a:pt x="7783" y="10880"/>
                  </a:cubicBezTo>
                  <a:cubicBezTo>
                    <a:pt x="7787" y="10942"/>
                    <a:pt x="7790" y="11007"/>
                    <a:pt x="7794" y="11069"/>
                  </a:cubicBezTo>
                  <a:cubicBezTo>
                    <a:pt x="7810" y="11320"/>
                    <a:pt x="7817" y="11571"/>
                    <a:pt x="7821" y="11826"/>
                  </a:cubicBezTo>
                  <a:cubicBezTo>
                    <a:pt x="7823" y="11949"/>
                    <a:pt x="7824" y="12072"/>
                    <a:pt x="7824" y="12196"/>
                  </a:cubicBezTo>
                  <a:lnTo>
                    <a:pt x="7824" y="12196"/>
                  </a:lnTo>
                  <a:cubicBezTo>
                    <a:pt x="7785" y="12214"/>
                    <a:pt x="7745" y="12233"/>
                    <a:pt x="7705" y="12251"/>
                  </a:cubicBezTo>
                  <a:lnTo>
                    <a:pt x="7662" y="12274"/>
                  </a:lnTo>
                  <a:cubicBezTo>
                    <a:pt x="7648" y="12281"/>
                    <a:pt x="7632" y="12286"/>
                    <a:pt x="7616" y="12293"/>
                  </a:cubicBezTo>
                  <a:lnTo>
                    <a:pt x="7523" y="12332"/>
                  </a:lnTo>
                  <a:cubicBezTo>
                    <a:pt x="7280" y="12436"/>
                    <a:pt x="7029" y="12525"/>
                    <a:pt x="6771" y="12602"/>
                  </a:cubicBezTo>
                  <a:cubicBezTo>
                    <a:pt x="6516" y="12680"/>
                    <a:pt x="6257" y="12745"/>
                    <a:pt x="5994" y="12799"/>
                  </a:cubicBezTo>
                  <a:cubicBezTo>
                    <a:pt x="5731" y="12853"/>
                    <a:pt x="5469" y="12903"/>
                    <a:pt x="5202" y="12946"/>
                  </a:cubicBezTo>
                  <a:cubicBezTo>
                    <a:pt x="4936" y="12992"/>
                    <a:pt x="4669" y="13031"/>
                    <a:pt x="4403" y="13077"/>
                  </a:cubicBezTo>
                  <a:cubicBezTo>
                    <a:pt x="4136" y="13120"/>
                    <a:pt x="3870" y="13170"/>
                    <a:pt x="3603" y="13240"/>
                  </a:cubicBezTo>
                  <a:cubicBezTo>
                    <a:pt x="3537" y="13259"/>
                    <a:pt x="3472" y="13274"/>
                    <a:pt x="3407" y="13293"/>
                  </a:cubicBezTo>
                  <a:cubicBezTo>
                    <a:pt x="3371" y="13305"/>
                    <a:pt x="3337" y="13317"/>
                    <a:pt x="3306" y="13329"/>
                  </a:cubicBezTo>
                  <a:lnTo>
                    <a:pt x="3209" y="13363"/>
                  </a:lnTo>
                  <a:cubicBezTo>
                    <a:pt x="3190" y="13367"/>
                    <a:pt x="3175" y="13375"/>
                    <a:pt x="3159" y="13382"/>
                  </a:cubicBezTo>
                  <a:lnTo>
                    <a:pt x="3109" y="13402"/>
                  </a:lnTo>
                  <a:cubicBezTo>
                    <a:pt x="3093" y="13409"/>
                    <a:pt x="3074" y="13417"/>
                    <a:pt x="3059" y="13425"/>
                  </a:cubicBezTo>
                  <a:lnTo>
                    <a:pt x="3013" y="13452"/>
                  </a:lnTo>
                  <a:lnTo>
                    <a:pt x="2966" y="13479"/>
                  </a:lnTo>
                  <a:lnTo>
                    <a:pt x="2943" y="13491"/>
                  </a:lnTo>
                  <a:lnTo>
                    <a:pt x="2920" y="13506"/>
                  </a:lnTo>
                  <a:lnTo>
                    <a:pt x="2874" y="13537"/>
                  </a:lnTo>
                  <a:cubicBezTo>
                    <a:pt x="2862" y="13548"/>
                    <a:pt x="2847" y="13560"/>
                    <a:pt x="2831" y="13571"/>
                  </a:cubicBezTo>
                  <a:cubicBezTo>
                    <a:pt x="2804" y="13591"/>
                    <a:pt x="2777" y="13614"/>
                    <a:pt x="2749" y="13637"/>
                  </a:cubicBezTo>
                  <a:cubicBezTo>
                    <a:pt x="2723" y="13660"/>
                    <a:pt x="2696" y="13687"/>
                    <a:pt x="2672" y="13711"/>
                  </a:cubicBezTo>
                  <a:cubicBezTo>
                    <a:pt x="2622" y="13761"/>
                    <a:pt x="2572" y="13815"/>
                    <a:pt x="2530" y="13869"/>
                  </a:cubicBezTo>
                  <a:cubicBezTo>
                    <a:pt x="2441" y="13977"/>
                    <a:pt x="2364" y="14097"/>
                    <a:pt x="2294" y="14217"/>
                  </a:cubicBezTo>
                  <a:cubicBezTo>
                    <a:pt x="2155" y="14459"/>
                    <a:pt x="2050" y="14714"/>
                    <a:pt x="1966" y="14978"/>
                  </a:cubicBezTo>
                  <a:cubicBezTo>
                    <a:pt x="1881" y="15240"/>
                    <a:pt x="1819" y="15507"/>
                    <a:pt x="1772" y="15777"/>
                  </a:cubicBezTo>
                  <a:cubicBezTo>
                    <a:pt x="1722" y="16047"/>
                    <a:pt x="1692" y="16322"/>
                    <a:pt x="1676" y="16596"/>
                  </a:cubicBezTo>
                  <a:cubicBezTo>
                    <a:pt x="1645" y="17144"/>
                    <a:pt x="1669" y="17693"/>
                    <a:pt x="1758" y="18237"/>
                  </a:cubicBezTo>
                  <a:cubicBezTo>
                    <a:pt x="1776" y="18372"/>
                    <a:pt x="1804" y="18508"/>
                    <a:pt x="1835" y="18643"/>
                  </a:cubicBezTo>
                  <a:cubicBezTo>
                    <a:pt x="1865" y="18775"/>
                    <a:pt x="1897" y="18909"/>
                    <a:pt x="1935" y="19041"/>
                  </a:cubicBezTo>
                  <a:cubicBezTo>
                    <a:pt x="1974" y="19172"/>
                    <a:pt x="2020" y="19303"/>
                    <a:pt x="2066" y="19435"/>
                  </a:cubicBezTo>
                  <a:cubicBezTo>
                    <a:pt x="2116" y="19562"/>
                    <a:pt x="2170" y="19693"/>
                    <a:pt x="2228" y="19817"/>
                  </a:cubicBezTo>
                  <a:lnTo>
                    <a:pt x="2275" y="19910"/>
                  </a:lnTo>
                  <a:lnTo>
                    <a:pt x="2325" y="20003"/>
                  </a:lnTo>
                  <a:cubicBezTo>
                    <a:pt x="2355" y="20064"/>
                    <a:pt x="2391" y="20126"/>
                    <a:pt x="2430" y="20184"/>
                  </a:cubicBezTo>
                  <a:cubicBezTo>
                    <a:pt x="2503" y="20304"/>
                    <a:pt x="2587" y="20420"/>
                    <a:pt x="2680" y="20527"/>
                  </a:cubicBezTo>
                  <a:cubicBezTo>
                    <a:pt x="2862" y="20740"/>
                    <a:pt x="3086" y="20925"/>
                    <a:pt x="3329" y="21069"/>
                  </a:cubicBezTo>
                  <a:cubicBezTo>
                    <a:pt x="3573" y="21212"/>
                    <a:pt x="3839" y="21312"/>
                    <a:pt x="4109" y="21374"/>
                  </a:cubicBezTo>
                  <a:cubicBezTo>
                    <a:pt x="4245" y="21408"/>
                    <a:pt x="4384" y="21431"/>
                    <a:pt x="4523" y="21447"/>
                  </a:cubicBezTo>
                  <a:cubicBezTo>
                    <a:pt x="4658" y="21463"/>
                    <a:pt x="4797" y="21470"/>
                    <a:pt x="4936" y="21474"/>
                  </a:cubicBezTo>
                  <a:cubicBezTo>
                    <a:pt x="4955" y="21474"/>
                    <a:pt x="4975" y="21474"/>
                    <a:pt x="4994" y="21474"/>
                  </a:cubicBezTo>
                  <a:cubicBezTo>
                    <a:pt x="5249" y="21474"/>
                    <a:pt x="5503" y="21452"/>
                    <a:pt x="5755" y="21416"/>
                  </a:cubicBezTo>
                  <a:cubicBezTo>
                    <a:pt x="5890" y="21393"/>
                    <a:pt x="6025" y="21365"/>
                    <a:pt x="6161" y="21335"/>
                  </a:cubicBezTo>
                  <a:cubicBezTo>
                    <a:pt x="6226" y="21319"/>
                    <a:pt x="6291" y="21304"/>
                    <a:pt x="6357" y="21285"/>
                  </a:cubicBezTo>
                  <a:cubicBezTo>
                    <a:pt x="6423" y="21269"/>
                    <a:pt x="6489" y="21250"/>
                    <a:pt x="6555" y="21226"/>
                  </a:cubicBezTo>
                  <a:cubicBezTo>
                    <a:pt x="6585" y="21215"/>
                    <a:pt x="6605" y="21188"/>
                    <a:pt x="6601" y="21157"/>
                  </a:cubicBezTo>
                  <a:cubicBezTo>
                    <a:pt x="6597" y="21121"/>
                    <a:pt x="6570" y="21099"/>
                    <a:pt x="6535" y="21099"/>
                  </a:cubicBezTo>
                  <a:cubicBezTo>
                    <a:pt x="6532" y="21099"/>
                    <a:pt x="6530" y="21099"/>
                    <a:pt x="6527" y="21099"/>
                  </a:cubicBezTo>
                  <a:cubicBezTo>
                    <a:pt x="6523" y="21100"/>
                    <a:pt x="6520" y="21100"/>
                    <a:pt x="6516" y="21101"/>
                  </a:cubicBezTo>
                  <a:lnTo>
                    <a:pt x="6516" y="21101"/>
                  </a:lnTo>
                  <a:lnTo>
                    <a:pt x="6516" y="21099"/>
                  </a:lnTo>
                  <a:cubicBezTo>
                    <a:pt x="6514" y="21100"/>
                    <a:pt x="6512" y="21101"/>
                    <a:pt x="6510" y="21101"/>
                  </a:cubicBezTo>
                  <a:lnTo>
                    <a:pt x="6510" y="21101"/>
                  </a:lnTo>
                  <a:cubicBezTo>
                    <a:pt x="6416" y="21111"/>
                    <a:pt x="6320" y="21115"/>
                    <a:pt x="6224" y="21115"/>
                  </a:cubicBezTo>
                  <a:cubicBezTo>
                    <a:pt x="6071" y="21115"/>
                    <a:pt x="5917" y="21103"/>
                    <a:pt x="5767" y="21080"/>
                  </a:cubicBezTo>
                  <a:cubicBezTo>
                    <a:pt x="5519" y="21041"/>
                    <a:pt x="5272" y="20968"/>
                    <a:pt x="5036" y="20871"/>
                  </a:cubicBezTo>
                  <a:cubicBezTo>
                    <a:pt x="4920" y="20821"/>
                    <a:pt x="4805" y="20763"/>
                    <a:pt x="4696" y="20702"/>
                  </a:cubicBezTo>
                  <a:cubicBezTo>
                    <a:pt x="4585" y="20640"/>
                    <a:pt x="4476" y="20570"/>
                    <a:pt x="4376" y="20493"/>
                  </a:cubicBezTo>
                  <a:cubicBezTo>
                    <a:pt x="4271" y="20420"/>
                    <a:pt x="4175" y="20338"/>
                    <a:pt x="4079" y="20253"/>
                  </a:cubicBezTo>
                  <a:cubicBezTo>
                    <a:pt x="3986" y="20169"/>
                    <a:pt x="3897" y="20076"/>
                    <a:pt x="3812" y="19983"/>
                  </a:cubicBezTo>
                  <a:cubicBezTo>
                    <a:pt x="3769" y="19937"/>
                    <a:pt x="3727" y="19887"/>
                    <a:pt x="3688" y="19836"/>
                  </a:cubicBezTo>
                  <a:cubicBezTo>
                    <a:pt x="3665" y="19813"/>
                    <a:pt x="3650" y="19786"/>
                    <a:pt x="3626" y="19763"/>
                  </a:cubicBezTo>
                  <a:cubicBezTo>
                    <a:pt x="3607" y="19736"/>
                    <a:pt x="3588" y="19713"/>
                    <a:pt x="3569" y="19686"/>
                  </a:cubicBezTo>
                  <a:lnTo>
                    <a:pt x="3514" y="19609"/>
                  </a:lnTo>
                  <a:lnTo>
                    <a:pt x="3487" y="19570"/>
                  </a:lnTo>
                  <a:lnTo>
                    <a:pt x="3460" y="19527"/>
                  </a:lnTo>
                  <a:lnTo>
                    <a:pt x="3407" y="19450"/>
                  </a:lnTo>
                  <a:cubicBezTo>
                    <a:pt x="3391" y="19423"/>
                    <a:pt x="3371" y="19396"/>
                    <a:pt x="3357" y="19369"/>
                  </a:cubicBezTo>
                  <a:cubicBezTo>
                    <a:pt x="3229" y="19153"/>
                    <a:pt x="3132" y="18917"/>
                    <a:pt x="3055" y="18673"/>
                  </a:cubicBezTo>
                  <a:cubicBezTo>
                    <a:pt x="2977" y="18431"/>
                    <a:pt x="2924" y="18179"/>
                    <a:pt x="2885" y="17924"/>
                  </a:cubicBezTo>
                  <a:cubicBezTo>
                    <a:pt x="2842" y="17673"/>
                    <a:pt x="2819" y="17418"/>
                    <a:pt x="2804" y="17160"/>
                  </a:cubicBezTo>
                  <a:cubicBezTo>
                    <a:pt x="2792" y="16905"/>
                    <a:pt x="2788" y="16646"/>
                    <a:pt x="2800" y="16391"/>
                  </a:cubicBezTo>
                  <a:cubicBezTo>
                    <a:pt x="2812" y="16133"/>
                    <a:pt x="2835" y="15878"/>
                    <a:pt x="2877" y="15627"/>
                  </a:cubicBezTo>
                  <a:cubicBezTo>
                    <a:pt x="2901" y="15499"/>
                    <a:pt x="2924" y="15375"/>
                    <a:pt x="2958" y="15256"/>
                  </a:cubicBezTo>
                  <a:cubicBezTo>
                    <a:pt x="2977" y="15194"/>
                    <a:pt x="2997" y="15136"/>
                    <a:pt x="3020" y="15081"/>
                  </a:cubicBezTo>
                  <a:cubicBezTo>
                    <a:pt x="3032" y="15055"/>
                    <a:pt x="3043" y="15031"/>
                    <a:pt x="3059" y="15008"/>
                  </a:cubicBezTo>
                  <a:cubicBezTo>
                    <a:pt x="3070" y="14985"/>
                    <a:pt x="3086" y="14966"/>
                    <a:pt x="3097" y="14958"/>
                  </a:cubicBezTo>
                  <a:cubicBezTo>
                    <a:pt x="3102" y="14954"/>
                    <a:pt x="3105" y="14954"/>
                    <a:pt x="3102" y="14954"/>
                  </a:cubicBezTo>
                  <a:lnTo>
                    <a:pt x="3129" y="14954"/>
                  </a:lnTo>
                  <a:cubicBezTo>
                    <a:pt x="3152" y="14954"/>
                    <a:pt x="3175" y="14958"/>
                    <a:pt x="3198" y="14962"/>
                  </a:cubicBezTo>
                  <a:cubicBezTo>
                    <a:pt x="3241" y="14978"/>
                    <a:pt x="3287" y="15005"/>
                    <a:pt x="3329" y="15039"/>
                  </a:cubicBezTo>
                  <a:cubicBezTo>
                    <a:pt x="3410" y="15113"/>
                    <a:pt x="3480" y="15213"/>
                    <a:pt x="3537" y="15322"/>
                  </a:cubicBezTo>
                  <a:cubicBezTo>
                    <a:pt x="3565" y="15375"/>
                    <a:pt x="3588" y="15429"/>
                    <a:pt x="3607" y="15488"/>
                  </a:cubicBezTo>
                  <a:lnTo>
                    <a:pt x="3681" y="15673"/>
                  </a:lnTo>
                  <a:lnTo>
                    <a:pt x="3700" y="15719"/>
                  </a:lnTo>
                  <a:lnTo>
                    <a:pt x="3719" y="15766"/>
                  </a:lnTo>
                  <a:lnTo>
                    <a:pt x="3754" y="15855"/>
                  </a:lnTo>
                  <a:lnTo>
                    <a:pt x="3792" y="15947"/>
                  </a:lnTo>
                  <a:lnTo>
                    <a:pt x="3835" y="16035"/>
                  </a:lnTo>
                  <a:cubicBezTo>
                    <a:pt x="3943" y="16275"/>
                    <a:pt x="4059" y="16511"/>
                    <a:pt x="4186" y="16743"/>
                  </a:cubicBezTo>
                  <a:cubicBezTo>
                    <a:pt x="4314" y="16971"/>
                    <a:pt x="4449" y="17194"/>
                    <a:pt x="4600" y="17415"/>
                  </a:cubicBezTo>
                  <a:cubicBezTo>
                    <a:pt x="4639" y="17468"/>
                    <a:pt x="4678" y="17523"/>
                    <a:pt x="4716" y="17577"/>
                  </a:cubicBezTo>
                  <a:cubicBezTo>
                    <a:pt x="4724" y="17588"/>
                    <a:pt x="4735" y="17604"/>
                    <a:pt x="4747" y="17616"/>
                  </a:cubicBezTo>
                  <a:cubicBezTo>
                    <a:pt x="4751" y="17620"/>
                    <a:pt x="4754" y="17627"/>
                    <a:pt x="4758" y="17634"/>
                  </a:cubicBezTo>
                  <a:lnTo>
                    <a:pt x="4774" y="17654"/>
                  </a:lnTo>
                  <a:cubicBezTo>
                    <a:pt x="4789" y="17677"/>
                    <a:pt x="4812" y="17709"/>
                    <a:pt x="4831" y="17732"/>
                  </a:cubicBezTo>
                  <a:cubicBezTo>
                    <a:pt x="4909" y="17839"/>
                    <a:pt x="4994" y="17944"/>
                    <a:pt x="5083" y="18040"/>
                  </a:cubicBezTo>
                  <a:cubicBezTo>
                    <a:pt x="5168" y="18140"/>
                    <a:pt x="5257" y="18237"/>
                    <a:pt x="5345" y="18334"/>
                  </a:cubicBezTo>
                  <a:cubicBezTo>
                    <a:pt x="5391" y="18381"/>
                    <a:pt x="5438" y="18431"/>
                    <a:pt x="5480" y="18477"/>
                  </a:cubicBezTo>
                  <a:lnTo>
                    <a:pt x="5550" y="18546"/>
                  </a:lnTo>
                  <a:lnTo>
                    <a:pt x="5619" y="18616"/>
                  </a:lnTo>
                  <a:cubicBezTo>
                    <a:pt x="5805" y="18801"/>
                    <a:pt x="5998" y="18978"/>
                    <a:pt x="6191" y="19156"/>
                  </a:cubicBezTo>
                  <a:cubicBezTo>
                    <a:pt x="6581" y="19504"/>
                    <a:pt x="6987" y="19836"/>
                    <a:pt x="7400" y="20149"/>
                  </a:cubicBezTo>
                  <a:cubicBezTo>
                    <a:pt x="7609" y="20311"/>
                    <a:pt x="7817" y="20466"/>
                    <a:pt x="8029" y="20616"/>
                  </a:cubicBezTo>
                  <a:cubicBezTo>
                    <a:pt x="8238" y="20771"/>
                    <a:pt x="8450" y="20921"/>
                    <a:pt x="8671" y="21069"/>
                  </a:cubicBezTo>
                  <a:cubicBezTo>
                    <a:pt x="8887" y="21215"/>
                    <a:pt x="9107" y="21354"/>
                    <a:pt x="9339" y="21481"/>
                  </a:cubicBezTo>
                  <a:cubicBezTo>
                    <a:pt x="9571" y="21609"/>
                    <a:pt x="9803" y="21721"/>
                    <a:pt x="10015" y="21860"/>
                  </a:cubicBezTo>
                  <a:cubicBezTo>
                    <a:pt x="10119" y="21930"/>
                    <a:pt x="10220" y="22007"/>
                    <a:pt x="10313" y="22092"/>
                  </a:cubicBezTo>
                  <a:cubicBezTo>
                    <a:pt x="10402" y="22176"/>
                    <a:pt x="10482" y="22274"/>
                    <a:pt x="10548" y="22378"/>
                  </a:cubicBezTo>
                  <a:cubicBezTo>
                    <a:pt x="10567" y="22405"/>
                    <a:pt x="10582" y="22431"/>
                    <a:pt x="10598" y="22455"/>
                  </a:cubicBezTo>
                  <a:lnTo>
                    <a:pt x="10648" y="22540"/>
                  </a:lnTo>
                  <a:lnTo>
                    <a:pt x="10691" y="22625"/>
                  </a:lnTo>
                  <a:cubicBezTo>
                    <a:pt x="10703" y="22652"/>
                    <a:pt x="10718" y="22679"/>
                    <a:pt x="10730" y="22709"/>
                  </a:cubicBezTo>
                  <a:cubicBezTo>
                    <a:pt x="10783" y="22825"/>
                    <a:pt x="10830" y="22946"/>
                    <a:pt x="10869" y="23065"/>
                  </a:cubicBezTo>
                  <a:cubicBezTo>
                    <a:pt x="10946" y="23308"/>
                    <a:pt x="11004" y="23560"/>
                    <a:pt x="11054" y="23814"/>
                  </a:cubicBezTo>
                  <a:cubicBezTo>
                    <a:pt x="11100" y="24069"/>
                    <a:pt x="11143" y="24324"/>
                    <a:pt x="11177" y="24579"/>
                  </a:cubicBezTo>
                  <a:cubicBezTo>
                    <a:pt x="11232" y="24984"/>
                    <a:pt x="11277" y="25393"/>
                    <a:pt x="11313" y="25801"/>
                  </a:cubicBezTo>
                  <a:lnTo>
                    <a:pt x="11313" y="25801"/>
                  </a:lnTo>
                  <a:cubicBezTo>
                    <a:pt x="11297" y="25863"/>
                    <a:pt x="11282" y="25926"/>
                    <a:pt x="11266" y="25989"/>
                  </a:cubicBezTo>
                  <a:cubicBezTo>
                    <a:pt x="11208" y="26244"/>
                    <a:pt x="11154" y="26499"/>
                    <a:pt x="11104" y="26754"/>
                  </a:cubicBezTo>
                  <a:cubicBezTo>
                    <a:pt x="11081" y="26885"/>
                    <a:pt x="11058" y="27012"/>
                    <a:pt x="11038" y="27140"/>
                  </a:cubicBezTo>
                  <a:lnTo>
                    <a:pt x="10973" y="27526"/>
                  </a:lnTo>
                  <a:cubicBezTo>
                    <a:pt x="10935" y="27785"/>
                    <a:pt x="10899" y="28044"/>
                    <a:pt x="10869" y="28303"/>
                  </a:cubicBezTo>
                  <a:cubicBezTo>
                    <a:pt x="10842" y="28561"/>
                    <a:pt x="10819" y="28824"/>
                    <a:pt x="10819" y="29087"/>
                  </a:cubicBezTo>
                  <a:cubicBezTo>
                    <a:pt x="10819" y="29218"/>
                    <a:pt x="10822" y="29353"/>
                    <a:pt x="10842" y="29488"/>
                  </a:cubicBezTo>
                  <a:cubicBezTo>
                    <a:pt x="10849" y="29554"/>
                    <a:pt x="10865" y="29620"/>
                    <a:pt x="10888" y="29690"/>
                  </a:cubicBezTo>
                  <a:cubicBezTo>
                    <a:pt x="10899" y="29724"/>
                    <a:pt x="10915" y="29759"/>
                    <a:pt x="10938" y="29790"/>
                  </a:cubicBezTo>
                  <a:cubicBezTo>
                    <a:pt x="10958" y="29824"/>
                    <a:pt x="10985" y="29859"/>
                    <a:pt x="11027" y="29882"/>
                  </a:cubicBezTo>
                  <a:cubicBezTo>
                    <a:pt x="11035" y="29886"/>
                    <a:pt x="11046" y="29893"/>
                    <a:pt x="11058" y="29898"/>
                  </a:cubicBezTo>
                  <a:cubicBezTo>
                    <a:pt x="11069" y="29902"/>
                    <a:pt x="11081" y="29906"/>
                    <a:pt x="11092" y="29909"/>
                  </a:cubicBezTo>
                  <a:cubicBezTo>
                    <a:pt x="11104" y="29909"/>
                    <a:pt x="11115" y="29913"/>
                    <a:pt x="11124" y="29913"/>
                  </a:cubicBezTo>
                  <a:cubicBezTo>
                    <a:pt x="11135" y="29913"/>
                    <a:pt x="11151" y="29913"/>
                    <a:pt x="11162" y="29909"/>
                  </a:cubicBezTo>
                  <a:cubicBezTo>
                    <a:pt x="11193" y="29906"/>
                    <a:pt x="11216" y="29893"/>
                    <a:pt x="11236" y="29882"/>
                  </a:cubicBezTo>
                  <a:cubicBezTo>
                    <a:pt x="11254" y="29867"/>
                    <a:pt x="11270" y="29852"/>
                    <a:pt x="11286" y="29836"/>
                  </a:cubicBezTo>
                  <a:cubicBezTo>
                    <a:pt x="11313" y="29805"/>
                    <a:pt x="11332" y="29770"/>
                    <a:pt x="11347" y="29740"/>
                  </a:cubicBezTo>
                  <a:cubicBezTo>
                    <a:pt x="11363" y="29704"/>
                    <a:pt x="11375" y="29674"/>
                    <a:pt x="11386" y="29643"/>
                  </a:cubicBezTo>
                  <a:cubicBezTo>
                    <a:pt x="11429" y="29512"/>
                    <a:pt x="11452" y="29380"/>
                    <a:pt x="11471" y="29249"/>
                  </a:cubicBezTo>
                  <a:cubicBezTo>
                    <a:pt x="11506" y="28986"/>
                    <a:pt x="11521" y="28727"/>
                    <a:pt x="11532" y="28465"/>
                  </a:cubicBezTo>
                  <a:cubicBezTo>
                    <a:pt x="11544" y="28202"/>
                    <a:pt x="11544" y="27943"/>
                    <a:pt x="11541" y="27681"/>
                  </a:cubicBezTo>
                  <a:cubicBezTo>
                    <a:pt x="11537" y="27159"/>
                    <a:pt x="11514" y="26638"/>
                    <a:pt x="11475" y="26116"/>
                  </a:cubicBezTo>
                  <a:cubicBezTo>
                    <a:pt x="11467" y="26012"/>
                    <a:pt x="11459" y="25908"/>
                    <a:pt x="11450" y="25804"/>
                  </a:cubicBezTo>
                  <a:lnTo>
                    <a:pt x="11450" y="25804"/>
                  </a:lnTo>
                  <a:cubicBezTo>
                    <a:pt x="11496" y="25626"/>
                    <a:pt x="11546" y="25447"/>
                    <a:pt x="11598" y="25271"/>
                  </a:cubicBezTo>
                  <a:cubicBezTo>
                    <a:pt x="11671" y="25023"/>
                    <a:pt x="11749" y="24777"/>
                    <a:pt x="11838" y="24533"/>
                  </a:cubicBezTo>
                  <a:cubicBezTo>
                    <a:pt x="11926" y="24290"/>
                    <a:pt x="12024" y="24050"/>
                    <a:pt x="12131" y="23814"/>
                  </a:cubicBezTo>
                  <a:lnTo>
                    <a:pt x="12213" y="23641"/>
                  </a:lnTo>
                  <a:cubicBezTo>
                    <a:pt x="12224" y="23610"/>
                    <a:pt x="12243" y="23579"/>
                    <a:pt x="12255" y="23548"/>
                  </a:cubicBezTo>
                  <a:cubicBezTo>
                    <a:pt x="12267" y="23517"/>
                    <a:pt x="12282" y="23486"/>
                    <a:pt x="12293" y="23459"/>
                  </a:cubicBezTo>
                  <a:cubicBezTo>
                    <a:pt x="12344" y="23335"/>
                    <a:pt x="12390" y="23216"/>
                    <a:pt x="12436" y="23092"/>
                  </a:cubicBezTo>
                  <a:cubicBezTo>
                    <a:pt x="12626" y="22609"/>
                    <a:pt x="12826" y="22130"/>
                    <a:pt x="13051" y="21663"/>
                  </a:cubicBezTo>
                  <a:cubicBezTo>
                    <a:pt x="13270" y="21196"/>
                    <a:pt x="13514" y="20736"/>
                    <a:pt x="13785" y="20296"/>
                  </a:cubicBezTo>
                  <a:cubicBezTo>
                    <a:pt x="14055" y="19855"/>
                    <a:pt x="14352" y="19431"/>
                    <a:pt x="14684" y="19037"/>
                  </a:cubicBezTo>
                  <a:cubicBezTo>
                    <a:pt x="15017" y="18647"/>
                    <a:pt x="15391" y="18283"/>
                    <a:pt x="15805" y="17982"/>
                  </a:cubicBezTo>
                  <a:cubicBezTo>
                    <a:pt x="16013" y="17832"/>
                    <a:pt x="16233" y="17696"/>
                    <a:pt x="16461" y="17584"/>
                  </a:cubicBezTo>
                  <a:cubicBezTo>
                    <a:pt x="16689" y="17472"/>
                    <a:pt x="16928" y="17379"/>
                    <a:pt x="17176" y="17315"/>
                  </a:cubicBezTo>
                  <a:cubicBezTo>
                    <a:pt x="17423" y="17245"/>
                    <a:pt x="17674" y="17202"/>
                    <a:pt x="17928" y="17187"/>
                  </a:cubicBezTo>
                  <a:cubicBezTo>
                    <a:pt x="18000" y="17183"/>
                    <a:pt x="18072" y="17182"/>
                    <a:pt x="18144" y="17182"/>
                  </a:cubicBezTo>
                  <a:cubicBezTo>
                    <a:pt x="18327" y="17182"/>
                    <a:pt x="18510" y="17193"/>
                    <a:pt x="18693" y="17217"/>
                  </a:cubicBezTo>
                  <a:cubicBezTo>
                    <a:pt x="18948" y="17256"/>
                    <a:pt x="19199" y="17306"/>
                    <a:pt x="19443" y="17379"/>
                  </a:cubicBezTo>
                  <a:lnTo>
                    <a:pt x="19629" y="17438"/>
                  </a:lnTo>
                  <a:lnTo>
                    <a:pt x="19810" y="17504"/>
                  </a:lnTo>
                  <a:cubicBezTo>
                    <a:pt x="19926" y="17550"/>
                    <a:pt x="20046" y="17596"/>
                    <a:pt x="20162" y="17654"/>
                  </a:cubicBezTo>
                  <a:cubicBezTo>
                    <a:pt x="20390" y="17766"/>
                    <a:pt x="20609" y="17901"/>
                    <a:pt x="20814" y="18051"/>
                  </a:cubicBezTo>
                  <a:cubicBezTo>
                    <a:pt x="21019" y="18203"/>
                    <a:pt x="21212" y="18372"/>
                    <a:pt x="21390" y="18554"/>
                  </a:cubicBezTo>
                  <a:cubicBezTo>
                    <a:pt x="21745" y="18925"/>
                    <a:pt x="22035" y="19354"/>
                    <a:pt x="22270" y="19809"/>
                  </a:cubicBezTo>
                  <a:cubicBezTo>
                    <a:pt x="22510" y="20265"/>
                    <a:pt x="22695" y="20748"/>
                    <a:pt x="22846" y="21242"/>
                  </a:cubicBezTo>
                  <a:cubicBezTo>
                    <a:pt x="22919" y="21490"/>
                    <a:pt x="22985" y="21741"/>
                    <a:pt x="23046" y="21991"/>
                  </a:cubicBezTo>
                  <a:cubicBezTo>
                    <a:pt x="23105" y="22242"/>
                    <a:pt x="23162" y="22497"/>
                    <a:pt x="23224" y="22748"/>
                  </a:cubicBezTo>
                  <a:cubicBezTo>
                    <a:pt x="23344" y="23258"/>
                    <a:pt x="23475" y="23764"/>
                    <a:pt x="23638" y="24262"/>
                  </a:cubicBezTo>
                  <a:cubicBezTo>
                    <a:pt x="23800" y="24761"/>
                    <a:pt x="23989" y="25251"/>
                    <a:pt x="24244" y="25715"/>
                  </a:cubicBezTo>
                  <a:cubicBezTo>
                    <a:pt x="24371" y="25946"/>
                    <a:pt x="24510" y="26171"/>
                    <a:pt x="24672" y="26379"/>
                  </a:cubicBezTo>
                  <a:cubicBezTo>
                    <a:pt x="24834" y="26592"/>
                    <a:pt x="25016" y="26788"/>
                    <a:pt x="25217" y="26962"/>
                  </a:cubicBezTo>
                  <a:cubicBezTo>
                    <a:pt x="25422" y="27136"/>
                    <a:pt x="25645" y="27287"/>
                    <a:pt x="25889" y="27403"/>
                  </a:cubicBezTo>
                  <a:cubicBezTo>
                    <a:pt x="26009" y="27460"/>
                    <a:pt x="26132" y="27511"/>
                    <a:pt x="26260" y="27553"/>
                  </a:cubicBezTo>
                  <a:cubicBezTo>
                    <a:pt x="26387" y="27596"/>
                    <a:pt x="26519" y="27627"/>
                    <a:pt x="26650" y="27654"/>
                  </a:cubicBezTo>
                  <a:cubicBezTo>
                    <a:pt x="26786" y="27677"/>
                    <a:pt x="26920" y="27688"/>
                    <a:pt x="27055" y="27688"/>
                  </a:cubicBezTo>
                  <a:cubicBezTo>
                    <a:pt x="27194" y="27685"/>
                    <a:pt x="27330" y="27673"/>
                    <a:pt x="27465" y="27638"/>
                  </a:cubicBezTo>
                  <a:cubicBezTo>
                    <a:pt x="27736" y="27576"/>
                    <a:pt x="27986" y="27442"/>
                    <a:pt x="28195" y="27264"/>
                  </a:cubicBezTo>
                  <a:cubicBezTo>
                    <a:pt x="28299" y="27175"/>
                    <a:pt x="28392" y="27075"/>
                    <a:pt x="28477" y="26966"/>
                  </a:cubicBezTo>
                  <a:cubicBezTo>
                    <a:pt x="28558" y="26858"/>
                    <a:pt x="28631" y="26746"/>
                    <a:pt x="28697" y="26626"/>
                  </a:cubicBezTo>
                  <a:cubicBezTo>
                    <a:pt x="28763" y="26510"/>
                    <a:pt x="28817" y="26387"/>
                    <a:pt x="28867" y="26263"/>
                  </a:cubicBezTo>
                  <a:cubicBezTo>
                    <a:pt x="28918" y="26136"/>
                    <a:pt x="28956" y="26009"/>
                    <a:pt x="28991" y="25881"/>
                  </a:cubicBezTo>
                  <a:cubicBezTo>
                    <a:pt x="29057" y="25622"/>
                    <a:pt x="29098" y="25356"/>
                    <a:pt x="29114" y="25089"/>
                  </a:cubicBezTo>
                  <a:cubicBezTo>
                    <a:pt x="29130" y="24823"/>
                    <a:pt x="29118" y="24556"/>
                    <a:pt x="29080" y="24290"/>
                  </a:cubicBezTo>
                  <a:cubicBezTo>
                    <a:pt x="29075" y="24255"/>
                    <a:pt x="29068" y="24224"/>
                    <a:pt x="29064" y="24189"/>
                  </a:cubicBezTo>
                  <a:cubicBezTo>
                    <a:pt x="29057" y="24158"/>
                    <a:pt x="29052" y="24123"/>
                    <a:pt x="29045" y="24093"/>
                  </a:cubicBezTo>
                  <a:cubicBezTo>
                    <a:pt x="29034" y="24027"/>
                    <a:pt x="29014" y="23961"/>
                    <a:pt x="28998" y="23896"/>
                  </a:cubicBezTo>
                  <a:lnTo>
                    <a:pt x="28971" y="23799"/>
                  </a:lnTo>
                  <a:cubicBezTo>
                    <a:pt x="28964" y="23768"/>
                    <a:pt x="28952" y="23738"/>
                    <a:pt x="28941" y="23706"/>
                  </a:cubicBezTo>
                  <a:cubicBezTo>
                    <a:pt x="28932" y="23672"/>
                    <a:pt x="28925" y="23641"/>
                    <a:pt x="28913" y="23610"/>
                  </a:cubicBezTo>
                  <a:lnTo>
                    <a:pt x="28879" y="23517"/>
                  </a:lnTo>
                  <a:cubicBezTo>
                    <a:pt x="28859" y="23451"/>
                    <a:pt x="28832" y="23390"/>
                    <a:pt x="28809" y="23328"/>
                  </a:cubicBezTo>
                  <a:cubicBezTo>
                    <a:pt x="28797" y="23297"/>
                    <a:pt x="28786" y="23266"/>
                    <a:pt x="28770" y="23235"/>
                  </a:cubicBezTo>
                  <a:lnTo>
                    <a:pt x="28732" y="23146"/>
                  </a:lnTo>
                  <a:cubicBezTo>
                    <a:pt x="28704" y="23085"/>
                    <a:pt x="28678" y="23023"/>
                    <a:pt x="28651" y="22964"/>
                  </a:cubicBezTo>
                  <a:lnTo>
                    <a:pt x="28604" y="22876"/>
                  </a:lnTo>
                  <a:cubicBezTo>
                    <a:pt x="28593" y="22845"/>
                    <a:pt x="28577" y="22818"/>
                    <a:pt x="28562" y="22787"/>
                  </a:cubicBezTo>
                  <a:cubicBezTo>
                    <a:pt x="28315" y="22316"/>
                    <a:pt x="28018" y="21880"/>
                    <a:pt x="27693" y="21466"/>
                  </a:cubicBezTo>
                  <a:cubicBezTo>
                    <a:pt x="27369" y="21053"/>
                    <a:pt x="27021" y="20663"/>
                    <a:pt x="26670" y="20281"/>
                  </a:cubicBezTo>
                  <a:cubicBezTo>
                    <a:pt x="26492" y="20087"/>
                    <a:pt x="26314" y="19898"/>
                    <a:pt x="26137" y="19709"/>
                  </a:cubicBezTo>
                  <a:lnTo>
                    <a:pt x="25870" y="19423"/>
                  </a:lnTo>
                  <a:cubicBezTo>
                    <a:pt x="25781" y="19326"/>
                    <a:pt x="25692" y="19233"/>
                    <a:pt x="25604" y="19137"/>
                  </a:cubicBezTo>
                  <a:cubicBezTo>
                    <a:pt x="25240" y="18762"/>
                    <a:pt x="24858" y="18399"/>
                    <a:pt x="24456" y="18060"/>
                  </a:cubicBezTo>
                  <a:cubicBezTo>
                    <a:pt x="24059" y="17723"/>
                    <a:pt x="23634" y="17407"/>
                    <a:pt x="23189" y="17129"/>
                  </a:cubicBezTo>
                  <a:cubicBezTo>
                    <a:pt x="22741" y="16851"/>
                    <a:pt x="22274" y="16607"/>
                    <a:pt x="21780" y="16418"/>
                  </a:cubicBezTo>
                  <a:cubicBezTo>
                    <a:pt x="21533" y="16325"/>
                    <a:pt x="21281" y="16244"/>
                    <a:pt x="21026" y="16179"/>
                  </a:cubicBezTo>
                  <a:cubicBezTo>
                    <a:pt x="20996" y="16171"/>
                    <a:pt x="20961" y="16160"/>
                    <a:pt x="20930" y="16151"/>
                  </a:cubicBezTo>
                  <a:lnTo>
                    <a:pt x="20834" y="16133"/>
                  </a:lnTo>
                  <a:cubicBezTo>
                    <a:pt x="20802" y="16124"/>
                    <a:pt x="20768" y="16117"/>
                    <a:pt x="20737" y="16109"/>
                  </a:cubicBezTo>
                  <a:lnTo>
                    <a:pt x="20640" y="16090"/>
                  </a:lnTo>
                  <a:lnTo>
                    <a:pt x="20447" y="16055"/>
                  </a:lnTo>
                  <a:lnTo>
                    <a:pt x="20397" y="16047"/>
                  </a:lnTo>
                  <a:lnTo>
                    <a:pt x="20351" y="16040"/>
                  </a:lnTo>
                  <a:lnTo>
                    <a:pt x="20251" y="16024"/>
                  </a:lnTo>
                  <a:lnTo>
                    <a:pt x="20057" y="15994"/>
                  </a:lnTo>
                  <a:lnTo>
                    <a:pt x="19860" y="15974"/>
                  </a:lnTo>
                  <a:lnTo>
                    <a:pt x="19759" y="15962"/>
                  </a:lnTo>
                  <a:cubicBezTo>
                    <a:pt x="19744" y="15962"/>
                    <a:pt x="19729" y="15962"/>
                    <a:pt x="19713" y="15958"/>
                  </a:cubicBezTo>
                  <a:lnTo>
                    <a:pt x="19663" y="15955"/>
                  </a:lnTo>
                  <a:lnTo>
                    <a:pt x="19466" y="15943"/>
                  </a:lnTo>
                  <a:cubicBezTo>
                    <a:pt x="19401" y="15939"/>
                    <a:pt x="19335" y="15939"/>
                    <a:pt x="19269" y="15939"/>
                  </a:cubicBezTo>
                  <a:cubicBezTo>
                    <a:pt x="19203" y="15935"/>
                    <a:pt x="19138" y="15935"/>
                    <a:pt x="19072" y="15935"/>
                  </a:cubicBezTo>
                  <a:lnTo>
                    <a:pt x="18871" y="15939"/>
                  </a:lnTo>
                  <a:cubicBezTo>
                    <a:pt x="18841" y="15943"/>
                    <a:pt x="18805" y="15943"/>
                    <a:pt x="18775" y="15943"/>
                  </a:cubicBezTo>
                  <a:lnTo>
                    <a:pt x="18675" y="15951"/>
                  </a:lnTo>
                  <a:cubicBezTo>
                    <a:pt x="18609" y="15955"/>
                    <a:pt x="18543" y="15958"/>
                    <a:pt x="18477" y="15966"/>
                  </a:cubicBezTo>
                  <a:lnTo>
                    <a:pt x="18281" y="15989"/>
                  </a:lnTo>
                  <a:cubicBezTo>
                    <a:pt x="18215" y="15997"/>
                    <a:pt x="18149" y="16008"/>
                    <a:pt x="18087" y="16021"/>
                  </a:cubicBezTo>
                  <a:cubicBezTo>
                    <a:pt x="18021" y="16032"/>
                    <a:pt x="17956" y="16040"/>
                    <a:pt x="17890" y="16055"/>
                  </a:cubicBezTo>
                  <a:cubicBezTo>
                    <a:pt x="17825" y="16071"/>
                    <a:pt x="17763" y="16082"/>
                    <a:pt x="17697" y="16097"/>
                  </a:cubicBezTo>
                  <a:lnTo>
                    <a:pt x="17504" y="16148"/>
                  </a:lnTo>
                  <a:cubicBezTo>
                    <a:pt x="17488" y="16151"/>
                    <a:pt x="17473" y="16156"/>
                    <a:pt x="17458" y="16163"/>
                  </a:cubicBezTo>
                  <a:lnTo>
                    <a:pt x="17411" y="16174"/>
                  </a:lnTo>
                  <a:lnTo>
                    <a:pt x="17315" y="16206"/>
                  </a:lnTo>
                  <a:cubicBezTo>
                    <a:pt x="17284" y="16217"/>
                    <a:pt x="17253" y="16225"/>
                    <a:pt x="17222" y="16236"/>
                  </a:cubicBezTo>
                  <a:lnTo>
                    <a:pt x="17129" y="16272"/>
                  </a:lnTo>
                  <a:cubicBezTo>
                    <a:pt x="16878" y="16360"/>
                    <a:pt x="16635" y="16468"/>
                    <a:pt x="16404" y="16596"/>
                  </a:cubicBezTo>
                  <a:cubicBezTo>
                    <a:pt x="16172" y="16723"/>
                    <a:pt x="15951" y="16870"/>
                    <a:pt x="15743" y="17036"/>
                  </a:cubicBezTo>
                  <a:cubicBezTo>
                    <a:pt x="15693" y="17074"/>
                    <a:pt x="15639" y="17117"/>
                    <a:pt x="15588" y="17160"/>
                  </a:cubicBezTo>
                  <a:lnTo>
                    <a:pt x="15515" y="17226"/>
                  </a:lnTo>
                  <a:lnTo>
                    <a:pt x="15441" y="17291"/>
                  </a:lnTo>
                  <a:cubicBezTo>
                    <a:pt x="15391" y="17333"/>
                    <a:pt x="15345" y="17384"/>
                    <a:pt x="15299" y="17430"/>
                  </a:cubicBezTo>
                  <a:cubicBezTo>
                    <a:pt x="15272" y="17449"/>
                    <a:pt x="15252" y="17477"/>
                    <a:pt x="15229" y="17500"/>
                  </a:cubicBezTo>
                  <a:cubicBezTo>
                    <a:pt x="15206" y="17523"/>
                    <a:pt x="15183" y="17546"/>
                    <a:pt x="15160" y="17573"/>
                  </a:cubicBezTo>
                  <a:cubicBezTo>
                    <a:pt x="15067" y="17670"/>
                    <a:pt x="14982" y="17770"/>
                    <a:pt x="14901" y="17874"/>
                  </a:cubicBezTo>
                  <a:cubicBezTo>
                    <a:pt x="14882" y="17901"/>
                    <a:pt x="14862" y="17924"/>
                    <a:pt x="14843" y="17951"/>
                  </a:cubicBezTo>
                  <a:cubicBezTo>
                    <a:pt x="14819" y="17978"/>
                    <a:pt x="14805" y="18005"/>
                    <a:pt x="14785" y="18033"/>
                  </a:cubicBezTo>
                  <a:cubicBezTo>
                    <a:pt x="14746" y="18087"/>
                    <a:pt x="14707" y="18140"/>
                    <a:pt x="14673" y="18195"/>
                  </a:cubicBezTo>
                  <a:cubicBezTo>
                    <a:pt x="14383" y="18627"/>
                    <a:pt x="14094" y="19060"/>
                    <a:pt x="13789" y="19477"/>
                  </a:cubicBezTo>
                  <a:cubicBezTo>
                    <a:pt x="13638" y="19689"/>
                    <a:pt x="13479" y="19894"/>
                    <a:pt x="13317" y="20095"/>
                  </a:cubicBezTo>
                  <a:cubicBezTo>
                    <a:pt x="13155" y="20296"/>
                    <a:pt x="12989" y="20493"/>
                    <a:pt x="12803" y="20663"/>
                  </a:cubicBezTo>
                  <a:cubicBezTo>
                    <a:pt x="12792" y="20675"/>
                    <a:pt x="12780" y="20686"/>
                    <a:pt x="12769" y="20693"/>
                  </a:cubicBezTo>
                  <a:lnTo>
                    <a:pt x="12730" y="20725"/>
                  </a:lnTo>
                  <a:cubicBezTo>
                    <a:pt x="12707" y="20744"/>
                    <a:pt x="12684" y="20763"/>
                    <a:pt x="12661" y="20782"/>
                  </a:cubicBezTo>
                  <a:lnTo>
                    <a:pt x="12622" y="20809"/>
                  </a:lnTo>
                  <a:lnTo>
                    <a:pt x="12603" y="20821"/>
                  </a:lnTo>
                  <a:cubicBezTo>
                    <a:pt x="12598" y="20825"/>
                    <a:pt x="12591" y="20829"/>
                    <a:pt x="12584" y="20832"/>
                  </a:cubicBezTo>
                  <a:cubicBezTo>
                    <a:pt x="12572" y="20841"/>
                    <a:pt x="12560" y="20844"/>
                    <a:pt x="12545" y="20852"/>
                  </a:cubicBezTo>
                  <a:lnTo>
                    <a:pt x="12506" y="20871"/>
                  </a:lnTo>
                  <a:cubicBezTo>
                    <a:pt x="12448" y="20898"/>
                    <a:pt x="12390" y="20921"/>
                    <a:pt x="12332" y="20941"/>
                  </a:cubicBezTo>
                  <a:cubicBezTo>
                    <a:pt x="12274" y="20960"/>
                    <a:pt x="12213" y="20976"/>
                    <a:pt x="12154" y="20987"/>
                  </a:cubicBezTo>
                  <a:cubicBezTo>
                    <a:pt x="12066" y="21004"/>
                    <a:pt x="11977" y="21013"/>
                    <a:pt x="11888" y="21013"/>
                  </a:cubicBezTo>
                  <a:cubicBezTo>
                    <a:pt x="11732" y="21013"/>
                    <a:pt x="11576" y="20986"/>
                    <a:pt x="11429" y="20930"/>
                  </a:cubicBezTo>
                  <a:cubicBezTo>
                    <a:pt x="11370" y="20907"/>
                    <a:pt x="11316" y="20883"/>
                    <a:pt x="11263" y="20852"/>
                  </a:cubicBezTo>
                  <a:cubicBezTo>
                    <a:pt x="11208" y="20821"/>
                    <a:pt x="11158" y="20791"/>
                    <a:pt x="11108" y="20752"/>
                  </a:cubicBezTo>
                  <a:cubicBezTo>
                    <a:pt x="11058" y="20717"/>
                    <a:pt x="11011" y="20679"/>
                    <a:pt x="10965" y="20632"/>
                  </a:cubicBezTo>
                  <a:cubicBezTo>
                    <a:pt x="10942" y="20613"/>
                    <a:pt x="10922" y="20590"/>
                    <a:pt x="10899" y="20566"/>
                  </a:cubicBezTo>
                  <a:lnTo>
                    <a:pt x="10869" y="20531"/>
                  </a:lnTo>
                  <a:lnTo>
                    <a:pt x="10853" y="20516"/>
                  </a:lnTo>
                  <a:lnTo>
                    <a:pt x="10837" y="20497"/>
                  </a:lnTo>
                  <a:cubicBezTo>
                    <a:pt x="10675" y="20315"/>
                    <a:pt x="10605" y="20072"/>
                    <a:pt x="10575" y="19821"/>
                  </a:cubicBezTo>
                  <a:cubicBezTo>
                    <a:pt x="10536" y="19570"/>
                    <a:pt x="10532" y="19308"/>
                    <a:pt x="10486" y="19044"/>
                  </a:cubicBezTo>
                  <a:cubicBezTo>
                    <a:pt x="10463" y="18914"/>
                    <a:pt x="10425" y="18778"/>
                    <a:pt x="10370" y="18654"/>
                  </a:cubicBezTo>
                  <a:cubicBezTo>
                    <a:pt x="10354" y="18618"/>
                    <a:pt x="10335" y="18582"/>
                    <a:pt x="10316" y="18548"/>
                  </a:cubicBezTo>
                  <a:lnTo>
                    <a:pt x="10316" y="18548"/>
                  </a:lnTo>
                  <a:cubicBezTo>
                    <a:pt x="10517" y="18506"/>
                    <a:pt x="10718" y="18458"/>
                    <a:pt x="10919" y="18399"/>
                  </a:cubicBezTo>
                  <a:cubicBezTo>
                    <a:pt x="11174" y="18326"/>
                    <a:pt x="11421" y="18233"/>
                    <a:pt x="11657" y="18114"/>
                  </a:cubicBezTo>
                  <a:cubicBezTo>
                    <a:pt x="11714" y="18083"/>
                    <a:pt x="11776" y="18051"/>
                    <a:pt x="11830" y="18017"/>
                  </a:cubicBezTo>
                  <a:cubicBezTo>
                    <a:pt x="11888" y="17987"/>
                    <a:pt x="11946" y="17951"/>
                    <a:pt x="12001" y="17912"/>
                  </a:cubicBezTo>
                  <a:cubicBezTo>
                    <a:pt x="12058" y="17874"/>
                    <a:pt x="12112" y="17836"/>
                    <a:pt x="12163" y="17793"/>
                  </a:cubicBezTo>
                  <a:cubicBezTo>
                    <a:pt x="12217" y="17750"/>
                    <a:pt x="12267" y="17704"/>
                    <a:pt x="12313" y="17654"/>
                  </a:cubicBezTo>
                  <a:cubicBezTo>
                    <a:pt x="12363" y="17604"/>
                    <a:pt x="12406" y="17546"/>
                    <a:pt x="12436" y="17480"/>
                  </a:cubicBezTo>
                  <a:cubicBezTo>
                    <a:pt x="12456" y="17445"/>
                    <a:pt x="12468" y="17407"/>
                    <a:pt x="12475" y="17368"/>
                  </a:cubicBezTo>
                  <a:cubicBezTo>
                    <a:pt x="12483" y="17329"/>
                    <a:pt x="12483" y="17283"/>
                    <a:pt x="12471" y="17245"/>
                  </a:cubicBezTo>
                  <a:cubicBezTo>
                    <a:pt x="12464" y="17206"/>
                    <a:pt x="12448" y="17171"/>
                    <a:pt x="12429" y="17137"/>
                  </a:cubicBezTo>
                  <a:cubicBezTo>
                    <a:pt x="12409" y="17098"/>
                    <a:pt x="12382" y="17067"/>
                    <a:pt x="12352" y="17040"/>
                  </a:cubicBezTo>
                  <a:cubicBezTo>
                    <a:pt x="12320" y="17013"/>
                    <a:pt x="12286" y="16994"/>
                    <a:pt x="12251" y="16978"/>
                  </a:cubicBezTo>
                  <a:cubicBezTo>
                    <a:pt x="12213" y="16967"/>
                    <a:pt x="12178" y="16955"/>
                    <a:pt x="12140" y="16951"/>
                  </a:cubicBezTo>
                  <a:cubicBezTo>
                    <a:pt x="12113" y="16949"/>
                    <a:pt x="12087" y="16947"/>
                    <a:pt x="12061" y="16947"/>
                  </a:cubicBezTo>
                  <a:cubicBezTo>
                    <a:pt x="12014" y="16947"/>
                    <a:pt x="11968" y="16951"/>
                    <a:pt x="11923" y="16959"/>
                  </a:cubicBezTo>
                  <a:cubicBezTo>
                    <a:pt x="11908" y="16962"/>
                    <a:pt x="11888" y="16967"/>
                    <a:pt x="11869" y="16971"/>
                  </a:cubicBezTo>
                  <a:cubicBezTo>
                    <a:pt x="11861" y="16974"/>
                    <a:pt x="11849" y="16974"/>
                    <a:pt x="11846" y="16978"/>
                  </a:cubicBezTo>
                  <a:lnTo>
                    <a:pt x="11823" y="16985"/>
                  </a:lnTo>
                  <a:cubicBezTo>
                    <a:pt x="11792" y="16994"/>
                    <a:pt x="11760" y="17005"/>
                    <a:pt x="11730" y="17013"/>
                  </a:cubicBezTo>
                  <a:cubicBezTo>
                    <a:pt x="11607" y="17044"/>
                    <a:pt x="11482" y="17067"/>
                    <a:pt x="11355" y="17087"/>
                  </a:cubicBezTo>
                  <a:cubicBezTo>
                    <a:pt x="11317" y="17091"/>
                    <a:pt x="11278" y="17095"/>
                    <a:pt x="11239" y="17098"/>
                  </a:cubicBezTo>
                  <a:lnTo>
                    <a:pt x="11239" y="17098"/>
                  </a:lnTo>
                  <a:cubicBezTo>
                    <a:pt x="11693" y="16983"/>
                    <a:pt x="12148" y="16868"/>
                    <a:pt x="12603" y="16754"/>
                  </a:cubicBezTo>
                  <a:cubicBezTo>
                    <a:pt x="12634" y="16746"/>
                    <a:pt x="12653" y="16716"/>
                    <a:pt x="12649" y="16684"/>
                  </a:cubicBezTo>
                  <a:cubicBezTo>
                    <a:pt x="12645" y="16649"/>
                    <a:pt x="12618" y="16626"/>
                    <a:pt x="12587" y="16626"/>
                  </a:cubicBezTo>
                  <a:cubicBezTo>
                    <a:pt x="12585" y="16626"/>
                    <a:pt x="12582" y="16626"/>
                    <a:pt x="12580" y="16627"/>
                  </a:cubicBezTo>
                  <a:lnTo>
                    <a:pt x="12575" y="16627"/>
                  </a:lnTo>
                  <a:lnTo>
                    <a:pt x="12568" y="16628"/>
                  </a:lnTo>
                  <a:lnTo>
                    <a:pt x="12568" y="16627"/>
                  </a:lnTo>
                  <a:lnTo>
                    <a:pt x="12560" y="16629"/>
                  </a:lnTo>
                  <a:lnTo>
                    <a:pt x="12560" y="16629"/>
                  </a:lnTo>
                  <a:lnTo>
                    <a:pt x="12518" y="16634"/>
                  </a:lnTo>
                  <a:lnTo>
                    <a:pt x="12456" y="16634"/>
                  </a:lnTo>
                  <a:cubicBezTo>
                    <a:pt x="12413" y="16634"/>
                    <a:pt x="12375" y="16634"/>
                    <a:pt x="12332" y="16630"/>
                  </a:cubicBezTo>
                  <a:cubicBezTo>
                    <a:pt x="12247" y="16627"/>
                    <a:pt x="12163" y="16619"/>
                    <a:pt x="12081" y="16604"/>
                  </a:cubicBezTo>
                  <a:cubicBezTo>
                    <a:pt x="11996" y="16592"/>
                    <a:pt x="11912" y="16577"/>
                    <a:pt x="11830" y="16561"/>
                  </a:cubicBezTo>
                  <a:cubicBezTo>
                    <a:pt x="11746" y="16545"/>
                    <a:pt x="11660" y="16527"/>
                    <a:pt x="11579" y="16507"/>
                  </a:cubicBezTo>
                  <a:cubicBezTo>
                    <a:pt x="11579" y="16507"/>
                    <a:pt x="11575" y="16503"/>
                    <a:pt x="11571" y="16503"/>
                  </a:cubicBezTo>
                  <a:cubicBezTo>
                    <a:pt x="11347" y="16472"/>
                    <a:pt x="11120" y="16452"/>
                    <a:pt x="10896" y="16434"/>
                  </a:cubicBezTo>
                  <a:cubicBezTo>
                    <a:pt x="10668" y="16414"/>
                    <a:pt x="10440" y="16402"/>
                    <a:pt x="10216" y="16391"/>
                  </a:cubicBezTo>
                  <a:lnTo>
                    <a:pt x="10046" y="16383"/>
                  </a:lnTo>
                  <a:cubicBezTo>
                    <a:pt x="10038" y="16383"/>
                    <a:pt x="10031" y="16383"/>
                    <a:pt x="10026" y="16379"/>
                  </a:cubicBezTo>
                  <a:lnTo>
                    <a:pt x="10008" y="16379"/>
                  </a:lnTo>
                  <a:lnTo>
                    <a:pt x="9969" y="16376"/>
                  </a:lnTo>
                  <a:cubicBezTo>
                    <a:pt x="9953" y="16372"/>
                    <a:pt x="9942" y="16372"/>
                    <a:pt x="9930" y="16368"/>
                  </a:cubicBezTo>
                  <a:cubicBezTo>
                    <a:pt x="9919" y="16364"/>
                    <a:pt x="9903" y="16364"/>
                    <a:pt x="9892" y="16360"/>
                  </a:cubicBezTo>
                  <a:lnTo>
                    <a:pt x="9856" y="16349"/>
                  </a:lnTo>
                  <a:lnTo>
                    <a:pt x="9822" y="16337"/>
                  </a:lnTo>
                  <a:cubicBezTo>
                    <a:pt x="9818" y="16337"/>
                    <a:pt x="9814" y="16333"/>
                    <a:pt x="9806" y="16329"/>
                  </a:cubicBezTo>
                  <a:lnTo>
                    <a:pt x="9794" y="16322"/>
                  </a:lnTo>
                  <a:cubicBezTo>
                    <a:pt x="9783" y="16318"/>
                    <a:pt x="9776" y="16310"/>
                    <a:pt x="9764" y="16306"/>
                  </a:cubicBezTo>
                  <a:cubicBezTo>
                    <a:pt x="9733" y="16279"/>
                    <a:pt x="9710" y="16249"/>
                    <a:pt x="9698" y="16210"/>
                  </a:cubicBezTo>
                  <a:cubicBezTo>
                    <a:pt x="9687" y="16171"/>
                    <a:pt x="9691" y="16124"/>
                    <a:pt x="9698" y="16078"/>
                  </a:cubicBezTo>
                  <a:cubicBezTo>
                    <a:pt x="9710" y="16032"/>
                    <a:pt x="9725" y="15982"/>
                    <a:pt x="9748" y="15935"/>
                  </a:cubicBezTo>
                  <a:cubicBezTo>
                    <a:pt x="9767" y="15889"/>
                    <a:pt x="9794" y="15843"/>
                    <a:pt x="9822" y="15796"/>
                  </a:cubicBezTo>
                  <a:cubicBezTo>
                    <a:pt x="9837" y="15773"/>
                    <a:pt x="9853" y="15750"/>
                    <a:pt x="9869" y="15727"/>
                  </a:cubicBezTo>
                  <a:cubicBezTo>
                    <a:pt x="9883" y="15707"/>
                    <a:pt x="9899" y="15684"/>
                    <a:pt x="9915" y="15665"/>
                  </a:cubicBezTo>
                  <a:cubicBezTo>
                    <a:pt x="9915" y="15661"/>
                    <a:pt x="9919" y="15661"/>
                    <a:pt x="9919" y="15657"/>
                  </a:cubicBezTo>
                  <a:cubicBezTo>
                    <a:pt x="9976" y="15568"/>
                    <a:pt x="10015" y="15475"/>
                    <a:pt x="10049" y="15383"/>
                  </a:cubicBezTo>
                  <a:cubicBezTo>
                    <a:pt x="10081" y="15294"/>
                    <a:pt x="10108" y="15197"/>
                    <a:pt x="10135" y="15105"/>
                  </a:cubicBezTo>
                  <a:cubicBezTo>
                    <a:pt x="10185" y="14919"/>
                    <a:pt x="10224" y="14734"/>
                    <a:pt x="10258" y="14545"/>
                  </a:cubicBezTo>
                  <a:cubicBezTo>
                    <a:pt x="10258" y="14544"/>
                    <a:pt x="10258" y="14543"/>
                    <a:pt x="10258" y="14543"/>
                  </a:cubicBezTo>
                  <a:lnTo>
                    <a:pt x="10258" y="14543"/>
                  </a:lnTo>
                  <a:cubicBezTo>
                    <a:pt x="10344" y="14494"/>
                    <a:pt x="10432" y="14451"/>
                    <a:pt x="10525" y="14418"/>
                  </a:cubicBezTo>
                  <a:cubicBezTo>
                    <a:pt x="10610" y="14386"/>
                    <a:pt x="10694" y="14363"/>
                    <a:pt x="10783" y="14348"/>
                  </a:cubicBezTo>
                  <a:lnTo>
                    <a:pt x="10849" y="14340"/>
                  </a:lnTo>
                  <a:cubicBezTo>
                    <a:pt x="10876" y="14336"/>
                    <a:pt x="10903" y="14333"/>
                    <a:pt x="10926" y="14325"/>
                  </a:cubicBezTo>
                  <a:cubicBezTo>
                    <a:pt x="10976" y="14317"/>
                    <a:pt x="11027" y="14302"/>
                    <a:pt x="11077" y="14282"/>
                  </a:cubicBezTo>
                  <a:cubicBezTo>
                    <a:pt x="11174" y="14247"/>
                    <a:pt x="11266" y="14197"/>
                    <a:pt x="11352" y="14135"/>
                  </a:cubicBezTo>
                  <a:cubicBezTo>
                    <a:pt x="11390" y="14101"/>
                    <a:pt x="11432" y="14066"/>
                    <a:pt x="11468" y="14028"/>
                  </a:cubicBezTo>
                  <a:cubicBezTo>
                    <a:pt x="11502" y="13989"/>
                    <a:pt x="11532" y="13942"/>
                    <a:pt x="11560" y="13896"/>
                  </a:cubicBezTo>
                  <a:cubicBezTo>
                    <a:pt x="11614" y="13803"/>
                    <a:pt x="11648" y="13695"/>
                    <a:pt x="11653" y="13584"/>
                  </a:cubicBezTo>
                  <a:cubicBezTo>
                    <a:pt x="11653" y="13529"/>
                    <a:pt x="11648" y="13475"/>
                    <a:pt x="11637" y="13421"/>
                  </a:cubicBezTo>
                  <a:cubicBezTo>
                    <a:pt x="11625" y="13367"/>
                    <a:pt x="11607" y="13317"/>
                    <a:pt x="11587" y="13270"/>
                  </a:cubicBezTo>
                  <a:cubicBezTo>
                    <a:pt x="11544" y="13174"/>
                    <a:pt x="11491" y="13085"/>
                    <a:pt x="11421" y="13008"/>
                  </a:cubicBezTo>
                  <a:cubicBezTo>
                    <a:pt x="11352" y="12930"/>
                    <a:pt x="11270" y="12860"/>
                    <a:pt x="11177" y="12807"/>
                  </a:cubicBezTo>
                  <a:cubicBezTo>
                    <a:pt x="11085" y="12757"/>
                    <a:pt x="10981" y="12721"/>
                    <a:pt x="10869" y="12718"/>
                  </a:cubicBezTo>
                  <a:cubicBezTo>
                    <a:pt x="10810" y="12718"/>
                    <a:pt x="10753" y="12726"/>
                    <a:pt x="10698" y="12741"/>
                  </a:cubicBezTo>
                  <a:cubicBezTo>
                    <a:pt x="10644" y="12760"/>
                    <a:pt x="10591" y="12787"/>
                    <a:pt x="10544" y="12822"/>
                  </a:cubicBezTo>
                  <a:lnTo>
                    <a:pt x="10529" y="12837"/>
                  </a:lnTo>
                  <a:lnTo>
                    <a:pt x="10521" y="12846"/>
                  </a:lnTo>
                  <a:lnTo>
                    <a:pt x="10509" y="12853"/>
                  </a:lnTo>
                  <a:lnTo>
                    <a:pt x="10502" y="12865"/>
                  </a:lnTo>
                  <a:lnTo>
                    <a:pt x="10494" y="12873"/>
                  </a:lnTo>
                  <a:cubicBezTo>
                    <a:pt x="10486" y="12880"/>
                    <a:pt x="10482" y="12884"/>
                    <a:pt x="10478" y="12892"/>
                  </a:cubicBezTo>
                  <a:cubicBezTo>
                    <a:pt x="10459" y="12919"/>
                    <a:pt x="10448" y="12942"/>
                    <a:pt x="10436" y="12965"/>
                  </a:cubicBezTo>
                  <a:cubicBezTo>
                    <a:pt x="10413" y="13015"/>
                    <a:pt x="10397" y="13062"/>
                    <a:pt x="10382" y="13112"/>
                  </a:cubicBezTo>
                  <a:cubicBezTo>
                    <a:pt x="10351" y="13204"/>
                    <a:pt x="10327" y="13297"/>
                    <a:pt x="10309" y="13393"/>
                  </a:cubicBezTo>
                  <a:cubicBezTo>
                    <a:pt x="10266" y="13579"/>
                    <a:pt x="10231" y="13769"/>
                    <a:pt x="10197" y="13954"/>
                  </a:cubicBezTo>
                  <a:cubicBezTo>
                    <a:pt x="10171" y="14108"/>
                    <a:pt x="10143" y="14260"/>
                    <a:pt x="10115" y="14411"/>
                  </a:cubicBezTo>
                  <a:lnTo>
                    <a:pt x="10115" y="14411"/>
                  </a:lnTo>
                  <a:cubicBezTo>
                    <a:pt x="10056" y="14448"/>
                    <a:pt x="9999" y="14485"/>
                    <a:pt x="9942" y="14525"/>
                  </a:cubicBezTo>
                  <a:cubicBezTo>
                    <a:pt x="9903" y="14552"/>
                    <a:pt x="9864" y="14580"/>
                    <a:pt x="9826" y="14607"/>
                  </a:cubicBezTo>
                  <a:lnTo>
                    <a:pt x="9767" y="14645"/>
                  </a:lnTo>
                  <a:cubicBezTo>
                    <a:pt x="9756" y="14653"/>
                    <a:pt x="9748" y="14661"/>
                    <a:pt x="9737" y="14668"/>
                  </a:cubicBezTo>
                  <a:lnTo>
                    <a:pt x="9710" y="14684"/>
                  </a:lnTo>
                  <a:cubicBezTo>
                    <a:pt x="9640" y="14726"/>
                    <a:pt x="9555" y="14761"/>
                    <a:pt x="9475" y="14792"/>
                  </a:cubicBezTo>
                  <a:cubicBezTo>
                    <a:pt x="9386" y="14819"/>
                    <a:pt x="9300" y="14842"/>
                    <a:pt x="9211" y="14862"/>
                  </a:cubicBezTo>
                  <a:lnTo>
                    <a:pt x="9142" y="14873"/>
                  </a:lnTo>
                  <a:lnTo>
                    <a:pt x="9107" y="14877"/>
                  </a:lnTo>
                  <a:lnTo>
                    <a:pt x="9076" y="14881"/>
                  </a:lnTo>
                  <a:lnTo>
                    <a:pt x="9006" y="14889"/>
                  </a:lnTo>
                  <a:lnTo>
                    <a:pt x="8942" y="14896"/>
                  </a:lnTo>
                  <a:cubicBezTo>
                    <a:pt x="8897" y="14899"/>
                    <a:pt x="8851" y="14901"/>
                    <a:pt x="8806" y="14901"/>
                  </a:cubicBezTo>
                  <a:cubicBezTo>
                    <a:pt x="8669" y="14901"/>
                    <a:pt x="8531" y="14887"/>
                    <a:pt x="8400" y="14858"/>
                  </a:cubicBezTo>
                  <a:cubicBezTo>
                    <a:pt x="8377" y="14853"/>
                    <a:pt x="8358" y="14846"/>
                    <a:pt x="8334" y="14842"/>
                  </a:cubicBezTo>
                  <a:cubicBezTo>
                    <a:pt x="8316" y="14835"/>
                    <a:pt x="8293" y="14830"/>
                    <a:pt x="8273" y="14823"/>
                  </a:cubicBezTo>
                  <a:cubicBezTo>
                    <a:pt x="8234" y="14812"/>
                    <a:pt x="8195" y="14792"/>
                    <a:pt x="8161" y="14773"/>
                  </a:cubicBezTo>
                  <a:cubicBezTo>
                    <a:pt x="8092" y="14734"/>
                    <a:pt x="8038" y="14676"/>
                    <a:pt x="7999" y="14607"/>
                  </a:cubicBezTo>
                  <a:cubicBezTo>
                    <a:pt x="7960" y="14541"/>
                    <a:pt x="7937" y="14459"/>
                    <a:pt x="7926" y="14375"/>
                  </a:cubicBezTo>
                  <a:cubicBezTo>
                    <a:pt x="7922" y="14333"/>
                    <a:pt x="7922" y="14290"/>
                    <a:pt x="7922" y="14247"/>
                  </a:cubicBezTo>
                  <a:cubicBezTo>
                    <a:pt x="7926" y="14224"/>
                    <a:pt x="7926" y="14205"/>
                    <a:pt x="7929" y="14181"/>
                  </a:cubicBezTo>
                  <a:cubicBezTo>
                    <a:pt x="7929" y="14170"/>
                    <a:pt x="7929" y="14163"/>
                    <a:pt x="7933" y="14151"/>
                  </a:cubicBezTo>
                  <a:lnTo>
                    <a:pt x="7933" y="14135"/>
                  </a:lnTo>
                  <a:lnTo>
                    <a:pt x="7937" y="14124"/>
                  </a:lnTo>
                  <a:lnTo>
                    <a:pt x="7937" y="14117"/>
                  </a:lnTo>
                  <a:lnTo>
                    <a:pt x="7937" y="14112"/>
                  </a:lnTo>
                  <a:cubicBezTo>
                    <a:pt x="7968" y="13857"/>
                    <a:pt x="7983" y="13602"/>
                    <a:pt x="7995" y="13347"/>
                  </a:cubicBezTo>
                  <a:cubicBezTo>
                    <a:pt x="8006" y="13092"/>
                    <a:pt x="8010" y="12837"/>
                    <a:pt x="8015" y="12582"/>
                  </a:cubicBezTo>
                  <a:cubicBezTo>
                    <a:pt x="8016" y="12475"/>
                    <a:pt x="8017" y="12367"/>
                    <a:pt x="8017" y="12259"/>
                  </a:cubicBezTo>
                  <a:lnTo>
                    <a:pt x="8017" y="12259"/>
                  </a:lnTo>
                  <a:lnTo>
                    <a:pt x="8134" y="12197"/>
                  </a:lnTo>
                  <a:cubicBezTo>
                    <a:pt x="8165" y="12181"/>
                    <a:pt x="8192" y="12162"/>
                    <a:pt x="8223" y="12147"/>
                  </a:cubicBezTo>
                  <a:lnTo>
                    <a:pt x="8311" y="12092"/>
                  </a:lnTo>
                  <a:cubicBezTo>
                    <a:pt x="8339" y="12077"/>
                    <a:pt x="8370" y="12058"/>
                    <a:pt x="8396" y="12042"/>
                  </a:cubicBezTo>
                  <a:lnTo>
                    <a:pt x="8482" y="11984"/>
                  </a:lnTo>
                  <a:lnTo>
                    <a:pt x="8566" y="11926"/>
                  </a:lnTo>
                  <a:lnTo>
                    <a:pt x="8609" y="11899"/>
                  </a:lnTo>
                  <a:lnTo>
                    <a:pt x="8651" y="11869"/>
                  </a:lnTo>
                  <a:lnTo>
                    <a:pt x="8817" y="11744"/>
                  </a:lnTo>
                  <a:cubicBezTo>
                    <a:pt x="8872" y="11702"/>
                    <a:pt x="8922" y="11660"/>
                    <a:pt x="8976" y="11617"/>
                  </a:cubicBezTo>
                  <a:cubicBezTo>
                    <a:pt x="9030" y="11575"/>
                    <a:pt x="9081" y="11528"/>
                    <a:pt x="9131" y="11482"/>
                  </a:cubicBezTo>
                  <a:lnTo>
                    <a:pt x="9204" y="11413"/>
                  </a:lnTo>
                  <a:cubicBezTo>
                    <a:pt x="9220" y="11401"/>
                    <a:pt x="9231" y="11389"/>
                    <a:pt x="9243" y="11377"/>
                  </a:cubicBezTo>
                  <a:lnTo>
                    <a:pt x="9281" y="11343"/>
                  </a:lnTo>
                  <a:lnTo>
                    <a:pt x="9424" y="11197"/>
                  </a:lnTo>
                  <a:cubicBezTo>
                    <a:pt x="9436" y="11185"/>
                    <a:pt x="9447" y="11173"/>
                    <a:pt x="9459" y="11158"/>
                  </a:cubicBezTo>
                  <a:lnTo>
                    <a:pt x="9493" y="11119"/>
                  </a:lnTo>
                  <a:lnTo>
                    <a:pt x="9559" y="11045"/>
                  </a:lnTo>
                  <a:lnTo>
                    <a:pt x="9628" y="10969"/>
                  </a:lnTo>
                  <a:lnTo>
                    <a:pt x="9691" y="10887"/>
                  </a:lnTo>
                  <a:lnTo>
                    <a:pt x="9822" y="10728"/>
                  </a:lnTo>
                  <a:lnTo>
                    <a:pt x="10065" y="10404"/>
                  </a:lnTo>
                  <a:cubicBezTo>
                    <a:pt x="10389" y="9976"/>
                    <a:pt x="10710" y="9539"/>
                    <a:pt x="11046" y="9122"/>
                  </a:cubicBezTo>
                  <a:cubicBezTo>
                    <a:pt x="11216" y="8913"/>
                    <a:pt x="11386" y="8705"/>
                    <a:pt x="11568" y="8512"/>
                  </a:cubicBezTo>
                  <a:cubicBezTo>
                    <a:pt x="11656" y="8416"/>
                    <a:pt x="11747" y="8322"/>
                    <a:pt x="11841" y="8231"/>
                  </a:cubicBezTo>
                  <a:lnTo>
                    <a:pt x="11841" y="8231"/>
                  </a:lnTo>
                  <a:cubicBezTo>
                    <a:pt x="12012" y="8263"/>
                    <a:pt x="12185" y="8288"/>
                    <a:pt x="12359" y="8307"/>
                  </a:cubicBezTo>
                  <a:cubicBezTo>
                    <a:pt x="12518" y="8323"/>
                    <a:pt x="12680" y="8330"/>
                    <a:pt x="12842" y="8334"/>
                  </a:cubicBezTo>
                  <a:cubicBezTo>
                    <a:pt x="13008" y="8334"/>
                    <a:pt x="13170" y="8330"/>
                    <a:pt x="13333" y="8315"/>
                  </a:cubicBezTo>
                  <a:cubicBezTo>
                    <a:pt x="13495" y="8304"/>
                    <a:pt x="13657" y="8280"/>
                    <a:pt x="13816" y="8249"/>
                  </a:cubicBezTo>
                  <a:cubicBezTo>
                    <a:pt x="13978" y="8218"/>
                    <a:pt x="14136" y="8179"/>
                    <a:pt x="14290" y="8126"/>
                  </a:cubicBezTo>
                  <a:cubicBezTo>
                    <a:pt x="14445" y="8075"/>
                    <a:pt x="14596" y="8010"/>
                    <a:pt x="14743" y="7936"/>
                  </a:cubicBezTo>
                  <a:cubicBezTo>
                    <a:pt x="14816" y="7898"/>
                    <a:pt x="14885" y="7859"/>
                    <a:pt x="14958" y="7821"/>
                  </a:cubicBezTo>
                  <a:cubicBezTo>
                    <a:pt x="14994" y="7801"/>
                    <a:pt x="15028" y="7778"/>
                    <a:pt x="15063" y="7758"/>
                  </a:cubicBezTo>
                  <a:cubicBezTo>
                    <a:pt x="15083" y="7747"/>
                    <a:pt x="15098" y="7735"/>
                    <a:pt x="15117" y="7724"/>
                  </a:cubicBezTo>
                  <a:lnTo>
                    <a:pt x="15144" y="7708"/>
                  </a:lnTo>
                  <a:cubicBezTo>
                    <a:pt x="15152" y="7701"/>
                    <a:pt x="15160" y="7697"/>
                    <a:pt x="15171" y="7689"/>
                  </a:cubicBezTo>
                  <a:cubicBezTo>
                    <a:pt x="15179" y="7682"/>
                    <a:pt x="15187" y="7674"/>
                    <a:pt x="15190" y="7662"/>
                  </a:cubicBezTo>
                  <a:cubicBezTo>
                    <a:pt x="15206" y="7631"/>
                    <a:pt x="15190" y="7593"/>
                    <a:pt x="15160" y="7577"/>
                  </a:cubicBezTo>
                  <a:cubicBezTo>
                    <a:pt x="14908" y="7466"/>
                    <a:pt x="14654" y="7368"/>
                    <a:pt x="14387" y="7303"/>
                  </a:cubicBezTo>
                  <a:cubicBezTo>
                    <a:pt x="14170" y="7250"/>
                    <a:pt x="13945" y="7216"/>
                    <a:pt x="13719" y="7216"/>
                  </a:cubicBezTo>
                  <a:cubicBezTo>
                    <a:pt x="13668" y="7216"/>
                    <a:pt x="13616" y="7218"/>
                    <a:pt x="13564" y="7222"/>
                  </a:cubicBezTo>
                  <a:cubicBezTo>
                    <a:pt x="13286" y="7238"/>
                    <a:pt x="13012" y="7307"/>
                    <a:pt x="12761" y="7419"/>
                  </a:cubicBezTo>
                  <a:cubicBezTo>
                    <a:pt x="12510" y="7535"/>
                    <a:pt x="12279" y="7685"/>
                    <a:pt x="12065" y="7859"/>
                  </a:cubicBezTo>
                  <a:cubicBezTo>
                    <a:pt x="11992" y="7920"/>
                    <a:pt x="11921" y="7982"/>
                    <a:pt x="11851" y="8046"/>
                  </a:cubicBezTo>
                  <a:lnTo>
                    <a:pt x="11851" y="8046"/>
                  </a:lnTo>
                  <a:cubicBezTo>
                    <a:pt x="11755" y="8031"/>
                    <a:pt x="11659" y="8015"/>
                    <a:pt x="11564" y="7996"/>
                  </a:cubicBezTo>
                  <a:lnTo>
                    <a:pt x="11564" y="7996"/>
                  </a:lnTo>
                  <a:lnTo>
                    <a:pt x="11595" y="7960"/>
                  </a:lnTo>
                  <a:cubicBezTo>
                    <a:pt x="11607" y="7944"/>
                    <a:pt x="11618" y="7929"/>
                    <a:pt x="11633" y="7913"/>
                  </a:cubicBezTo>
                  <a:cubicBezTo>
                    <a:pt x="11645" y="7898"/>
                    <a:pt x="11660" y="7886"/>
                    <a:pt x="11676" y="7871"/>
                  </a:cubicBezTo>
                  <a:cubicBezTo>
                    <a:pt x="11687" y="7859"/>
                    <a:pt x="11703" y="7844"/>
                    <a:pt x="11718" y="7828"/>
                  </a:cubicBezTo>
                  <a:cubicBezTo>
                    <a:pt x="11734" y="7817"/>
                    <a:pt x="11749" y="7805"/>
                    <a:pt x="11764" y="7790"/>
                  </a:cubicBezTo>
                  <a:cubicBezTo>
                    <a:pt x="11776" y="7778"/>
                    <a:pt x="11792" y="7762"/>
                    <a:pt x="11807" y="7751"/>
                  </a:cubicBezTo>
                  <a:cubicBezTo>
                    <a:pt x="11931" y="7646"/>
                    <a:pt x="12062" y="7554"/>
                    <a:pt x="12201" y="7469"/>
                  </a:cubicBezTo>
                  <a:cubicBezTo>
                    <a:pt x="12475" y="7303"/>
                    <a:pt x="12776" y="7175"/>
                    <a:pt x="13085" y="7090"/>
                  </a:cubicBezTo>
                  <a:cubicBezTo>
                    <a:pt x="13124" y="7079"/>
                    <a:pt x="13163" y="7072"/>
                    <a:pt x="13206" y="7063"/>
                  </a:cubicBezTo>
                  <a:cubicBezTo>
                    <a:pt x="13224" y="7060"/>
                    <a:pt x="13244" y="7052"/>
                    <a:pt x="13263" y="7048"/>
                  </a:cubicBezTo>
                  <a:lnTo>
                    <a:pt x="13321" y="7036"/>
                  </a:lnTo>
                  <a:cubicBezTo>
                    <a:pt x="13363" y="7029"/>
                    <a:pt x="13402" y="7021"/>
                    <a:pt x="13441" y="7013"/>
                  </a:cubicBezTo>
                  <a:lnTo>
                    <a:pt x="13561" y="6997"/>
                  </a:lnTo>
                  <a:lnTo>
                    <a:pt x="13591" y="6994"/>
                  </a:lnTo>
                  <a:lnTo>
                    <a:pt x="13623" y="6990"/>
                  </a:lnTo>
                  <a:lnTo>
                    <a:pt x="13680" y="6983"/>
                  </a:lnTo>
                  <a:lnTo>
                    <a:pt x="13742" y="6979"/>
                  </a:lnTo>
                  <a:lnTo>
                    <a:pt x="13773" y="6974"/>
                  </a:lnTo>
                  <a:lnTo>
                    <a:pt x="13800" y="6971"/>
                  </a:lnTo>
                  <a:cubicBezTo>
                    <a:pt x="13881" y="6967"/>
                    <a:pt x="13962" y="6963"/>
                    <a:pt x="14044" y="6963"/>
                  </a:cubicBezTo>
                  <a:cubicBezTo>
                    <a:pt x="14063" y="6963"/>
                    <a:pt x="14083" y="6963"/>
                    <a:pt x="14102" y="6963"/>
                  </a:cubicBezTo>
                  <a:cubicBezTo>
                    <a:pt x="14407" y="6963"/>
                    <a:pt x="14712" y="6990"/>
                    <a:pt x="15009" y="7048"/>
                  </a:cubicBezTo>
                  <a:lnTo>
                    <a:pt x="15013" y="7048"/>
                  </a:lnTo>
                  <a:cubicBezTo>
                    <a:pt x="15016" y="7049"/>
                    <a:pt x="15019" y="7049"/>
                    <a:pt x="15022" y="7049"/>
                  </a:cubicBezTo>
                  <a:cubicBezTo>
                    <a:pt x="15039" y="7049"/>
                    <a:pt x="15057" y="7041"/>
                    <a:pt x="15071" y="7029"/>
                  </a:cubicBezTo>
                  <a:cubicBezTo>
                    <a:pt x="15094" y="7002"/>
                    <a:pt x="15094" y="6959"/>
                    <a:pt x="15067" y="6936"/>
                  </a:cubicBezTo>
                  <a:cubicBezTo>
                    <a:pt x="15032" y="6901"/>
                    <a:pt x="15001" y="6874"/>
                    <a:pt x="14967" y="6847"/>
                  </a:cubicBezTo>
                  <a:cubicBezTo>
                    <a:pt x="14932" y="6817"/>
                    <a:pt x="14897" y="6789"/>
                    <a:pt x="14862" y="6762"/>
                  </a:cubicBezTo>
                  <a:cubicBezTo>
                    <a:pt x="14793" y="6708"/>
                    <a:pt x="14719" y="6654"/>
                    <a:pt x="14646" y="6603"/>
                  </a:cubicBezTo>
                  <a:cubicBezTo>
                    <a:pt x="14499" y="6507"/>
                    <a:pt x="14345" y="6418"/>
                    <a:pt x="14179" y="6349"/>
                  </a:cubicBezTo>
                  <a:cubicBezTo>
                    <a:pt x="14097" y="6314"/>
                    <a:pt x="14012" y="6284"/>
                    <a:pt x="13924" y="6256"/>
                  </a:cubicBezTo>
                  <a:cubicBezTo>
                    <a:pt x="13881" y="6245"/>
                    <a:pt x="13839" y="6233"/>
                    <a:pt x="13792" y="6225"/>
                  </a:cubicBezTo>
                  <a:lnTo>
                    <a:pt x="13727" y="6209"/>
                  </a:lnTo>
                  <a:cubicBezTo>
                    <a:pt x="13703" y="6206"/>
                    <a:pt x="13680" y="6206"/>
                    <a:pt x="13661" y="6202"/>
                  </a:cubicBezTo>
                  <a:cubicBezTo>
                    <a:pt x="13594" y="6194"/>
                    <a:pt x="13530" y="6188"/>
                    <a:pt x="13464" y="6188"/>
                  </a:cubicBezTo>
                  <a:cubicBezTo>
                    <a:pt x="13439" y="6188"/>
                    <a:pt x="13413" y="6189"/>
                    <a:pt x="13386" y="6191"/>
                  </a:cubicBezTo>
                  <a:cubicBezTo>
                    <a:pt x="13294" y="6195"/>
                    <a:pt x="13209" y="6209"/>
                    <a:pt x="13120" y="6222"/>
                  </a:cubicBezTo>
                  <a:cubicBezTo>
                    <a:pt x="12773" y="6275"/>
                    <a:pt x="12433" y="6349"/>
                    <a:pt x="12089" y="6434"/>
                  </a:cubicBezTo>
                  <a:cubicBezTo>
                    <a:pt x="11772" y="6510"/>
                    <a:pt x="11459" y="6592"/>
                    <a:pt x="11146" y="6681"/>
                  </a:cubicBezTo>
                  <a:lnTo>
                    <a:pt x="11146" y="6681"/>
                  </a:lnTo>
                  <a:cubicBezTo>
                    <a:pt x="11145" y="6677"/>
                    <a:pt x="11144" y="6673"/>
                    <a:pt x="11143" y="6669"/>
                  </a:cubicBezTo>
                  <a:cubicBezTo>
                    <a:pt x="11143" y="6642"/>
                    <a:pt x="11143" y="6616"/>
                    <a:pt x="11147" y="6589"/>
                  </a:cubicBezTo>
                  <a:cubicBezTo>
                    <a:pt x="11151" y="6539"/>
                    <a:pt x="11170" y="6488"/>
                    <a:pt x="11197" y="6446"/>
                  </a:cubicBezTo>
                  <a:cubicBezTo>
                    <a:pt x="11227" y="6403"/>
                    <a:pt x="11266" y="6368"/>
                    <a:pt x="11309" y="6341"/>
                  </a:cubicBezTo>
                  <a:cubicBezTo>
                    <a:pt x="11320" y="6334"/>
                    <a:pt x="11332" y="6325"/>
                    <a:pt x="11343" y="6318"/>
                  </a:cubicBezTo>
                  <a:cubicBezTo>
                    <a:pt x="11359" y="6314"/>
                    <a:pt x="11370" y="6307"/>
                    <a:pt x="11382" y="6302"/>
                  </a:cubicBezTo>
                  <a:cubicBezTo>
                    <a:pt x="11409" y="6291"/>
                    <a:pt x="11436" y="6279"/>
                    <a:pt x="11463" y="6272"/>
                  </a:cubicBezTo>
                  <a:cubicBezTo>
                    <a:pt x="11575" y="6237"/>
                    <a:pt x="11691" y="6209"/>
                    <a:pt x="11811" y="6191"/>
                  </a:cubicBezTo>
                  <a:cubicBezTo>
                    <a:pt x="11931" y="6168"/>
                    <a:pt x="12051" y="6152"/>
                    <a:pt x="12170" y="6136"/>
                  </a:cubicBezTo>
                  <a:cubicBezTo>
                    <a:pt x="12413" y="6106"/>
                    <a:pt x="12657" y="6086"/>
                    <a:pt x="12900" y="6070"/>
                  </a:cubicBezTo>
                  <a:cubicBezTo>
                    <a:pt x="13143" y="6059"/>
                    <a:pt x="13386" y="6052"/>
                    <a:pt x="13630" y="6047"/>
                  </a:cubicBezTo>
                  <a:lnTo>
                    <a:pt x="13816" y="6044"/>
                  </a:lnTo>
                  <a:lnTo>
                    <a:pt x="13908" y="6044"/>
                  </a:lnTo>
                  <a:lnTo>
                    <a:pt x="14001" y="6040"/>
                  </a:lnTo>
                  <a:cubicBezTo>
                    <a:pt x="14128" y="6036"/>
                    <a:pt x="14256" y="6017"/>
                    <a:pt x="14379" y="5986"/>
                  </a:cubicBezTo>
                  <a:cubicBezTo>
                    <a:pt x="14623" y="5920"/>
                    <a:pt x="14855" y="5804"/>
                    <a:pt x="15055" y="5650"/>
                  </a:cubicBezTo>
                  <a:cubicBezTo>
                    <a:pt x="15256" y="5499"/>
                    <a:pt x="15430" y="5310"/>
                    <a:pt x="15577" y="5105"/>
                  </a:cubicBezTo>
                  <a:cubicBezTo>
                    <a:pt x="15646" y="5004"/>
                    <a:pt x="15712" y="4897"/>
                    <a:pt x="15773" y="4785"/>
                  </a:cubicBezTo>
                  <a:cubicBezTo>
                    <a:pt x="15832" y="4676"/>
                    <a:pt x="15885" y="4560"/>
                    <a:pt x="15928" y="4445"/>
                  </a:cubicBezTo>
                  <a:cubicBezTo>
                    <a:pt x="15951" y="4383"/>
                    <a:pt x="15971" y="4325"/>
                    <a:pt x="15986" y="4263"/>
                  </a:cubicBezTo>
                  <a:cubicBezTo>
                    <a:pt x="16005" y="4205"/>
                    <a:pt x="16021" y="4143"/>
                    <a:pt x="16033" y="4082"/>
                  </a:cubicBezTo>
                  <a:cubicBezTo>
                    <a:pt x="16060" y="3958"/>
                    <a:pt x="16079" y="3835"/>
                    <a:pt x="16087" y="3707"/>
                  </a:cubicBezTo>
                  <a:cubicBezTo>
                    <a:pt x="16102" y="3456"/>
                    <a:pt x="16079" y="3201"/>
                    <a:pt x="16001" y="2958"/>
                  </a:cubicBezTo>
                  <a:cubicBezTo>
                    <a:pt x="15921" y="2715"/>
                    <a:pt x="15778" y="2491"/>
                    <a:pt x="15588" y="2321"/>
                  </a:cubicBezTo>
                  <a:cubicBezTo>
                    <a:pt x="15508" y="2250"/>
                    <a:pt x="15420" y="2188"/>
                    <a:pt x="15330" y="2133"/>
                  </a:cubicBezTo>
                  <a:lnTo>
                    <a:pt x="15330" y="2133"/>
                  </a:lnTo>
                  <a:lnTo>
                    <a:pt x="15349" y="2139"/>
                  </a:lnTo>
                  <a:lnTo>
                    <a:pt x="15384" y="2147"/>
                  </a:lnTo>
                  <a:lnTo>
                    <a:pt x="15457" y="2162"/>
                  </a:lnTo>
                  <a:lnTo>
                    <a:pt x="15523" y="2177"/>
                  </a:lnTo>
                  <a:cubicBezTo>
                    <a:pt x="15546" y="2182"/>
                    <a:pt x="15565" y="2189"/>
                    <a:pt x="15588" y="2193"/>
                  </a:cubicBezTo>
                  <a:cubicBezTo>
                    <a:pt x="15607" y="2200"/>
                    <a:pt x="15631" y="2205"/>
                    <a:pt x="15654" y="2212"/>
                  </a:cubicBezTo>
                  <a:cubicBezTo>
                    <a:pt x="15739" y="2236"/>
                    <a:pt x="15820" y="2266"/>
                    <a:pt x="15905" y="2298"/>
                  </a:cubicBezTo>
                  <a:cubicBezTo>
                    <a:pt x="15948" y="2316"/>
                    <a:pt x="15986" y="2336"/>
                    <a:pt x="16028" y="2351"/>
                  </a:cubicBezTo>
                  <a:cubicBezTo>
                    <a:pt x="16067" y="2375"/>
                    <a:pt x="16106" y="2394"/>
                    <a:pt x="16144" y="2414"/>
                  </a:cubicBezTo>
                  <a:cubicBezTo>
                    <a:pt x="16226" y="2455"/>
                    <a:pt x="16299" y="2502"/>
                    <a:pt x="16372" y="2556"/>
                  </a:cubicBezTo>
                  <a:cubicBezTo>
                    <a:pt x="16670" y="2757"/>
                    <a:pt x="16921" y="3020"/>
                    <a:pt x="17126" y="3317"/>
                  </a:cubicBezTo>
                  <a:cubicBezTo>
                    <a:pt x="17230" y="3464"/>
                    <a:pt x="17319" y="3622"/>
                    <a:pt x="17400" y="3781"/>
                  </a:cubicBezTo>
                  <a:cubicBezTo>
                    <a:pt x="17477" y="3947"/>
                    <a:pt x="17547" y="4113"/>
                    <a:pt x="17609" y="4286"/>
                  </a:cubicBezTo>
                  <a:cubicBezTo>
                    <a:pt x="17728" y="4626"/>
                    <a:pt x="17809" y="4986"/>
                    <a:pt x="17867" y="5345"/>
                  </a:cubicBezTo>
                  <a:cubicBezTo>
                    <a:pt x="17898" y="5526"/>
                    <a:pt x="17917" y="5708"/>
                    <a:pt x="17937" y="5893"/>
                  </a:cubicBezTo>
                  <a:cubicBezTo>
                    <a:pt x="17952" y="6075"/>
                    <a:pt x="17967" y="6260"/>
                    <a:pt x="17983" y="6446"/>
                  </a:cubicBezTo>
                  <a:cubicBezTo>
                    <a:pt x="18044" y="7183"/>
                    <a:pt x="18122" y="7921"/>
                    <a:pt x="18119" y="8659"/>
                  </a:cubicBezTo>
                  <a:cubicBezTo>
                    <a:pt x="18119" y="9029"/>
                    <a:pt x="18099" y="9396"/>
                    <a:pt x="18049" y="9763"/>
                  </a:cubicBezTo>
                  <a:lnTo>
                    <a:pt x="18006" y="10033"/>
                  </a:lnTo>
                  <a:cubicBezTo>
                    <a:pt x="17991" y="10122"/>
                    <a:pt x="17971" y="10215"/>
                    <a:pt x="17952" y="10304"/>
                  </a:cubicBezTo>
                  <a:cubicBezTo>
                    <a:pt x="17933" y="10393"/>
                    <a:pt x="17910" y="10482"/>
                    <a:pt x="17887" y="10571"/>
                  </a:cubicBezTo>
                  <a:cubicBezTo>
                    <a:pt x="17864" y="10659"/>
                    <a:pt x="17836" y="10748"/>
                    <a:pt x="17813" y="10841"/>
                  </a:cubicBezTo>
                  <a:cubicBezTo>
                    <a:pt x="17612" y="11552"/>
                    <a:pt x="17419" y="12274"/>
                    <a:pt x="17307" y="13012"/>
                  </a:cubicBezTo>
                  <a:cubicBezTo>
                    <a:pt x="17253" y="13379"/>
                    <a:pt x="17215" y="13753"/>
                    <a:pt x="17210" y="14124"/>
                  </a:cubicBezTo>
                  <a:cubicBezTo>
                    <a:pt x="17203" y="14498"/>
                    <a:pt x="17230" y="14873"/>
                    <a:pt x="17295" y="15244"/>
                  </a:cubicBezTo>
                  <a:cubicBezTo>
                    <a:pt x="17299" y="15275"/>
                    <a:pt x="17326" y="15298"/>
                    <a:pt x="17361" y="15298"/>
                  </a:cubicBezTo>
                  <a:cubicBezTo>
                    <a:pt x="17395" y="15298"/>
                    <a:pt x="17427" y="15267"/>
                    <a:pt x="17423" y="15233"/>
                  </a:cubicBezTo>
                  <a:cubicBezTo>
                    <a:pt x="17423" y="15229"/>
                    <a:pt x="17423" y="15225"/>
                    <a:pt x="17423" y="15221"/>
                  </a:cubicBezTo>
                  <a:lnTo>
                    <a:pt x="17423" y="15221"/>
                  </a:lnTo>
                  <a:lnTo>
                    <a:pt x="17423" y="15221"/>
                  </a:lnTo>
                  <a:cubicBezTo>
                    <a:pt x="17423" y="15220"/>
                    <a:pt x="17423" y="15220"/>
                    <a:pt x="17423" y="15220"/>
                  </a:cubicBezTo>
                  <a:lnTo>
                    <a:pt x="17423" y="15220"/>
                  </a:lnTo>
                  <a:cubicBezTo>
                    <a:pt x="17419" y="14590"/>
                    <a:pt x="17435" y="13958"/>
                    <a:pt x="17520" y="13336"/>
                  </a:cubicBezTo>
                  <a:cubicBezTo>
                    <a:pt x="17543" y="13181"/>
                    <a:pt x="17570" y="13023"/>
                    <a:pt x="17600" y="12869"/>
                  </a:cubicBezTo>
                  <a:cubicBezTo>
                    <a:pt x="17632" y="12714"/>
                    <a:pt x="17670" y="12564"/>
                    <a:pt x="17713" y="12413"/>
                  </a:cubicBezTo>
                  <a:cubicBezTo>
                    <a:pt x="17801" y="12108"/>
                    <a:pt x="17914" y="11814"/>
                    <a:pt x="18053" y="11532"/>
                  </a:cubicBezTo>
                  <a:cubicBezTo>
                    <a:pt x="18122" y="11393"/>
                    <a:pt x="18195" y="11254"/>
                    <a:pt x="18281" y="11119"/>
                  </a:cubicBezTo>
                  <a:lnTo>
                    <a:pt x="18342" y="11022"/>
                  </a:lnTo>
                  <a:lnTo>
                    <a:pt x="18408" y="10922"/>
                  </a:lnTo>
                  <a:cubicBezTo>
                    <a:pt x="18454" y="10860"/>
                    <a:pt x="18497" y="10794"/>
                    <a:pt x="18547" y="10733"/>
                  </a:cubicBezTo>
                  <a:cubicBezTo>
                    <a:pt x="18639" y="10601"/>
                    <a:pt x="18732" y="10470"/>
                    <a:pt x="18817" y="10334"/>
                  </a:cubicBezTo>
                  <a:cubicBezTo>
                    <a:pt x="18906" y="10200"/>
                    <a:pt x="18987" y="10061"/>
                    <a:pt x="19060" y="9914"/>
                  </a:cubicBezTo>
                  <a:cubicBezTo>
                    <a:pt x="19130" y="9771"/>
                    <a:pt x="19196" y="9621"/>
                    <a:pt x="19246" y="9466"/>
                  </a:cubicBezTo>
                  <a:cubicBezTo>
                    <a:pt x="19296" y="9311"/>
                    <a:pt x="19335" y="9149"/>
                    <a:pt x="19350" y="8987"/>
                  </a:cubicBezTo>
                  <a:lnTo>
                    <a:pt x="19358" y="8926"/>
                  </a:lnTo>
                  <a:lnTo>
                    <a:pt x="19362" y="8894"/>
                  </a:lnTo>
                  <a:lnTo>
                    <a:pt x="19362" y="8863"/>
                  </a:lnTo>
                  <a:cubicBezTo>
                    <a:pt x="19362" y="8821"/>
                    <a:pt x="19365" y="8782"/>
                    <a:pt x="19365" y="8740"/>
                  </a:cubicBezTo>
                  <a:lnTo>
                    <a:pt x="19365" y="8500"/>
                  </a:lnTo>
                  <a:cubicBezTo>
                    <a:pt x="19365" y="8342"/>
                    <a:pt x="19365" y="8184"/>
                    <a:pt x="19362" y="8022"/>
                  </a:cubicBezTo>
                  <a:cubicBezTo>
                    <a:pt x="19360" y="7961"/>
                    <a:pt x="19358" y="7899"/>
                    <a:pt x="19355" y="7838"/>
                  </a:cubicBezTo>
                  <a:lnTo>
                    <a:pt x="19355" y="7838"/>
                  </a:lnTo>
                  <a:cubicBezTo>
                    <a:pt x="19366" y="7838"/>
                    <a:pt x="19378" y="7838"/>
                    <a:pt x="19389" y="7838"/>
                  </a:cubicBezTo>
                  <a:cubicBezTo>
                    <a:pt x="19459" y="7838"/>
                    <a:pt x="19532" y="7826"/>
                    <a:pt x="19597" y="7805"/>
                  </a:cubicBezTo>
                  <a:cubicBezTo>
                    <a:pt x="19640" y="7794"/>
                    <a:pt x="19679" y="7778"/>
                    <a:pt x="19721" y="7758"/>
                  </a:cubicBezTo>
                  <a:cubicBezTo>
                    <a:pt x="19759" y="7739"/>
                    <a:pt x="19794" y="7716"/>
                    <a:pt x="19829" y="7689"/>
                  </a:cubicBezTo>
                  <a:cubicBezTo>
                    <a:pt x="19864" y="7662"/>
                    <a:pt x="19898" y="7635"/>
                    <a:pt x="19930" y="7605"/>
                  </a:cubicBezTo>
                  <a:cubicBezTo>
                    <a:pt x="19957" y="7573"/>
                    <a:pt x="19987" y="7539"/>
                    <a:pt x="20010" y="7504"/>
                  </a:cubicBezTo>
                  <a:cubicBezTo>
                    <a:pt x="20061" y="7434"/>
                    <a:pt x="20099" y="7357"/>
                    <a:pt x="20130" y="7280"/>
                  </a:cubicBezTo>
                  <a:cubicBezTo>
                    <a:pt x="20165" y="7202"/>
                    <a:pt x="20188" y="7125"/>
                    <a:pt x="20208" y="7044"/>
                  </a:cubicBezTo>
                  <a:cubicBezTo>
                    <a:pt x="20246" y="6882"/>
                    <a:pt x="20262" y="6719"/>
                    <a:pt x="20262" y="6553"/>
                  </a:cubicBezTo>
                  <a:cubicBezTo>
                    <a:pt x="20262" y="6391"/>
                    <a:pt x="20246" y="6229"/>
                    <a:pt x="20212" y="6067"/>
                  </a:cubicBezTo>
                  <a:cubicBezTo>
                    <a:pt x="20181" y="5905"/>
                    <a:pt x="20130" y="5746"/>
                    <a:pt x="20053" y="5600"/>
                  </a:cubicBezTo>
                  <a:cubicBezTo>
                    <a:pt x="20014" y="5523"/>
                    <a:pt x="19968" y="5453"/>
                    <a:pt x="19910" y="5387"/>
                  </a:cubicBezTo>
                  <a:cubicBezTo>
                    <a:pt x="19848" y="5325"/>
                    <a:pt x="19775" y="5268"/>
                    <a:pt x="19686" y="5236"/>
                  </a:cubicBezTo>
                  <a:cubicBezTo>
                    <a:pt x="19643" y="5221"/>
                    <a:pt x="19593" y="5213"/>
                    <a:pt x="19547" y="5213"/>
                  </a:cubicBezTo>
                  <a:cubicBezTo>
                    <a:pt x="19504" y="5213"/>
                    <a:pt x="19458" y="5218"/>
                    <a:pt x="19416" y="5229"/>
                  </a:cubicBezTo>
                  <a:cubicBezTo>
                    <a:pt x="19327" y="5248"/>
                    <a:pt x="19246" y="5287"/>
                    <a:pt x="19176" y="5337"/>
                  </a:cubicBezTo>
                  <a:cubicBezTo>
                    <a:pt x="19033" y="5434"/>
                    <a:pt x="18921" y="5561"/>
                    <a:pt x="18829" y="5696"/>
                  </a:cubicBezTo>
                  <a:cubicBezTo>
                    <a:pt x="18767" y="5784"/>
                    <a:pt x="18710" y="5877"/>
                    <a:pt x="18658" y="5973"/>
                  </a:cubicBezTo>
                  <a:lnTo>
                    <a:pt x="18658" y="5973"/>
                  </a:lnTo>
                  <a:cubicBezTo>
                    <a:pt x="18666" y="5941"/>
                    <a:pt x="18674" y="5909"/>
                    <a:pt x="18682" y="5878"/>
                  </a:cubicBezTo>
                  <a:cubicBezTo>
                    <a:pt x="18744" y="5638"/>
                    <a:pt x="18814" y="5403"/>
                    <a:pt x="18902" y="5175"/>
                  </a:cubicBezTo>
                  <a:cubicBezTo>
                    <a:pt x="18944" y="5059"/>
                    <a:pt x="18991" y="4947"/>
                    <a:pt x="19041" y="4835"/>
                  </a:cubicBezTo>
                  <a:cubicBezTo>
                    <a:pt x="19096" y="4723"/>
                    <a:pt x="19153" y="4619"/>
                    <a:pt x="19215" y="4514"/>
                  </a:cubicBezTo>
                  <a:cubicBezTo>
                    <a:pt x="19281" y="4414"/>
                    <a:pt x="19354" y="4318"/>
                    <a:pt x="19435" y="4232"/>
                  </a:cubicBezTo>
                  <a:cubicBezTo>
                    <a:pt x="19477" y="4190"/>
                    <a:pt x="19520" y="4147"/>
                    <a:pt x="19570" y="4113"/>
                  </a:cubicBezTo>
                  <a:cubicBezTo>
                    <a:pt x="19616" y="4077"/>
                    <a:pt x="19667" y="4051"/>
                    <a:pt x="19718" y="4024"/>
                  </a:cubicBezTo>
                  <a:cubicBezTo>
                    <a:pt x="19771" y="4001"/>
                    <a:pt x="19825" y="3985"/>
                    <a:pt x="19880" y="3974"/>
                  </a:cubicBezTo>
                  <a:cubicBezTo>
                    <a:pt x="19913" y="3969"/>
                    <a:pt x="19947" y="3968"/>
                    <a:pt x="19981" y="3968"/>
                  </a:cubicBezTo>
                  <a:cubicBezTo>
                    <a:pt x="20004" y="3968"/>
                    <a:pt x="20027" y="3968"/>
                    <a:pt x="20049" y="3970"/>
                  </a:cubicBezTo>
                  <a:cubicBezTo>
                    <a:pt x="20080" y="3974"/>
                    <a:pt x="20107" y="3977"/>
                    <a:pt x="20135" y="3981"/>
                  </a:cubicBezTo>
                  <a:cubicBezTo>
                    <a:pt x="20162" y="3989"/>
                    <a:pt x="20192" y="3997"/>
                    <a:pt x="20215" y="4008"/>
                  </a:cubicBezTo>
                  <a:cubicBezTo>
                    <a:pt x="20269" y="4027"/>
                    <a:pt x="20320" y="4054"/>
                    <a:pt x="20366" y="4090"/>
                  </a:cubicBezTo>
                  <a:cubicBezTo>
                    <a:pt x="20408" y="4124"/>
                    <a:pt x="20451" y="4166"/>
                    <a:pt x="20486" y="4209"/>
                  </a:cubicBezTo>
                  <a:cubicBezTo>
                    <a:pt x="20524" y="4255"/>
                    <a:pt x="20556" y="4306"/>
                    <a:pt x="20582" y="4356"/>
                  </a:cubicBezTo>
                  <a:cubicBezTo>
                    <a:pt x="20640" y="4464"/>
                    <a:pt x="20683" y="4576"/>
                    <a:pt x="20714" y="4692"/>
                  </a:cubicBezTo>
                  <a:cubicBezTo>
                    <a:pt x="20779" y="4928"/>
                    <a:pt x="20807" y="5171"/>
                    <a:pt x="20822" y="5414"/>
                  </a:cubicBezTo>
                  <a:cubicBezTo>
                    <a:pt x="20837" y="5662"/>
                    <a:pt x="20837" y="5908"/>
                    <a:pt x="20830" y="6156"/>
                  </a:cubicBezTo>
                  <a:cubicBezTo>
                    <a:pt x="20810" y="6646"/>
                    <a:pt x="20756" y="7141"/>
                    <a:pt x="20691" y="7631"/>
                  </a:cubicBezTo>
                  <a:cubicBezTo>
                    <a:pt x="20656" y="7874"/>
                    <a:pt x="20617" y="8122"/>
                    <a:pt x="20579" y="8365"/>
                  </a:cubicBezTo>
                  <a:lnTo>
                    <a:pt x="20552" y="8550"/>
                  </a:lnTo>
                  <a:cubicBezTo>
                    <a:pt x="20543" y="8608"/>
                    <a:pt x="20532" y="8671"/>
                    <a:pt x="20517" y="8728"/>
                  </a:cubicBezTo>
                  <a:cubicBezTo>
                    <a:pt x="20493" y="8848"/>
                    <a:pt x="20463" y="8967"/>
                    <a:pt x="20428" y="9088"/>
                  </a:cubicBezTo>
                  <a:cubicBezTo>
                    <a:pt x="20421" y="9112"/>
                    <a:pt x="20414" y="9137"/>
                    <a:pt x="20407" y="9161"/>
                  </a:cubicBezTo>
                  <a:lnTo>
                    <a:pt x="20407" y="9161"/>
                  </a:lnTo>
                  <a:cubicBezTo>
                    <a:pt x="20242" y="9214"/>
                    <a:pt x="20084" y="9286"/>
                    <a:pt x="19934" y="9373"/>
                  </a:cubicBezTo>
                  <a:cubicBezTo>
                    <a:pt x="19880" y="9408"/>
                    <a:pt x="19825" y="9443"/>
                    <a:pt x="19775" y="9477"/>
                  </a:cubicBezTo>
                  <a:cubicBezTo>
                    <a:pt x="19725" y="9512"/>
                    <a:pt x="19671" y="9551"/>
                    <a:pt x="19625" y="9589"/>
                  </a:cubicBezTo>
                  <a:cubicBezTo>
                    <a:pt x="19602" y="9612"/>
                    <a:pt x="19578" y="9632"/>
                    <a:pt x="19551" y="9651"/>
                  </a:cubicBezTo>
                  <a:cubicBezTo>
                    <a:pt x="19528" y="9674"/>
                    <a:pt x="19504" y="9694"/>
                    <a:pt x="19481" y="9717"/>
                  </a:cubicBezTo>
                  <a:cubicBezTo>
                    <a:pt x="19439" y="9763"/>
                    <a:pt x="19393" y="9810"/>
                    <a:pt x="19354" y="9856"/>
                  </a:cubicBezTo>
                  <a:cubicBezTo>
                    <a:pt x="19269" y="9953"/>
                    <a:pt x="19196" y="10053"/>
                    <a:pt x="19134" y="10165"/>
                  </a:cubicBezTo>
                  <a:cubicBezTo>
                    <a:pt x="19069" y="10273"/>
                    <a:pt x="19018" y="10393"/>
                    <a:pt x="18987" y="10520"/>
                  </a:cubicBezTo>
                  <a:cubicBezTo>
                    <a:pt x="18976" y="10582"/>
                    <a:pt x="18964" y="10648"/>
                    <a:pt x="18968" y="10717"/>
                  </a:cubicBezTo>
                  <a:cubicBezTo>
                    <a:pt x="18971" y="10733"/>
                    <a:pt x="18971" y="10748"/>
                    <a:pt x="18976" y="10767"/>
                  </a:cubicBezTo>
                  <a:cubicBezTo>
                    <a:pt x="18980" y="10783"/>
                    <a:pt x="18983" y="10798"/>
                    <a:pt x="18987" y="10817"/>
                  </a:cubicBezTo>
                  <a:cubicBezTo>
                    <a:pt x="18999" y="10849"/>
                    <a:pt x="19010" y="10883"/>
                    <a:pt x="19033" y="10914"/>
                  </a:cubicBezTo>
                  <a:cubicBezTo>
                    <a:pt x="19053" y="10942"/>
                    <a:pt x="19076" y="10969"/>
                    <a:pt x="19107" y="10992"/>
                  </a:cubicBezTo>
                  <a:cubicBezTo>
                    <a:pt x="19138" y="11011"/>
                    <a:pt x="19169" y="11026"/>
                    <a:pt x="19203" y="11034"/>
                  </a:cubicBezTo>
                  <a:cubicBezTo>
                    <a:pt x="19236" y="11046"/>
                    <a:pt x="19272" y="11052"/>
                    <a:pt x="19308" y="11052"/>
                  </a:cubicBezTo>
                  <a:cubicBezTo>
                    <a:pt x="19343" y="11052"/>
                    <a:pt x="19379" y="11046"/>
                    <a:pt x="19412" y="11034"/>
                  </a:cubicBezTo>
                  <a:cubicBezTo>
                    <a:pt x="19447" y="11026"/>
                    <a:pt x="19477" y="11011"/>
                    <a:pt x="19504" y="10995"/>
                  </a:cubicBezTo>
                  <a:cubicBezTo>
                    <a:pt x="19536" y="10980"/>
                    <a:pt x="19563" y="10960"/>
                    <a:pt x="19590" y="10942"/>
                  </a:cubicBezTo>
                  <a:cubicBezTo>
                    <a:pt x="19640" y="10899"/>
                    <a:pt x="19686" y="10853"/>
                    <a:pt x="19729" y="10806"/>
                  </a:cubicBezTo>
                  <a:cubicBezTo>
                    <a:pt x="19814" y="10710"/>
                    <a:pt x="19883" y="10605"/>
                    <a:pt x="19949" y="10497"/>
                  </a:cubicBezTo>
                  <a:cubicBezTo>
                    <a:pt x="20080" y="10281"/>
                    <a:pt x="20185" y="10053"/>
                    <a:pt x="20277" y="9821"/>
                  </a:cubicBezTo>
                  <a:cubicBezTo>
                    <a:pt x="20355" y="9627"/>
                    <a:pt x="20424" y="9431"/>
                    <a:pt x="20483" y="9232"/>
                  </a:cubicBezTo>
                  <a:lnTo>
                    <a:pt x="20483" y="9232"/>
                  </a:lnTo>
                  <a:cubicBezTo>
                    <a:pt x="20540" y="9216"/>
                    <a:pt x="20598" y="9203"/>
                    <a:pt x="20656" y="9192"/>
                  </a:cubicBezTo>
                  <a:cubicBezTo>
                    <a:pt x="20793" y="9165"/>
                    <a:pt x="20934" y="9152"/>
                    <a:pt x="21074" y="9152"/>
                  </a:cubicBezTo>
                  <a:cubicBezTo>
                    <a:pt x="21177" y="9152"/>
                    <a:pt x="21280" y="9159"/>
                    <a:pt x="21381" y="9172"/>
                  </a:cubicBezTo>
                  <a:cubicBezTo>
                    <a:pt x="21622" y="9199"/>
                    <a:pt x="21857" y="9265"/>
                    <a:pt x="22085" y="9357"/>
                  </a:cubicBezTo>
                  <a:cubicBezTo>
                    <a:pt x="22197" y="9404"/>
                    <a:pt x="22305" y="9454"/>
                    <a:pt x="22409" y="9516"/>
                  </a:cubicBezTo>
                  <a:cubicBezTo>
                    <a:pt x="22513" y="9578"/>
                    <a:pt x="22614" y="9648"/>
                    <a:pt x="22711" y="9721"/>
                  </a:cubicBezTo>
                  <a:cubicBezTo>
                    <a:pt x="22803" y="9794"/>
                    <a:pt x="22896" y="9876"/>
                    <a:pt x="22980" y="9960"/>
                  </a:cubicBezTo>
                  <a:cubicBezTo>
                    <a:pt x="23069" y="10045"/>
                    <a:pt x="23147" y="10134"/>
                    <a:pt x="23228" y="10227"/>
                  </a:cubicBezTo>
                  <a:cubicBezTo>
                    <a:pt x="23383" y="10416"/>
                    <a:pt x="23518" y="10617"/>
                    <a:pt x="23638" y="10826"/>
                  </a:cubicBezTo>
                  <a:cubicBezTo>
                    <a:pt x="23881" y="11250"/>
                    <a:pt x="24055" y="11706"/>
                    <a:pt x="24178" y="12177"/>
                  </a:cubicBezTo>
                  <a:lnTo>
                    <a:pt x="24190" y="12224"/>
                  </a:lnTo>
                  <a:cubicBezTo>
                    <a:pt x="24194" y="12239"/>
                    <a:pt x="24198" y="12251"/>
                    <a:pt x="24201" y="12266"/>
                  </a:cubicBezTo>
                  <a:lnTo>
                    <a:pt x="24224" y="12355"/>
                  </a:lnTo>
                  <a:cubicBezTo>
                    <a:pt x="24232" y="12386"/>
                    <a:pt x="24240" y="12413"/>
                    <a:pt x="24248" y="12443"/>
                  </a:cubicBezTo>
                  <a:cubicBezTo>
                    <a:pt x="24255" y="12475"/>
                    <a:pt x="24263" y="12502"/>
                    <a:pt x="24267" y="12532"/>
                  </a:cubicBezTo>
                  <a:cubicBezTo>
                    <a:pt x="24294" y="12652"/>
                    <a:pt x="24317" y="12772"/>
                    <a:pt x="24337" y="12892"/>
                  </a:cubicBezTo>
                  <a:cubicBezTo>
                    <a:pt x="24356" y="13012"/>
                    <a:pt x="24376" y="13131"/>
                    <a:pt x="24387" y="13254"/>
                  </a:cubicBezTo>
                  <a:lnTo>
                    <a:pt x="24390" y="13297"/>
                  </a:lnTo>
                  <a:lnTo>
                    <a:pt x="24394" y="13343"/>
                  </a:lnTo>
                  <a:lnTo>
                    <a:pt x="24402" y="13436"/>
                  </a:lnTo>
                  <a:cubicBezTo>
                    <a:pt x="24406" y="13498"/>
                    <a:pt x="24410" y="13556"/>
                    <a:pt x="24410" y="13618"/>
                  </a:cubicBezTo>
                  <a:cubicBezTo>
                    <a:pt x="24429" y="14104"/>
                    <a:pt x="24390" y="14595"/>
                    <a:pt x="24271" y="15067"/>
                  </a:cubicBezTo>
                  <a:cubicBezTo>
                    <a:pt x="24209" y="15302"/>
                    <a:pt x="24128" y="15534"/>
                    <a:pt x="24023" y="15754"/>
                  </a:cubicBezTo>
                  <a:cubicBezTo>
                    <a:pt x="23970" y="15862"/>
                    <a:pt x="23912" y="15966"/>
                    <a:pt x="23846" y="16071"/>
                  </a:cubicBezTo>
                  <a:cubicBezTo>
                    <a:pt x="23835" y="16088"/>
                    <a:pt x="23823" y="16105"/>
                    <a:pt x="23812" y="16123"/>
                  </a:cubicBezTo>
                  <a:lnTo>
                    <a:pt x="23812" y="16123"/>
                  </a:lnTo>
                  <a:cubicBezTo>
                    <a:pt x="23824" y="16052"/>
                    <a:pt x="23836" y="15983"/>
                    <a:pt x="23846" y="15912"/>
                  </a:cubicBezTo>
                  <a:cubicBezTo>
                    <a:pt x="23873" y="15739"/>
                    <a:pt x="23896" y="15568"/>
                    <a:pt x="23912" y="15395"/>
                  </a:cubicBezTo>
                  <a:cubicBezTo>
                    <a:pt x="23946" y="15051"/>
                    <a:pt x="23962" y="14703"/>
                    <a:pt x="23954" y="14356"/>
                  </a:cubicBezTo>
                  <a:cubicBezTo>
                    <a:pt x="23946" y="14008"/>
                    <a:pt x="23916" y="13660"/>
                    <a:pt x="23861" y="13317"/>
                  </a:cubicBezTo>
                  <a:cubicBezTo>
                    <a:pt x="23846" y="13231"/>
                    <a:pt x="23834" y="13147"/>
                    <a:pt x="23815" y="13062"/>
                  </a:cubicBezTo>
                  <a:cubicBezTo>
                    <a:pt x="23807" y="13019"/>
                    <a:pt x="23800" y="12976"/>
                    <a:pt x="23788" y="12935"/>
                  </a:cubicBezTo>
                  <a:lnTo>
                    <a:pt x="23761" y="12807"/>
                  </a:lnTo>
                  <a:cubicBezTo>
                    <a:pt x="23754" y="12784"/>
                    <a:pt x="23750" y="12764"/>
                    <a:pt x="23745" y="12741"/>
                  </a:cubicBezTo>
                  <a:lnTo>
                    <a:pt x="23727" y="12680"/>
                  </a:lnTo>
                  <a:lnTo>
                    <a:pt x="23695" y="12556"/>
                  </a:lnTo>
                  <a:lnTo>
                    <a:pt x="23657" y="12429"/>
                  </a:lnTo>
                  <a:lnTo>
                    <a:pt x="23638" y="12366"/>
                  </a:lnTo>
                  <a:lnTo>
                    <a:pt x="23614" y="12304"/>
                  </a:lnTo>
                  <a:lnTo>
                    <a:pt x="23572" y="12181"/>
                  </a:lnTo>
                  <a:cubicBezTo>
                    <a:pt x="23556" y="12138"/>
                    <a:pt x="23541" y="12100"/>
                    <a:pt x="23526" y="12058"/>
                  </a:cubicBezTo>
                  <a:cubicBezTo>
                    <a:pt x="23495" y="11976"/>
                    <a:pt x="23460" y="11899"/>
                    <a:pt x="23425" y="11818"/>
                  </a:cubicBezTo>
                  <a:cubicBezTo>
                    <a:pt x="23410" y="11780"/>
                    <a:pt x="23390" y="11737"/>
                    <a:pt x="23371" y="11698"/>
                  </a:cubicBezTo>
                  <a:lnTo>
                    <a:pt x="23344" y="11641"/>
                  </a:lnTo>
                  <a:lnTo>
                    <a:pt x="23313" y="11582"/>
                  </a:lnTo>
                  <a:cubicBezTo>
                    <a:pt x="23294" y="11544"/>
                    <a:pt x="23274" y="11505"/>
                    <a:pt x="23251" y="11466"/>
                  </a:cubicBezTo>
                  <a:lnTo>
                    <a:pt x="23189" y="11350"/>
                  </a:lnTo>
                  <a:cubicBezTo>
                    <a:pt x="23101" y="11200"/>
                    <a:pt x="23004" y="11053"/>
                    <a:pt x="22896" y="10914"/>
                  </a:cubicBezTo>
                  <a:cubicBezTo>
                    <a:pt x="22788" y="10775"/>
                    <a:pt x="22672" y="10644"/>
                    <a:pt x="22548" y="10525"/>
                  </a:cubicBezTo>
                  <a:cubicBezTo>
                    <a:pt x="22294" y="10281"/>
                    <a:pt x="22000" y="10076"/>
                    <a:pt x="21679" y="9929"/>
                  </a:cubicBezTo>
                  <a:cubicBezTo>
                    <a:pt x="21636" y="9914"/>
                    <a:pt x="21598" y="9894"/>
                    <a:pt x="21556" y="9879"/>
                  </a:cubicBezTo>
                  <a:lnTo>
                    <a:pt x="21494" y="9856"/>
                  </a:lnTo>
                  <a:lnTo>
                    <a:pt x="21432" y="9837"/>
                  </a:lnTo>
                  <a:lnTo>
                    <a:pt x="21401" y="9825"/>
                  </a:lnTo>
                  <a:lnTo>
                    <a:pt x="21370" y="9814"/>
                  </a:lnTo>
                  <a:lnTo>
                    <a:pt x="21304" y="9794"/>
                  </a:lnTo>
                  <a:cubicBezTo>
                    <a:pt x="21262" y="9787"/>
                    <a:pt x="21219" y="9771"/>
                    <a:pt x="21178" y="9763"/>
                  </a:cubicBezTo>
                  <a:cubicBezTo>
                    <a:pt x="21092" y="9744"/>
                    <a:pt x="21003" y="9728"/>
                    <a:pt x="20914" y="9721"/>
                  </a:cubicBezTo>
                  <a:cubicBezTo>
                    <a:pt x="20840" y="9715"/>
                    <a:pt x="20767" y="9708"/>
                    <a:pt x="20693" y="9708"/>
                  </a:cubicBezTo>
                  <a:cubicBezTo>
                    <a:pt x="20678" y="9708"/>
                    <a:pt x="20663" y="9708"/>
                    <a:pt x="20648" y="9709"/>
                  </a:cubicBezTo>
                  <a:cubicBezTo>
                    <a:pt x="20613" y="9709"/>
                    <a:pt x="20582" y="9740"/>
                    <a:pt x="20586" y="9778"/>
                  </a:cubicBezTo>
                  <a:cubicBezTo>
                    <a:pt x="20586" y="9814"/>
                    <a:pt x="20617" y="9840"/>
                    <a:pt x="20652" y="9840"/>
                  </a:cubicBezTo>
                  <a:cubicBezTo>
                    <a:pt x="20673" y="9840"/>
                    <a:pt x="20694" y="9839"/>
                    <a:pt x="20714" y="9839"/>
                  </a:cubicBezTo>
                  <a:cubicBezTo>
                    <a:pt x="20777" y="9839"/>
                    <a:pt x="20839" y="9843"/>
                    <a:pt x="20903" y="9852"/>
                  </a:cubicBezTo>
                  <a:cubicBezTo>
                    <a:pt x="20984" y="9860"/>
                    <a:pt x="21069" y="9871"/>
                    <a:pt x="21150" y="9890"/>
                  </a:cubicBezTo>
                  <a:cubicBezTo>
                    <a:pt x="21189" y="9899"/>
                    <a:pt x="21231" y="9910"/>
                    <a:pt x="21270" y="9922"/>
                  </a:cubicBezTo>
                  <a:lnTo>
                    <a:pt x="21331" y="9941"/>
                  </a:lnTo>
                  <a:lnTo>
                    <a:pt x="21363" y="9949"/>
                  </a:lnTo>
                  <a:lnTo>
                    <a:pt x="21390" y="9960"/>
                  </a:lnTo>
                  <a:lnTo>
                    <a:pt x="21451" y="9979"/>
                  </a:lnTo>
                  <a:lnTo>
                    <a:pt x="21509" y="10003"/>
                  </a:lnTo>
                  <a:cubicBezTo>
                    <a:pt x="21548" y="10018"/>
                    <a:pt x="21586" y="10033"/>
                    <a:pt x="21625" y="10049"/>
                  </a:cubicBezTo>
                  <a:cubicBezTo>
                    <a:pt x="21934" y="10188"/>
                    <a:pt x="22212" y="10381"/>
                    <a:pt x="22456" y="10617"/>
                  </a:cubicBezTo>
                  <a:cubicBezTo>
                    <a:pt x="22575" y="10737"/>
                    <a:pt x="22688" y="10860"/>
                    <a:pt x="22791" y="10995"/>
                  </a:cubicBezTo>
                  <a:cubicBezTo>
                    <a:pt x="22896" y="11131"/>
                    <a:pt x="22989" y="11274"/>
                    <a:pt x="23073" y="11416"/>
                  </a:cubicBezTo>
                  <a:lnTo>
                    <a:pt x="23135" y="11528"/>
                  </a:lnTo>
                  <a:cubicBezTo>
                    <a:pt x="23158" y="11567"/>
                    <a:pt x="23178" y="11605"/>
                    <a:pt x="23197" y="11641"/>
                  </a:cubicBezTo>
                  <a:lnTo>
                    <a:pt x="23224" y="11698"/>
                  </a:lnTo>
                  <a:lnTo>
                    <a:pt x="23251" y="11756"/>
                  </a:lnTo>
                  <a:cubicBezTo>
                    <a:pt x="23271" y="11794"/>
                    <a:pt x="23290" y="11833"/>
                    <a:pt x="23305" y="11872"/>
                  </a:cubicBezTo>
                  <a:cubicBezTo>
                    <a:pt x="23340" y="11949"/>
                    <a:pt x="23374" y="12026"/>
                    <a:pt x="23406" y="12108"/>
                  </a:cubicBezTo>
                  <a:cubicBezTo>
                    <a:pt x="23417" y="12147"/>
                    <a:pt x="23437" y="12185"/>
                    <a:pt x="23449" y="12227"/>
                  </a:cubicBezTo>
                  <a:lnTo>
                    <a:pt x="23490" y="12347"/>
                  </a:lnTo>
                  <a:lnTo>
                    <a:pt x="23513" y="12405"/>
                  </a:lnTo>
                  <a:lnTo>
                    <a:pt x="23529" y="12467"/>
                  </a:lnTo>
                  <a:lnTo>
                    <a:pt x="23568" y="12591"/>
                  </a:lnTo>
                  <a:lnTo>
                    <a:pt x="23602" y="12714"/>
                  </a:lnTo>
                  <a:lnTo>
                    <a:pt x="23618" y="12776"/>
                  </a:lnTo>
                  <a:cubicBezTo>
                    <a:pt x="23622" y="12796"/>
                    <a:pt x="23629" y="12819"/>
                    <a:pt x="23634" y="12837"/>
                  </a:cubicBezTo>
                  <a:lnTo>
                    <a:pt x="23661" y="12962"/>
                  </a:lnTo>
                  <a:cubicBezTo>
                    <a:pt x="23672" y="13004"/>
                    <a:pt x="23680" y="13046"/>
                    <a:pt x="23688" y="13085"/>
                  </a:cubicBezTo>
                  <a:cubicBezTo>
                    <a:pt x="23707" y="13170"/>
                    <a:pt x="23718" y="13254"/>
                    <a:pt x="23734" y="13340"/>
                  </a:cubicBezTo>
                  <a:cubicBezTo>
                    <a:pt x="23788" y="13676"/>
                    <a:pt x="23815" y="14015"/>
                    <a:pt x="23823" y="14359"/>
                  </a:cubicBezTo>
                  <a:cubicBezTo>
                    <a:pt x="23830" y="14700"/>
                    <a:pt x="23815" y="15043"/>
                    <a:pt x="23784" y="15383"/>
                  </a:cubicBezTo>
                  <a:cubicBezTo>
                    <a:pt x="23765" y="15553"/>
                    <a:pt x="23745" y="15723"/>
                    <a:pt x="23718" y="15889"/>
                  </a:cubicBezTo>
                  <a:cubicBezTo>
                    <a:pt x="23703" y="15974"/>
                    <a:pt x="23691" y="16059"/>
                    <a:pt x="23672" y="16144"/>
                  </a:cubicBezTo>
                  <a:cubicBezTo>
                    <a:pt x="23657" y="16225"/>
                    <a:pt x="23641" y="16310"/>
                    <a:pt x="23618" y="16391"/>
                  </a:cubicBezTo>
                  <a:cubicBezTo>
                    <a:pt x="23614" y="16414"/>
                    <a:pt x="23622" y="16441"/>
                    <a:pt x="23641" y="16457"/>
                  </a:cubicBezTo>
                  <a:cubicBezTo>
                    <a:pt x="23653" y="16467"/>
                    <a:pt x="23668" y="16472"/>
                    <a:pt x="23683" y="16472"/>
                  </a:cubicBezTo>
                  <a:cubicBezTo>
                    <a:pt x="23702" y="16472"/>
                    <a:pt x="23721" y="16464"/>
                    <a:pt x="23734" y="16449"/>
                  </a:cubicBezTo>
                  <a:cubicBezTo>
                    <a:pt x="23815" y="16352"/>
                    <a:pt x="23893" y="16252"/>
                    <a:pt x="23966" y="16148"/>
                  </a:cubicBezTo>
                  <a:cubicBezTo>
                    <a:pt x="24035" y="16040"/>
                    <a:pt x="24097" y="15932"/>
                    <a:pt x="24155" y="15819"/>
                  </a:cubicBezTo>
                  <a:cubicBezTo>
                    <a:pt x="24271" y="15591"/>
                    <a:pt x="24360" y="15356"/>
                    <a:pt x="24429" y="15113"/>
                  </a:cubicBezTo>
                  <a:cubicBezTo>
                    <a:pt x="24568" y="14626"/>
                    <a:pt x="24622" y="14117"/>
                    <a:pt x="24615" y="13614"/>
                  </a:cubicBezTo>
                  <a:cubicBezTo>
                    <a:pt x="24607" y="13108"/>
                    <a:pt x="24538" y="12606"/>
                    <a:pt x="24406" y="12115"/>
                  </a:cubicBezTo>
                  <a:cubicBezTo>
                    <a:pt x="24267" y="11629"/>
                    <a:pt x="24070" y="11161"/>
                    <a:pt x="23807" y="10728"/>
                  </a:cubicBezTo>
                  <a:cubicBezTo>
                    <a:pt x="23672" y="10512"/>
                    <a:pt x="23526" y="10308"/>
                    <a:pt x="23360" y="10115"/>
                  </a:cubicBezTo>
                  <a:cubicBezTo>
                    <a:pt x="23274" y="10022"/>
                    <a:pt x="23185" y="9929"/>
                    <a:pt x="23093" y="9840"/>
                  </a:cubicBezTo>
                  <a:cubicBezTo>
                    <a:pt x="23000" y="9755"/>
                    <a:pt x="22904" y="9674"/>
                    <a:pt x="22800" y="9598"/>
                  </a:cubicBezTo>
                  <a:cubicBezTo>
                    <a:pt x="22695" y="9523"/>
                    <a:pt x="22591" y="9454"/>
                    <a:pt x="22479" y="9396"/>
                  </a:cubicBezTo>
                  <a:cubicBezTo>
                    <a:pt x="22367" y="9334"/>
                    <a:pt x="22247" y="9281"/>
                    <a:pt x="22131" y="9238"/>
                  </a:cubicBezTo>
                  <a:cubicBezTo>
                    <a:pt x="21896" y="9149"/>
                    <a:pt x="21645" y="9088"/>
                    <a:pt x="21393" y="9060"/>
                  </a:cubicBezTo>
                  <a:cubicBezTo>
                    <a:pt x="21312" y="9051"/>
                    <a:pt x="21229" y="9047"/>
                    <a:pt x="21146" y="9047"/>
                  </a:cubicBezTo>
                  <a:cubicBezTo>
                    <a:pt x="20975" y="9047"/>
                    <a:pt x="20803" y="9065"/>
                    <a:pt x="20636" y="9099"/>
                  </a:cubicBezTo>
                  <a:cubicBezTo>
                    <a:pt x="20595" y="9108"/>
                    <a:pt x="20553" y="9118"/>
                    <a:pt x="20513" y="9129"/>
                  </a:cubicBezTo>
                  <a:lnTo>
                    <a:pt x="20513" y="9129"/>
                  </a:lnTo>
                  <a:cubicBezTo>
                    <a:pt x="20514" y="9124"/>
                    <a:pt x="20515" y="9120"/>
                    <a:pt x="20517" y="9115"/>
                  </a:cubicBezTo>
                  <a:cubicBezTo>
                    <a:pt x="20552" y="8990"/>
                    <a:pt x="20582" y="8871"/>
                    <a:pt x="20609" y="8748"/>
                  </a:cubicBezTo>
                  <a:cubicBezTo>
                    <a:pt x="20625" y="8689"/>
                    <a:pt x="20636" y="8628"/>
                    <a:pt x="20648" y="8566"/>
                  </a:cubicBezTo>
                  <a:lnTo>
                    <a:pt x="20675" y="8380"/>
                  </a:lnTo>
                  <a:cubicBezTo>
                    <a:pt x="20714" y="8138"/>
                    <a:pt x="20752" y="7890"/>
                    <a:pt x="20787" y="7643"/>
                  </a:cubicBezTo>
                  <a:cubicBezTo>
                    <a:pt x="20857" y="7152"/>
                    <a:pt x="20911" y="6658"/>
                    <a:pt x="20934" y="6159"/>
                  </a:cubicBezTo>
                  <a:cubicBezTo>
                    <a:pt x="20941" y="5908"/>
                    <a:pt x="20946" y="5658"/>
                    <a:pt x="20930" y="5410"/>
                  </a:cubicBezTo>
                  <a:cubicBezTo>
                    <a:pt x="20914" y="5159"/>
                    <a:pt x="20884" y="4908"/>
                    <a:pt x="20818" y="4665"/>
                  </a:cubicBezTo>
                  <a:cubicBezTo>
                    <a:pt x="20787" y="4541"/>
                    <a:pt x="20741" y="4421"/>
                    <a:pt x="20683" y="4306"/>
                  </a:cubicBezTo>
                  <a:cubicBezTo>
                    <a:pt x="20652" y="4248"/>
                    <a:pt x="20613" y="4193"/>
                    <a:pt x="20575" y="4140"/>
                  </a:cubicBezTo>
                  <a:cubicBezTo>
                    <a:pt x="20532" y="4090"/>
                    <a:pt x="20486" y="4043"/>
                    <a:pt x="20431" y="4001"/>
                  </a:cubicBezTo>
                  <a:cubicBezTo>
                    <a:pt x="20381" y="3958"/>
                    <a:pt x="20320" y="3927"/>
                    <a:pt x="20258" y="3904"/>
                  </a:cubicBezTo>
                  <a:cubicBezTo>
                    <a:pt x="20227" y="3888"/>
                    <a:pt x="20192" y="3881"/>
                    <a:pt x="20162" y="3874"/>
                  </a:cubicBezTo>
                  <a:cubicBezTo>
                    <a:pt x="20126" y="3865"/>
                    <a:pt x="20096" y="3858"/>
                    <a:pt x="20061" y="3858"/>
                  </a:cubicBezTo>
                  <a:cubicBezTo>
                    <a:pt x="20031" y="3854"/>
                    <a:pt x="20002" y="3853"/>
                    <a:pt x="19972" y="3853"/>
                  </a:cubicBezTo>
                  <a:cubicBezTo>
                    <a:pt x="19936" y="3853"/>
                    <a:pt x="19899" y="3855"/>
                    <a:pt x="19860" y="3861"/>
                  </a:cubicBezTo>
                  <a:cubicBezTo>
                    <a:pt x="19794" y="3874"/>
                    <a:pt x="19732" y="3892"/>
                    <a:pt x="19671" y="3920"/>
                  </a:cubicBezTo>
                  <a:cubicBezTo>
                    <a:pt x="19609" y="3947"/>
                    <a:pt x="19551" y="3981"/>
                    <a:pt x="19501" y="4020"/>
                  </a:cubicBezTo>
                  <a:cubicBezTo>
                    <a:pt x="19447" y="4059"/>
                    <a:pt x="19397" y="4101"/>
                    <a:pt x="19354" y="4147"/>
                  </a:cubicBezTo>
                  <a:cubicBezTo>
                    <a:pt x="19261" y="4240"/>
                    <a:pt x="19185" y="4344"/>
                    <a:pt x="19115" y="4453"/>
                  </a:cubicBezTo>
                  <a:cubicBezTo>
                    <a:pt x="19049" y="4557"/>
                    <a:pt x="18987" y="4669"/>
                    <a:pt x="18933" y="4785"/>
                  </a:cubicBezTo>
                  <a:cubicBezTo>
                    <a:pt x="18879" y="4897"/>
                    <a:pt x="18829" y="5013"/>
                    <a:pt x="18786" y="5129"/>
                  </a:cubicBezTo>
                  <a:cubicBezTo>
                    <a:pt x="18698" y="5364"/>
                    <a:pt x="18624" y="5603"/>
                    <a:pt x="18559" y="5847"/>
                  </a:cubicBezTo>
                  <a:cubicBezTo>
                    <a:pt x="18527" y="5967"/>
                    <a:pt x="18500" y="6090"/>
                    <a:pt x="18474" y="6209"/>
                  </a:cubicBezTo>
                  <a:cubicBezTo>
                    <a:pt x="18447" y="6334"/>
                    <a:pt x="18423" y="6453"/>
                    <a:pt x="18404" y="6580"/>
                  </a:cubicBezTo>
                  <a:cubicBezTo>
                    <a:pt x="18400" y="6612"/>
                    <a:pt x="18420" y="6642"/>
                    <a:pt x="18450" y="6654"/>
                  </a:cubicBezTo>
                  <a:cubicBezTo>
                    <a:pt x="18456" y="6656"/>
                    <a:pt x="18462" y="6656"/>
                    <a:pt x="18467" y="6656"/>
                  </a:cubicBezTo>
                  <a:cubicBezTo>
                    <a:pt x="18495" y="6656"/>
                    <a:pt x="18522" y="6641"/>
                    <a:pt x="18531" y="6612"/>
                  </a:cubicBezTo>
                  <a:lnTo>
                    <a:pt x="18531" y="6608"/>
                  </a:lnTo>
                  <a:cubicBezTo>
                    <a:pt x="18532" y="6605"/>
                    <a:pt x="18533" y="6602"/>
                    <a:pt x="18534" y="6599"/>
                  </a:cubicBezTo>
                  <a:lnTo>
                    <a:pt x="18534" y="6599"/>
                  </a:lnTo>
                  <a:lnTo>
                    <a:pt x="18536" y="6600"/>
                  </a:lnTo>
                  <a:cubicBezTo>
                    <a:pt x="18536" y="6597"/>
                    <a:pt x="18536" y="6594"/>
                    <a:pt x="18537" y="6591"/>
                  </a:cubicBezTo>
                  <a:lnTo>
                    <a:pt x="18537" y="6591"/>
                  </a:lnTo>
                  <a:cubicBezTo>
                    <a:pt x="18559" y="6526"/>
                    <a:pt x="18584" y="6455"/>
                    <a:pt x="18613" y="6391"/>
                  </a:cubicBezTo>
                  <a:cubicBezTo>
                    <a:pt x="18639" y="6318"/>
                    <a:pt x="18675" y="6245"/>
                    <a:pt x="18705" y="6175"/>
                  </a:cubicBezTo>
                  <a:cubicBezTo>
                    <a:pt x="18775" y="6032"/>
                    <a:pt x="18848" y="5897"/>
                    <a:pt x="18937" y="5769"/>
                  </a:cubicBezTo>
                  <a:cubicBezTo>
                    <a:pt x="19026" y="5646"/>
                    <a:pt x="19126" y="5526"/>
                    <a:pt x="19249" y="5445"/>
                  </a:cubicBezTo>
                  <a:cubicBezTo>
                    <a:pt x="19312" y="5403"/>
                    <a:pt x="19377" y="5372"/>
                    <a:pt x="19443" y="5360"/>
                  </a:cubicBezTo>
                  <a:cubicBezTo>
                    <a:pt x="19477" y="5352"/>
                    <a:pt x="19513" y="5348"/>
                    <a:pt x="19547" y="5348"/>
                  </a:cubicBezTo>
                  <a:cubicBezTo>
                    <a:pt x="19582" y="5348"/>
                    <a:pt x="19613" y="5352"/>
                    <a:pt x="19643" y="5364"/>
                  </a:cubicBezTo>
                  <a:cubicBezTo>
                    <a:pt x="19705" y="5384"/>
                    <a:pt x="19764" y="5426"/>
                    <a:pt x="19810" y="5480"/>
                  </a:cubicBezTo>
                  <a:cubicBezTo>
                    <a:pt x="19860" y="5530"/>
                    <a:pt x="19898" y="5596"/>
                    <a:pt x="19934" y="5662"/>
                  </a:cubicBezTo>
                  <a:cubicBezTo>
                    <a:pt x="20003" y="5792"/>
                    <a:pt x="20049" y="5943"/>
                    <a:pt x="20080" y="6094"/>
                  </a:cubicBezTo>
                  <a:cubicBezTo>
                    <a:pt x="20111" y="6245"/>
                    <a:pt x="20126" y="6400"/>
                    <a:pt x="20126" y="6553"/>
                  </a:cubicBezTo>
                  <a:cubicBezTo>
                    <a:pt x="20126" y="6708"/>
                    <a:pt x="20111" y="6863"/>
                    <a:pt x="20076" y="7013"/>
                  </a:cubicBezTo>
                  <a:cubicBezTo>
                    <a:pt x="20042" y="7160"/>
                    <a:pt x="19987" y="7303"/>
                    <a:pt x="19903" y="7427"/>
                  </a:cubicBezTo>
                  <a:cubicBezTo>
                    <a:pt x="19880" y="7453"/>
                    <a:pt x="19857" y="7484"/>
                    <a:pt x="19833" y="7512"/>
                  </a:cubicBezTo>
                  <a:cubicBezTo>
                    <a:pt x="19806" y="7535"/>
                    <a:pt x="19779" y="7558"/>
                    <a:pt x="19752" y="7581"/>
                  </a:cubicBezTo>
                  <a:cubicBezTo>
                    <a:pt x="19721" y="7600"/>
                    <a:pt x="19690" y="7619"/>
                    <a:pt x="19659" y="7635"/>
                  </a:cubicBezTo>
                  <a:cubicBezTo>
                    <a:pt x="19625" y="7655"/>
                    <a:pt x="19593" y="7666"/>
                    <a:pt x="19559" y="7678"/>
                  </a:cubicBezTo>
                  <a:cubicBezTo>
                    <a:pt x="19501" y="7694"/>
                    <a:pt x="19443" y="7702"/>
                    <a:pt x="19383" y="7702"/>
                  </a:cubicBezTo>
                  <a:cubicBezTo>
                    <a:pt x="19371" y="7702"/>
                    <a:pt x="19359" y="7702"/>
                    <a:pt x="19347" y="7701"/>
                  </a:cubicBezTo>
                  <a:cubicBezTo>
                    <a:pt x="19346" y="7701"/>
                    <a:pt x="19346" y="7701"/>
                    <a:pt x="19346" y="7701"/>
                  </a:cubicBezTo>
                  <a:lnTo>
                    <a:pt x="19346" y="7701"/>
                  </a:lnTo>
                  <a:cubicBezTo>
                    <a:pt x="19341" y="7647"/>
                    <a:pt x="19335" y="7593"/>
                    <a:pt x="19327" y="7539"/>
                  </a:cubicBezTo>
                  <a:cubicBezTo>
                    <a:pt x="19319" y="7457"/>
                    <a:pt x="19304" y="7377"/>
                    <a:pt x="19285" y="7295"/>
                  </a:cubicBezTo>
                  <a:cubicBezTo>
                    <a:pt x="19265" y="7214"/>
                    <a:pt x="19238" y="7133"/>
                    <a:pt x="19192" y="7056"/>
                  </a:cubicBezTo>
                  <a:cubicBezTo>
                    <a:pt x="19169" y="7017"/>
                    <a:pt x="19142" y="6979"/>
                    <a:pt x="19103" y="6947"/>
                  </a:cubicBezTo>
                  <a:cubicBezTo>
                    <a:pt x="19069" y="6917"/>
                    <a:pt x="19022" y="6890"/>
                    <a:pt x="18971" y="6878"/>
                  </a:cubicBezTo>
                  <a:cubicBezTo>
                    <a:pt x="18941" y="6871"/>
                    <a:pt x="18910" y="6867"/>
                    <a:pt x="18879" y="6867"/>
                  </a:cubicBezTo>
                  <a:cubicBezTo>
                    <a:pt x="18862" y="6867"/>
                    <a:pt x="18845" y="6868"/>
                    <a:pt x="18829" y="6870"/>
                  </a:cubicBezTo>
                  <a:cubicBezTo>
                    <a:pt x="18782" y="6874"/>
                    <a:pt x="18732" y="6886"/>
                    <a:pt x="18686" y="6920"/>
                  </a:cubicBezTo>
                  <a:cubicBezTo>
                    <a:pt x="18663" y="6936"/>
                    <a:pt x="18643" y="6956"/>
                    <a:pt x="18628" y="6979"/>
                  </a:cubicBezTo>
                  <a:cubicBezTo>
                    <a:pt x="18613" y="7002"/>
                    <a:pt x="18601" y="7029"/>
                    <a:pt x="18593" y="7052"/>
                  </a:cubicBezTo>
                  <a:cubicBezTo>
                    <a:pt x="18577" y="7106"/>
                    <a:pt x="18582" y="7156"/>
                    <a:pt x="18589" y="7202"/>
                  </a:cubicBezTo>
                  <a:cubicBezTo>
                    <a:pt x="18609" y="7291"/>
                    <a:pt x="18647" y="7373"/>
                    <a:pt x="18698" y="7442"/>
                  </a:cubicBezTo>
                  <a:cubicBezTo>
                    <a:pt x="18744" y="7516"/>
                    <a:pt x="18802" y="7577"/>
                    <a:pt x="18868" y="7635"/>
                  </a:cubicBezTo>
                  <a:cubicBezTo>
                    <a:pt x="18933" y="7689"/>
                    <a:pt x="19007" y="7735"/>
                    <a:pt x="19083" y="7771"/>
                  </a:cubicBezTo>
                  <a:cubicBezTo>
                    <a:pt x="19127" y="7789"/>
                    <a:pt x="19171" y="7804"/>
                    <a:pt x="19216" y="7815"/>
                  </a:cubicBezTo>
                  <a:lnTo>
                    <a:pt x="19216" y="7815"/>
                  </a:lnTo>
                  <a:cubicBezTo>
                    <a:pt x="19220" y="7885"/>
                    <a:pt x="19223" y="7955"/>
                    <a:pt x="19226" y="8025"/>
                  </a:cubicBezTo>
                  <a:cubicBezTo>
                    <a:pt x="19231" y="8184"/>
                    <a:pt x="19231" y="8342"/>
                    <a:pt x="19231" y="8500"/>
                  </a:cubicBezTo>
                  <a:lnTo>
                    <a:pt x="19231" y="8740"/>
                  </a:lnTo>
                  <a:cubicBezTo>
                    <a:pt x="19231" y="8778"/>
                    <a:pt x="19226" y="8817"/>
                    <a:pt x="19226" y="8856"/>
                  </a:cubicBezTo>
                  <a:lnTo>
                    <a:pt x="19226" y="8887"/>
                  </a:lnTo>
                  <a:lnTo>
                    <a:pt x="19223" y="8913"/>
                  </a:lnTo>
                  <a:lnTo>
                    <a:pt x="19215" y="8972"/>
                  </a:lnTo>
                  <a:cubicBezTo>
                    <a:pt x="19199" y="9122"/>
                    <a:pt x="19165" y="9277"/>
                    <a:pt x="19119" y="9423"/>
                  </a:cubicBezTo>
                  <a:cubicBezTo>
                    <a:pt x="19072" y="9570"/>
                    <a:pt x="19010" y="9713"/>
                    <a:pt x="18937" y="9852"/>
                  </a:cubicBezTo>
                  <a:cubicBezTo>
                    <a:pt x="18868" y="9995"/>
                    <a:pt x="18791" y="10131"/>
                    <a:pt x="18705" y="10261"/>
                  </a:cubicBezTo>
                  <a:cubicBezTo>
                    <a:pt x="18620" y="10393"/>
                    <a:pt x="18531" y="10525"/>
                    <a:pt x="18438" y="10652"/>
                  </a:cubicBezTo>
                  <a:cubicBezTo>
                    <a:pt x="18392" y="10714"/>
                    <a:pt x="18342" y="10783"/>
                    <a:pt x="18296" y="10849"/>
                  </a:cubicBezTo>
                  <a:lnTo>
                    <a:pt x="18230" y="10949"/>
                  </a:lnTo>
                  <a:lnTo>
                    <a:pt x="18165" y="11049"/>
                  </a:lnTo>
                  <a:cubicBezTo>
                    <a:pt x="18080" y="11188"/>
                    <a:pt x="18003" y="11327"/>
                    <a:pt x="17933" y="11475"/>
                  </a:cubicBezTo>
                  <a:cubicBezTo>
                    <a:pt x="17789" y="11764"/>
                    <a:pt x="17674" y="12065"/>
                    <a:pt x="17586" y="12374"/>
                  </a:cubicBezTo>
                  <a:cubicBezTo>
                    <a:pt x="17543" y="12529"/>
                    <a:pt x="17504" y="12687"/>
                    <a:pt x="17473" y="12846"/>
                  </a:cubicBezTo>
                  <a:cubicBezTo>
                    <a:pt x="17438" y="13000"/>
                    <a:pt x="17411" y="13158"/>
                    <a:pt x="17392" y="13317"/>
                  </a:cubicBezTo>
                  <a:cubicBezTo>
                    <a:pt x="17387" y="13354"/>
                    <a:pt x="17382" y="13392"/>
                    <a:pt x="17377" y="13429"/>
                  </a:cubicBezTo>
                  <a:lnTo>
                    <a:pt x="17377" y="13429"/>
                  </a:lnTo>
                  <a:cubicBezTo>
                    <a:pt x="17390" y="13295"/>
                    <a:pt x="17407" y="13161"/>
                    <a:pt x="17427" y="13027"/>
                  </a:cubicBezTo>
                  <a:cubicBezTo>
                    <a:pt x="17531" y="12297"/>
                    <a:pt x="17716" y="11582"/>
                    <a:pt x="17914" y="10868"/>
                  </a:cubicBezTo>
                  <a:cubicBezTo>
                    <a:pt x="17937" y="10779"/>
                    <a:pt x="17960" y="10690"/>
                    <a:pt x="17987" y="10598"/>
                  </a:cubicBezTo>
                  <a:cubicBezTo>
                    <a:pt x="18006" y="10509"/>
                    <a:pt x="18033" y="10416"/>
                    <a:pt x="18053" y="10327"/>
                  </a:cubicBezTo>
                  <a:cubicBezTo>
                    <a:pt x="18072" y="10234"/>
                    <a:pt x="18091" y="10142"/>
                    <a:pt x="18106" y="10053"/>
                  </a:cubicBezTo>
                  <a:lnTo>
                    <a:pt x="18153" y="9775"/>
                  </a:lnTo>
                  <a:cubicBezTo>
                    <a:pt x="18203" y="9404"/>
                    <a:pt x="18222" y="9033"/>
                    <a:pt x="18226" y="8659"/>
                  </a:cubicBezTo>
                  <a:cubicBezTo>
                    <a:pt x="18234" y="7913"/>
                    <a:pt x="18180" y="7172"/>
                    <a:pt x="18137" y="6434"/>
                  </a:cubicBezTo>
                  <a:cubicBezTo>
                    <a:pt x="18126" y="6248"/>
                    <a:pt x="18119" y="6067"/>
                    <a:pt x="18106" y="5878"/>
                  </a:cubicBezTo>
                  <a:cubicBezTo>
                    <a:pt x="18091" y="5692"/>
                    <a:pt x="18076" y="5503"/>
                    <a:pt x="18049" y="5318"/>
                  </a:cubicBezTo>
                  <a:cubicBezTo>
                    <a:pt x="17994" y="4947"/>
                    <a:pt x="17914" y="4580"/>
                    <a:pt x="17789" y="4221"/>
                  </a:cubicBezTo>
                  <a:cubicBezTo>
                    <a:pt x="17728" y="4043"/>
                    <a:pt x="17659" y="3869"/>
                    <a:pt x="17573" y="3696"/>
                  </a:cubicBezTo>
                  <a:cubicBezTo>
                    <a:pt x="17493" y="3526"/>
                    <a:pt x="17395" y="3359"/>
                    <a:pt x="17288" y="3205"/>
                  </a:cubicBezTo>
                  <a:cubicBezTo>
                    <a:pt x="17067" y="2892"/>
                    <a:pt x="16801" y="2610"/>
                    <a:pt x="16484" y="2394"/>
                  </a:cubicBezTo>
                  <a:cubicBezTo>
                    <a:pt x="16404" y="2339"/>
                    <a:pt x="16322" y="2293"/>
                    <a:pt x="16237" y="2247"/>
                  </a:cubicBezTo>
                  <a:cubicBezTo>
                    <a:pt x="16195" y="2224"/>
                    <a:pt x="16152" y="2200"/>
                    <a:pt x="16110" y="2182"/>
                  </a:cubicBezTo>
                  <a:cubicBezTo>
                    <a:pt x="16063" y="2162"/>
                    <a:pt x="16021" y="2143"/>
                    <a:pt x="15974" y="2123"/>
                  </a:cubicBezTo>
                  <a:cubicBezTo>
                    <a:pt x="15885" y="2089"/>
                    <a:pt x="15796" y="2058"/>
                    <a:pt x="15704" y="2031"/>
                  </a:cubicBezTo>
                  <a:cubicBezTo>
                    <a:pt x="15681" y="2023"/>
                    <a:pt x="15657" y="2020"/>
                    <a:pt x="15634" y="2011"/>
                  </a:cubicBezTo>
                  <a:cubicBezTo>
                    <a:pt x="15611" y="2008"/>
                    <a:pt x="15588" y="2000"/>
                    <a:pt x="15561" y="1996"/>
                  </a:cubicBezTo>
                  <a:lnTo>
                    <a:pt x="15491" y="1981"/>
                  </a:lnTo>
                  <a:lnTo>
                    <a:pt x="15430" y="1965"/>
                  </a:lnTo>
                  <a:cubicBezTo>
                    <a:pt x="15260" y="1927"/>
                    <a:pt x="15094" y="1853"/>
                    <a:pt x="14935" y="1768"/>
                  </a:cubicBezTo>
                  <a:cubicBezTo>
                    <a:pt x="14777" y="1683"/>
                    <a:pt x="14623" y="1587"/>
                    <a:pt x="14472" y="1482"/>
                  </a:cubicBezTo>
                  <a:cubicBezTo>
                    <a:pt x="14171" y="1273"/>
                    <a:pt x="13889" y="1042"/>
                    <a:pt x="13614" y="795"/>
                  </a:cubicBezTo>
                  <a:cubicBezTo>
                    <a:pt x="13475" y="671"/>
                    <a:pt x="13340" y="548"/>
                    <a:pt x="13209" y="416"/>
                  </a:cubicBezTo>
                  <a:cubicBezTo>
                    <a:pt x="13078" y="289"/>
                    <a:pt x="12951" y="157"/>
                    <a:pt x="12823" y="22"/>
                  </a:cubicBezTo>
                  <a:cubicBezTo>
                    <a:pt x="12810" y="7"/>
                    <a:pt x="12792" y="0"/>
                    <a:pt x="12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title"/>
          </p:nvPr>
        </p:nvSpPr>
        <p:spPr>
          <a:xfrm>
            <a:off x="791300" y="2592555"/>
            <a:ext cx="3884700" cy="123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03437" y="1266355"/>
            <a:ext cx="1413300" cy="123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100" b="1">
                <a:solidFill>
                  <a:schemeClr val="lt2"/>
                </a:solidFill>
                <a:latin typeface="Pathway Extreme"/>
                <a:ea typeface="Pathway Extreme"/>
                <a:cs typeface="Pathway Extreme"/>
                <a:sym typeface="Pathway Extrem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a:spLocks noGrp="1"/>
          </p:cNvSpPr>
          <p:nvPr>
            <p:ph type="pic" idx="3"/>
          </p:nvPr>
        </p:nvSpPr>
        <p:spPr>
          <a:xfrm>
            <a:off x="4827550" y="535000"/>
            <a:ext cx="3601500" cy="4073400"/>
          </a:xfrm>
          <a:prstGeom prst="rect">
            <a:avLst/>
          </a:prstGeom>
          <a:noFill/>
          <a:ln w="19050" cap="flat" cmpd="sng">
            <a:solidFill>
              <a:schemeClr val="dk1"/>
            </a:solidFill>
            <a:prstDash val="solid"/>
            <a:round/>
            <a:headEnd type="none" w="sm" len="sm"/>
            <a:tailEnd type="none" w="sm" len="sm"/>
          </a:ln>
        </p:spPr>
      </p:sp>
      <p:grpSp>
        <p:nvGrpSpPr>
          <p:cNvPr id="31" name="Google Shape;31;p3"/>
          <p:cNvGrpSpPr/>
          <p:nvPr/>
        </p:nvGrpSpPr>
        <p:grpSpPr>
          <a:xfrm>
            <a:off x="3166220" y="155648"/>
            <a:ext cx="1108277" cy="240417"/>
            <a:chOff x="3270570" y="4515773"/>
            <a:chExt cx="1108277" cy="240417"/>
          </a:xfrm>
        </p:grpSpPr>
        <p:sp>
          <p:nvSpPr>
            <p:cNvPr id="32" name="Google Shape;32;p3"/>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3354203" y="-1005345"/>
            <a:ext cx="6837434" cy="10343075"/>
            <a:chOff x="-3354203" y="-1005345"/>
            <a:chExt cx="6837434" cy="10343075"/>
          </a:xfrm>
        </p:grpSpPr>
        <p:sp>
          <p:nvSpPr>
            <p:cNvPr id="35" name="Google Shape;35;p3"/>
            <p:cNvSpPr/>
            <p:nvPr/>
          </p:nvSpPr>
          <p:spPr>
            <a:xfrm rot="7053281">
              <a:off x="-1929938" y="3451645"/>
              <a:ext cx="3988904" cy="5630902"/>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670893" y="-1005345"/>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subTitle" idx="1"/>
          </p:nvPr>
        </p:nvSpPr>
        <p:spPr>
          <a:xfrm>
            <a:off x="1884267" y="1800900"/>
            <a:ext cx="5975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2"/>
          </p:nvPr>
        </p:nvSpPr>
        <p:spPr>
          <a:xfrm>
            <a:off x="1884267" y="3454350"/>
            <a:ext cx="5975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subTitle" idx="3"/>
          </p:nvPr>
        </p:nvSpPr>
        <p:spPr>
          <a:xfrm>
            <a:off x="1884267" y="3101626"/>
            <a:ext cx="5975400" cy="401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55" name="Google Shape;55;p5"/>
          <p:cNvSpPr txBox="1">
            <a:spLocks noGrp="1"/>
          </p:cNvSpPr>
          <p:nvPr>
            <p:ph type="subTitle" idx="4"/>
          </p:nvPr>
        </p:nvSpPr>
        <p:spPr>
          <a:xfrm>
            <a:off x="1884277" y="1448175"/>
            <a:ext cx="5975400" cy="401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grpSp>
        <p:nvGrpSpPr>
          <p:cNvPr id="56" name="Google Shape;56;p5"/>
          <p:cNvGrpSpPr/>
          <p:nvPr/>
        </p:nvGrpSpPr>
        <p:grpSpPr>
          <a:xfrm>
            <a:off x="-2568158" y="-7"/>
            <a:ext cx="4345598" cy="5872163"/>
            <a:chOff x="-2568158" y="-7"/>
            <a:chExt cx="4345598" cy="5872163"/>
          </a:xfrm>
        </p:grpSpPr>
        <p:sp>
          <p:nvSpPr>
            <p:cNvPr id="57" name="Google Shape;57;p5"/>
            <p:cNvSpPr/>
            <p:nvPr/>
          </p:nvSpPr>
          <p:spPr>
            <a:xfrm>
              <a:off x="1034563" y="4755075"/>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2568158" y="3685631"/>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452981" y="-7"/>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5"/>
          <p:cNvGrpSpPr/>
          <p:nvPr/>
        </p:nvGrpSpPr>
        <p:grpSpPr>
          <a:xfrm>
            <a:off x="6042770" y="1704792"/>
            <a:ext cx="5214519" cy="5996276"/>
            <a:chOff x="6042770" y="1704792"/>
            <a:chExt cx="5214519" cy="5996276"/>
          </a:xfrm>
        </p:grpSpPr>
        <p:grpSp>
          <p:nvGrpSpPr>
            <p:cNvPr id="61" name="Google Shape;61;p5"/>
            <p:cNvGrpSpPr/>
            <p:nvPr/>
          </p:nvGrpSpPr>
          <p:grpSpPr>
            <a:xfrm>
              <a:off x="6042770" y="4755073"/>
              <a:ext cx="1108277" cy="240417"/>
              <a:chOff x="3270570" y="4515773"/>
              <a:chExt cx="1108277" cy="240417"/>
            </a:xfrm>
          </p:grpSpPr>
          <p:sp>
            <p:nvSpPr>
              <p:cNvPr id="62" name="Google Shape;62;p5"/>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p:nvPr/>
          </p:nvSpPr>
          <p:spPr>
            <a:xfrm>
              <a:off x="7268382" y="207016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6789951">
              <a:off x="7827688" y="2379973"/>
              <a:ext cx="2053726" cy="886536"/>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5"/>
          <p:cNvSpPr/>
          <p:nvPr/>
        </p:nvSpPr>
        <p:spPr>
          <a:xfrm>
            <a:off x="6614591" y="-4811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4647275" y="445025"/>
            <a:ext cx="3781800" cy="1102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7"/>
          <p:cNvSpPr txBox="1">
            <a:spLocks noGrp="1"/>
          </p:cNvSpPr>
          <p:nvPr>
            <p:ph type="body" idx="1"/>
          </p:nvPr>
        </p:nvSpPr>
        <p:spPr>
          <a:xfrm>
            <a:off x="4647275" y="2200925"/>
            <a:ext cx="3781800" cy="157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84" name="Google Shape;84;p7"/>
          <p:cNvSpPr>
            <a:spLocks noGrp="1"/>
          </p:cNvSpPr>
          <p:nvPr>
            <p:ph type="pic" idx="2"/>
          </p:nvPr>
        </p:nvSpPr>
        <p:spPr>
          <a:xfrm>
            <a:off x="715100" y="535000"/>
            <a:ext cx="3601500" cy="4073400"/>
          </a:xfrm>
          <a:prstGeom prst="rect">
            <a:avLst/>
          </a:prstGeom>
          <a:noFill/>
          <a:ln w="19050" cap="flat" cmpd="sng">
            <a:solidFill>
              <a:schemeClr val="dk1"/>
            </a:solidFill>
            <a:prstDash val="solid"/>
            <a:round/>
            <a:headEnd type="none" w="sm" len="sm"/>
            <a:tailEnd type="none" w="sm" len="sm"/>
          </a:ln>
        </p:spPr>
      </p:sp>
      <p:grpSp>
        <p:nvGrpSpPr>
          <p:cNvPr id="85" name="Google Shape;85;p7"/>
          <p:cNvGrpSpPr/>
          <p:nvPr/>
        </p:nvGrpSpPr>
        <p:grpSpPr>
          <a:xfrm>
            <a:off x="6471007" y="1000625"/>
            <a:ext cx="5850732" cy="8347145"/>
            <a:chOff x="6471007" y="1000625"/>
            <a:chExt cx="5850732" cy="8347145"/>
          </a:xfrm>
        </p:grpSpPr>
        <p:sp>
          <p:nvSpPr>
            <p:cNvPr id="86" name="Google Shape;86;p7"/>
            <p:cNvSpPr/>
            <p:nvPr/>
          </p:nvSpPr>
          <p:spPr>
            <a:xfrm>
              <a:off x="8332832" y="1000625"/>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71007" y="4479005"/>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632484" y="3481406"/>
            <a:ext cx="1901718" cy="1534284"/>
            <a:chOff x="-632484" y="3481406"/>
            <a:chExt cx="1901718" cy="1534284"/>
          </a:xfrm>
        </p:grpSpPr>
        <p:grpSp>
          <p:nvGrpSpPr>
            <p:cNvPr id="89" name="Google Shape;89;p7"/>
            <p:cNvGrpSpPr/>
            <p:nvPr/>
          </p:nvGrpSpPr>
          <p:grpSpPr>
            <a:xfrm>
              <a:off x="160958" y="4775273"/>
              <a:ext cx="1108277" cy="240417"/>
              <a:chOff x="3270570" y="4515773"/>
              <a:chExt cx="1108277" cy="240417"/>
            </a:xfrm>
          </p:grpSpPr>
          <p:sp>
            <p:nvSpPr>
              <p:cNvPr id="90" name="Google Shape;90;p7"/>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a:off x="-632484" y="3481406"/>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7"/>
          <p:cNvSpPr/>
          <p:nvPr/>
        </p:nvSpPr>
        <p:spPr>
          <a:xfrm>
            <a:off x="1606417" y="-1712594"/>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6" name="Google Shape;96;p8"/>
          <p:cNvGrpSpPr/>
          <p:nvPr/>
        </p:nvGrpSpPr>
        <p:grpSpPr>
          <a:xfrm>
            <a:off x="-2342718" y="-391582"/>
            <a:ext cx="3611953" cy="5369172"/>
            <a:chOff x="-2342718" y="-391582"/>
            <a:chExt cx="3611953" cy="5369172"/>
          </a:xfrm>
        </p:grpSpPr>
        <p:sp>
          <p:nvSpPr>
            <p:cNvPr id="97" name="Google Shape;97;p8"/>
            <p:cNvSpPr/>
            <p:nvPr/>
          </p:nvSpPr>
          <p:spPr>
            <a:xfrm>
              <a:off x="0" y="341263"/>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a:off x="160958" y="4737173"/>
              <a:ext cx="1108277" cy="240417"/>
              <a:chOff x="3270570" y="4515773"/>
              <a:chExt cx="1108277" cy="240417"/>
            </a:xfrm>
          </p:grpSpPr>
          <p:sp>
            <p:nvSpPr>
              <p:cNvPr id="99" name="Google Shape;99;p8"/>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a:off x="-2342718" y="-391582"/>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8"/>
          <p:cNvGrpSpPr/>
          <p:nvPr/>
        </p:nvGrpSpPr>
        <p:grpSpPr>
          <a:xfrm>
            <a:off x="5490641" y="-1160294"/>
            <a:ext cx="6637923" cy="8098287"/>
            <a:chOff x="5490641" y="-1160294"/>
            <a:chExt cx="6637923" cy="8098287"/>
          </a:xfrm>
        </p:grpSpPr>
        <p:sp>
          <p:nvSpPr>
            <p:cNvPr id="103" name="Google Shape;103;p8"/>
            <p:cNvSpPr/>
            <p:nvPr/>
          </p:nvSpPr>
          <p:spPr>
            <a:xfrm>
              <a:off x="6356217" y="-1160294"/>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5490641" y="-5131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8139657" y="1307088"/>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2062811">
              <a:off x="7124730" y="4414115"/>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0" name="Google Shape;110;p9"/>
          <p:cNvGrpSpPr/>
          <p:nvPr/>
        </p:nvGrpSpPr>
        <p:grpSpPr>
          <a:xfrm>
            <a:off x="6784817" y="190925"/>
            <a:ext cx="4702053" cy="7105757"/>
            <a:chOff x="6784817" y="190925"/>
            <a:chExt cx="4702053" cy="7105757"/>
          </a:xfrm>
        </p:grpSpPr>
        <p:sp>
          <p:nvSpPr>
            <p:cNvPr id="111" name="Google Shape;111;p9"/>
            <p:cNvSpPr/>
            <p:nvPr/>
          </p:nvSpPr>
          <p:spPr>
            <a:xfrm>
              <a:off x="8709850" y="190925"/>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6784817" y="46085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8429057" y="2427918"/>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3273818" y="-265944"/>
            <a:ext cx="5475739" cy="8652812"/>
            <a:chOff x="-3273818" y="-265944"/>
            <a:chExt cx="5475739" cy="8652812"/>
          </a:xfrm>
        </p:grpSpPr>
        <p:sp>
          <p:nvSpPr>
            <p:cNvPr id="115" name="Google Shape;115;p9"/>
            <p:cNvSpPr/>
            <p:nvPr/>
          </p:nvSpPr>
          <p:spPr>
            <a:xfrm>
              <a:off x="-284609" y="-265944"/>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9"/>
            <p:cNvGrpSpPr/>
            <p:nvPr/>
          </p:nvGrpSpPr>
          <p:grpSpPr>
            <a:xfrm>
              <a:off x="1093645" y="190923"/>
              <a:ext cx="1108277" cy="240417"/>
              <a:chOff x="3270570" y="4515773"/>
              <a:chExt cx="1108277" cy="240417"/>
            </a:xfrm>
          </p:grpSpPr>
          <p:sp>
            <p:nvSpPr>
              <p:cNvPr id="117" name="Google Shape;117;p9"/>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9"/>
            <p:cNvSpPr/>
            <p:nvPr/>
          </p:nvSpPr>
          <p:spPr>
            <a:xfrm>
              <a:off x="-3273818" y="275596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2062811">
              <a:off x="-311770" y="463134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10"/>
          <p:cNvSpPr>
            <a:spLocks noGrp="1"/>
          </p:cNvSpPr>
          <p:nvPr>
            <p:ph type="pic" idx="2"/>
          </p:nvPr>
        </p:nvSpPr>
        <p:spPr>
          <a:xfrm>
            <a:off x="-6875" y="0"/>
            <a:ext cx="9144000" cy="5157300"/>
          </a:xfrm>
          <a:prstGeom prst="rect">
            <a:avLst/>
          </a:prstGeom>
          <a:noFill/>
          <a:ln>
            <a:noFill/>
          </a:ln>
        </p:spPr>
      </p:sp>
      <p:sp>
        <p:nvSpPr>
          <p:cNvPr id="123" name="Google Shape;12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11"/>
          <p:cNvSpPr txBox="1">
            <a:spLocks noGrp="1"/>
          </p:cNvSpPr>
          <p:nvPr>
            <p:ph type="title" hasCustomPrompt="1"/>
          </p:nvPr>
        </p:nvSpPr>
        <p:spPr>
          <a:xfrm>
            <a:off x="715100" y="1363950"/>
            <a:ext cx="4655100" cy="9858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11"/>
          <p:cNvSpPr txBox="1">
            <a:spLocks noGrp="1"/>
          </p:cNvSpPr>
          <p:nvPr>
            <p:ph type="subTitle" idx="1"/>
          </p:nvPr>
        </p:nvSpPr>
        <p:spPr>
          <a:xfrm>
            <a:off x="715100" y="2349750"/>
            <a:ext cx="4655100" cy="1429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7" name="Google Shape;127;p11"/>
          <p:cNvGrpSpPr/>
          <p:nvPr/>
        </p:nvGrpSpPr>
        <p:grpSpPr>
          <a:xfrm>
            <a:off x="-3539393" y="-243712"/>
            <a:ext cx="4254488" cy="8359445"/>
            <a:chOff x="-3539393" y="-243712"/>
            <a:chExt cx="4254488" cy="8359445"/>
          </a:xfrm>
        </p:grpSpPr>
        <p:sp>
          <p:nvSpPr>
            <p:cNvPr id="128" name="Google Shape;128;p11"/>
            <p:cNvSpPr/>
            <p:nvPr/>
          </p:nvSpPr>
          <p:spPr>
            <a:xfrm>
              <a:off x="-3539393" y="-243712"/>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a:off x="-2342718" y="3246968"/>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11"/>
          <p:cNvGrpSpPr/>
          <p:nvPr/>
        </p:nvGrpSpPr>
        <p:grpSpPr>
          <a:xfrm>
            <a:off x="1032104" y="4147976"/>
            <a:ext cx="5124693" cy="1891370"/>
            <a:chOff x="1032104" y="4147976"/>
            <a:chExt cx="5124693" cy="1891370"/>
          </a:xfrm>
        </p:grpSpPr>
        <p:grpSp>
          <p:nvGrpSpPr>
            <p:cNvPr id="131" name="Google Shape;131;p11"/>
            <p:cNvGrpSpPr/>
            <p:nvPr/>
          </p:nvGrpSpPr>
          <p:grpSpPr>
            <a:xfrm>
              <a:off x="5048520" y="4760898"/>
              <a:ext cx="1108277" cy="240417"/>
              <a:chOff x="3270570" y="4515773"/>
              <a:chExt cx="1108277" cy="240417"/>
            </a:xfrm>
          </p:grpSpPr>
          <p:sp>
            <p:nvSpPr>
              <p:cNvPr id="132" name="Google Shape;132;p11"/>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1"/>
            <p:cNvSpPr/>
            <p:nvPr/>
          </p:nvSpPr>
          <p:spPr>
            <a:xfrm rot="-2062811">
              <a:off x="1103030" y="465039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1"/>
          <p:cNvGrpSpPr/>
          <p:nvPr/>
        </p:nvGrpSpPr>
        <p:grpSpPr>
          <a:xfrm>
            <a:off x="4404791" y="-1560194"/>
            <a:ext cx="3656111" cy="2495676"/>
            <a:chOff x="4404791" y="-1560194"/>
            <a:chExt cx="3656111" cy="2495676"/>
          </a:xfrm>
        </p:grpSpPr>
        <p:sp>
          <p:nvSpPr>
            <p:cNvPr id="136" name="Google Shape;136;p11"/>
            <p:cNvSpPr/>
            <p:nvPr/>
          </p:nvSpPr>
          <p:spPr>
            <a:xfrm>
              <a:off x="4772742" y="-1560194"/>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4404791" y="134531"/>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athway Extreme SemiBold"/>
              <a:buNone/>
              <a:defRPr sz="3000">
                <a:solidFill>
                  <a:schemeClr val="dk1"/>
                </a:solidFill>
                <a:latin typeface="Pathway Extreme SemiBold"/>
                <a:ea typeface="Pathway Extreme SemiBold"/>
                <a:cs typeface="Pathway Extreme SemiBold"/>
                <a:sym typeface="Pathway Extreme SemiBold"/>
              </a:defRPr>
            </a:lvl1pPr>
            <a:lvl2pPr lvl="1"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2pPr>
            <a:lvl3pPr lvl="2"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3pPr>
            <a:lvl4pPr lvl="3"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4pPr>
            <a:lvl5pPr lvl="4"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5pPr>
            <a:lvl6pPr lvl="5"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6pPr>
            <a:lvl7pPr lvl="6"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7pPr>
            <a:lvl8pPr lvl="7"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8pPr>
            <a:lvl9pPr lvl="8"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1pPr>
            <a:lvl2pPr marL="914400" lvl="1"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2pPr>
            <a:lvl3pPr marL="1371600" lvl="2"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3pPr>
            <a:lvl4pPr marL="1828800" lvl="3"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4pPr>
            <a:lvl5pPr marL="2286000" lvl="4"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5pPr>
            <a:lvl6pPr marL="2743200" lvl="5"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6pPr>
            <a:lvl7pPr marL="3200400" lvl="6"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7pPr>
            <a:lvl8pPr marL="3657600" lvl="7"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8pPr>
            <a:lvl9pPr marL="4114800" lvl="8"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4" r:id="rId12"/>
    <p:sldLayoutId id="2147483665"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ctrTitle"/>
          </p:nvPr>
        </p:nvSpPr>
        <p:spPr>
          <a:xfrm>
            <a:off x="873939" y="1252275"/>
            <a:ext cx="7477041" cy="8678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JURNAL PENELITIAN </a:t>
            </a:r>
            <a:br>
              <a:rPr lang="en" sz="3600" dirty="0"/>
            </a:br>
            <a:br>
              <a:rPr lang="en" sz="3600" dirty="0"/>
            </a:br>
            <a:endParaRPr sz="3600" dirty="0"/>
          </a:p>
        </p:txBody>
      </p:sp>
      <p:sp>
        <p:nvSpPr>
          <p:cNvPr id="5" name="TextBox 4">
            <a:extLst>
              <a:ext uri="{FF2B5EF4-FFF2-40B4-BE49-F238E27FC236}">
                <a16:creationId xmlns:a16="http://schemas.microsoft.com/office/drawing/2014/main" id="{642E374A-D51E-1600-9D38-5D72832517B2}"/>
              </a:ext>
            </a:extLst>
          </p:cNvPr>
          <p:cNvSpPr txBox="1"/>
          <p:nvPr/>
        </p:nvSpPr>
        <p:spPr>
          <a:xfrm>
            <a:off x="1221685" y="1140589"/>
            <a:ext cx="7301039" cy="3170099"/>
          </a:xfrm>
          <a:prstGeom prst="rect">
            <a:avLst/>
          </a:prstGeom>
          <a:noFill/>
        </p:spPr>
        <p:txBody>
          <a:bodyPr wrap="square">
            <a:spAutoFit/>
          </a:bodyPr>
          <a:lstStyle/>
          <a:p>
            <a:r>
              <a:rPr lang="en" sz="2000" dirty="0">
                <a:latin typeface="Bookman Old Style" panose="02050604050505020204" pitchFamily="18" charset="0"/>
              </a:rPr>
              <a:t>JUDUL : </a:t>
            </a:r>
          </a:p>
          <a:p>
            <a:r>
              <a:rPr lang="en" sz="2000" dirty="0">
                <a:latin typeface="Bookman Old Style" panose="02050604050505020204" pitchFamily="18" charset="0"/>
              </a:rPr>
              <a:t>“</a:t>
            </a:r>
            <a:r>
              <a:rPr lang="en-GB" sz="2000" dirty="0" err="1">
                <a:latin typeface="Bookman Old Style" panose="02050604050505020204" pitchFamily="18" charset="0"/>
              </a:rPr>
              <a:t>Penerapan</a:t>
            </a:r>
            <a:r>
              <a:rPr lang="en-GB" sz="2000" dirty="0">
                <a:latin typeface="Bookman Old Style" panose="02050604050505020204" pitchFamily="18" charset="0"/>
              </a:rPr>
              <a:t> </a:t>
            </a:r>
            <a:r>
              <a:rPr lang="en-GB" sz="2000" dirty="0" err="1">
                <a:latin typeface="Bookman Old Style" panose="02050604050505020204" pitchFamily="18" charset="0"/>
              </a:rPr>
              <a:t>Algoritma</a:t>
            </a:r>
            <a:r>
              <a:rPr lang="en-GB" sz="2000" dirty="0">
                <a:latin typeface="Bookman Old Style" panose="02050604050505020204" pitchFamily="18" charset="0"/>
              </a:rPr>
              <a:t> K-Nearest </a:t>
            </a:r>
            <a:r>
              <a:rPr lang="en-GB" sz="2000" dirty="0" err="1">
                <a:latin typeface="Bookman Old Style" panose="02050604050505020204" pitchFamily="18" charset="0"/>
              </a:rPr>
              <a:t>Neighbor</a:t>
            </a:r>
            <a:r>
              <a:rPr lang="en-GB" sz="2000" dirty="0">
                <a:latin typeface="Bookman Old Style" panose="02050604050505020204" pitchFamily="18" charset="0"/>
              </a:rPr>
              <a:t> </a:t>
            </a:r>
            <a:r>
              <a:rPr lang="en-GB" sz="2000" dirty="0" err="1">
                <a:latin typeface="Bookman Old Style" panose="02050604050505020204" pitchFamily="18" charset="0"/>
              </a:rPr>
              <a:t>Untuk</a:t>
            </a:r>
            <a:r>
              <a:rPr lang="en-GB" sz="2000" dirty="0">
                <a:latin typeface="Bookman Old Style" panose="02050604050505020204" pitchFamily="18" charset="0"/>
              </a:rPr>
              <a:t> </a:t>
            </a:r>
            <a:r>
              <a:rPr lang="en-GB" sz="2000" dirty="0" err="1">
                <a:latin typeface="Bookman Old Style" panose="02050604050505020204" pitchFamily="18" charset="0"/>
              </a:rPr>
              <a:t>Memprediksi</a:t>
            </a:r>
            <a:r>
              <a:rPr lang="en-GB" sz="2000" dirty="0">
                <a:latin typeface="Bookman Old Style" panose="02050604050505020204" pitchFamily="18" charset="0"/>
              </a:rPr>
              <a:t> </a:t>
            </a:r>
            <a:r>
              <a:rPr lang="en-GB" sz="2000" dirty="0" err="1">
                <a:latin typeface="Bookman Old Style" panose="02050604050505020204" pitchFamily="18" charset="0"/>
              </a:rPr>
              <a:t>Kelulusan</a:t>
            </a:r>
            <a:r>
              <a:rPr lang="en-GB" sz="2000" dirty="0">
                <a:latin typeface="Bookman Old Style" panose="02050604050505020204" pitchFamily="18" charset="0"/>
              </a:rPr>
              <a:t> </a:t>
            </a:r>
            <a:r>
              <a:rPr lang="en-GB" sz="2000" dirty="0" err="1">
                <a:latin typeface="Bookman Old Style" panose="02050604050505020204" pitchFamily="18" charset="0"/>
              </a:rPr>
              <a:t>Mahasiswa</a:t>
            </a:r>
            <a:r>
              <a:rPr lang="en-ID" sz="2000" dirty="0">
                <a:latin typeface="Bookman Old Style" panose="02050604050505020204" pitchFamily="18" charset="0"/>
              </a:rPr>
              <a:t>“</a:t>
            </a:r>
          </a:p>
          <a:p>
            <a:endParaRPr lang="en-ID" sz="2000" dirty="0">
              <a:latin typeface="Bookman Old Style" panose="02050604050505020204" pitchFamily="18" charset="0"/>
            </a:endParaRPr>
          </a:p>
          <a:p>
            <a:r>
              <a:rPr lang="en-ID" sz="2000" dirty="0">
                <a:latin typeface="Bookman Old Style" panose="02050604050505020204" pitchFamily="18" charset="0"/>
              </a:rPr>
              <a:t>PENULIS : </a:t>
            </a:r>
          </a:p>
          <a:p>
            <a:r>
              <a:rPr lang="en-ID" sz="2000" dirty="0" err="1">
                <a:latin typeface="Bookman Old Style" panose="02050604050505020204" pitchFamily="18" charset="0"/>
              </a:rPr>
              <a:t>Rizki</a:t>
            </a:r>
            <a:r>
              <a:rPr lang="en-ID" sz="2000" dirty="0">
                <a:latin typeface="Bookman Old Style" panose="02050604050505020204" pitchFamily="18" charset="0"/>
              </a:rPr>
              <a:t> Alexander </a:t>
            </a:r>
            <a:r>
              <a:rPr lang="en-ID" sz="2000" dirty="0" err="1">
                <a:latin typeface="Bookman Old Style" panose="02050604050505020204" pitchFamily="18" charset="0"/>
              </a:rPr>
              <a:t>Manullang</a:t>
            </a:r>
            <a:r>
              <a:rPr lang="en-ID" sz="2000" dirty="0">
                <a:latin typeface="Bookman Old Style" panose="02050604050505020204" pitchFamily="18" charset="0"/>
              </a:rPr>
              <a:t>, </a:t>
            </a:r>
            <a:r>
              <a:rPr lang="en-ID" sz="2000" dirty="0" err="1">
                <a:latin typeface="Bookman Old Style" panose="02050604050505020204" pitchFamily="18" charset="0"/>
              </a:rPr>
              <a:t>Fricles</a:t>
            </a:r>
            <a:r>
              <a:rPr lang="en-ID" sz="2000" dirty="0">
                <a:latin typeface="Bookman Old Style" panose="02050604050505020204" pitchFamily="18" charset="0"/>
              </a:rPr>
              <a:t> </a:t>
            </a:r>
            <a:r>
              <a:rPr lang="en-ID" sz="2000" dirty="0" err="1">
                <a:latin typeface="Bookman Old Style" panose="02050604050505020204" pitchFamily="18" charset="0"/>
              </a:rPr>
              <a:t>Ariwisanto</a:t>
            </a:r>
            <a:r>
              <a:rPr lang="en-ID" sz="2000" dirty="0">
                <a:latin typeface="Bookman Old Style" panose="02050604050505020204" pitchFamily="18" charset="0"/>
              </a:rPr>
              <a:t> </a:t>
            </a:r>
            <a:r>
              <a:rPr lang="en-ID" sz="2000" dirty="0" err="1">
                <a:latin typeface="Bookman Old Style" panose="02050604050505020204" pitchFamily="18" charset="0"/>
              </a:rPr>
              <a:t>Sianturi</a:t>
            </a:r>
            <a:endParaRPr lang="en-ID" sz="2000" dirty="0">
              <a:latin typeface="Bookman Old Style" panose="02050604050505020204" pitchFamily="18" charset="0"/>
            </a:endParaRPr>
          </a:p>
          <a:p>
            <a:endParaRPr lang="es-ES" sz="2000" dirty="0">
              <a:latin typeface="Bookman Old Style" panose="02050604050505020204" pitchFamily="18" charset="0"/>
            </a:endParaRPr>
          </a:p>
          <a:p>
            <a:r>
              <a:rPr lang="es-ES" sz="2000" dirty="0">
                <a:latin typeface="Bookman Old Style" panose="02050604050505020204" pitchFamily="18" charset="0"/>
              </a:rPr>
              <a:t>SUMBER : </a:t>
            </a:r>
          </a:p>
          <a:p>
            <a:pPr marL="0" indent="0">
              <a:lnSpc>
                <a:spcPct val="100000"/>
              </a:lnSpc>
              <a:buFont typeface="Ubuntu Light"/>
              <a:buNone/>
            </a:pPr>
            <a:r>
              <a:rPr lang="en-US" sz="2000" dirty="0">
                <a:latin typeface="Bookman Old Style" panose="02050604050505020204" pitchFamily="18" charset="0"/>
              </a:rPr>
              <a:t>JIKOMSI [</a:t>
            </a:r>
            <a:r>
              <a:rPr lang="en-US" sz="2000" dirty="0" err="1">
                <a:latin typeface="Bookman Old Style" panose="02050604050505020204" pitchFamily="18" charset="0"/>
              </a:rPr>
              <a:t>Jurnal</a:t>
            </a:r>
            <a:r>
              <a:rPr lang="en-US" sz="2000" dirty="0">
                <a:latin typeface="Bookman Old Style" panose="02050604050505020204" pitchFamily="18" charset="0"/>
              </a:rPr>
              <a:t> </a:t>
            </a:r>
            <a:r>
              <a:rPr lang="en-US" sz="2000" dirty="0" err="1">
                <a:latin typeface="Bookman Old Style" panose="02050604050505020204" pitchFamily="18" charset="0"/>
              </a:rPr>
              <a:t>Ilmu</a:t>
            </a:r>
            <a:r>
              <a:rPr lang="en-US" sz="2000" dirty="0">
                <a:latin typeface="Bookman Old Style" panose="02050604050505020204" pitchFamily="18" charset="0"/>
              </a:rPr>
              <a:t> </a:t>
            </a:r>
            <a:r>
              <a:rPr lang="en-US" sz="2000" dirty="0" err="1">
                <a:latin typeface="Bookman Old Style" panose="02050604050505020204" pitchFamily="18" charset="0"/>
              </a:rPr>
              <a:t>Komputer</a:t>
            </a:r>
            <a:r>
              <a:rPr lang="en-US" sz="2000" dirty="0">
                <a:latin typeface="Bookman Old Style" panose="02050604050505020204" pitchFamily="18" charset="0"/>
              </a:rPr>
              <a:t> dan </a:t>
            </a:r>
            <a:r>
              <a:rPr lang="en-US" sz="2000" dirty="0" err="1">
                <a:latin typeface="Bookman Old Style" panose="02050604050505020204" pitchFamily="18" charset="0"/>
              </a:rPr>
              <a:t>Sistem</a:t>
            </a:r>
            <a:r>
              <a:rPr lang="en-US" sz="2000" dirty="0">
                <a:latin typeface="Bookman Old Style" panose="02050604050505020204" pitchFamily="18" charset="0"/>
              </a:rPr>
              <a:t> </a:t>
            </a:r>
            <a:r>
              <a:rPr lang="en-US" sz="2000" dirty="0" err="1">
                <a:latin typeface="Bookman Old Style" panose="02050604050505020204" pitchFamily="18" charset="0"/>
              </a:rPr>
              <a:t>Informasi</a:t>
            </a:r>
            <a:r>
              <a:rPr lang="en-US" sz="2000" dirty="0">
                <a:latin typeface="Bookman Old Style" panose="02050604050505020204" pitchFamily="18" charset="0"/>
              </a:rPr>
              <a:t>]</a:t>
            </a:r>
          </a:p>
          <a:p>
            <a:pPr marL="0" indent="0">
              <a:lnSpc>
                <a:spcPct val="100000"/>
              </a:lnSpc>
              <a:buFont typeface="Ubuntu Light"/>
              <a:buNone/>
            </a:pPr>
            <a:r>
              <a:rPr lang="en-US" sz="2000" i="1" dirty="0">
                <a:latin typeface="Bookman Old Style" panose="02050604050505020204" pitchFamily="18" charset="0"/>
              </a:rPr>
              <a:t>Vol.4 No.2 September 2021, pp 42-50</a:t>
            </a:r>
            <a:endParaRPr lang="en-US" sz="2000" dirty="0">
              <a:latin typeface="Bookman Old Style" panose="02050604050505020204" pitchFamily="18" charset="0"/>
            </a:endParaRPr>
          </a:p>
        </p:txBody>
      </p:sp>
      <p:sp>
        <p:nvSpPr>
          <p:cNvPr id="2" name="Rectangle 1">
            <a:extLst>
              <a:ext uri="{FF2B5EF4-FFF2-40B4-BE49-F238E27FC236}">
                <a16:creationId xmlns:a16="http://schemas.microsoft.com/office/drawing/2014/main" id="{D6F85A52-131F-E451-933F-E6BCC330D13A}"/>
              </a:ext>
            </a:extLst>
          </p:cNvPr>
          <p:cNvSpPr/>
          <p:nvPr/>
        </p:nvSpPr>
        <p:spPr>
          <a:xfrm>
            <a:off x="5705684" y="4355271"/>
            <a:ext cx="3245382" cy="244811"/>
          </a:xfrm>
          <a:prstGeom prst="rect">
            <a:avLst/>
          </a:prstGeom>
        </p:spPr>
        <p:txBody>
          <a:bodyPr wrap="square">
            <a:spAutoFit/>
          </a:bodyPr>
          <a:lstStyle/>
          <a:p>
            <a:pPr marL="12700">
              <a:lnSpc>
                <a:spcPts val="1100"/>
              </a:lnSpc>
            </a:pPr>
            <a:r>
              <a:rPr lang="en-US" sz="1800" dirty="0">
                <a:solidFill>
                  <a:schemeClr val="tx1">
                    <a:lumMod val="95000"/>
                    <a:lumOff val="5000"/>
                  </a:schemeClr>
                </a:solidFill>
                <a:latin typeface="Ubuntu Light" panose="020B0604020202020204" charset="0"/>
                <a:ea typeface="Times New Roman" panose="02020603050405020304" pitchFamily="18" charset="0"/>
              </a:rPr>
              <a:t>E</a:t>
            </a:r>
            <a:r>
              <a:rPr lang="en-US" sz="1800" spc="-180" dirty="0">
                <a:solidFill>
                  <a:schemeClr val="tx1">
                    <a:lumMod val="95000"/>
                    <a:lumOff val="5000"/>
                  </a:schemeClr>
                </a:solidFill>
                <a:latin typeface="Ubuntu Light" panose="020B0604020202020204" charset="0"/>
                <a:ea typeface="Times New Roman" panose="02020603050405020304" pitchFamily="18" charset="0"/>
              </a:rPr>
              <a:t> </a:t>
            </a:r>
            <a:r>
              <a:rPr lang="en-US" sz="1800" spc="5" dirty="0">
                <a:solidFill>
                  <a:schemeClr val="tx1">
                    <a:lumMod val="95000"/>
                    <a:lumOff val="5000"/>
                  </a:schemeClr>
                </a:solidFill>
                <a:latin typeface="Ubuntu Light" panose="020B0604020202020204" charset="0"/>
                <a:ea typeface="Times New Roman" panose="02020603050405020304" pitchFamily="18" charset="0"/>
              </a:rPr>
              <a:t>-</a:t>
            </a:r>
            <a:r>
              <a:rPr lang="en-US" sz="1800" spc="-10" dirty="0">
                <a:solidFill>
                  <a:schemeClr val="tx1">
                    <a:lumMod val="95000"/>
                    <a:lumOff val="5000"/>
                  </a:schemeClr>
                </a:solidFill>
                <a:latin typeface="Ubuntu Light" panose="020B0604020202020204" charset="0"/>
                <a:ea typeface="Times New Roman" panose="02020603050405020304" pitchFamily="18" charset="0"/>
              </a:rPr>
              <a:t>I</a:t>
            </a:r>
            <a:r>
              <a:rPr lang="en-US" sz="1800" dirty="0">
                <a:solidFill>
                  <a:schemeClr val="tx1">
                    <a:lumMod val="95000"/>
                    <a:lumOff val="5000"/>
                  </a:schemeClr>
                </a:solidFill>
                <a:latin typeface="Ubuntu Light" panose="020B0604020202020204" charset="0"/>
                <a:ea typeface="Times New Roman" panose="02020603050405020304" pitchFamily="18" charset="0"/>
              </a:rPr>
              <a:t>S</a:t>
            </a:r>
            <a:r>
              <a:rPr lang="en-US" sz="1800" spc="-5" dirty="0">
                <a:solidFill>
                  <a:schemeClr val="tx1">
                    <a:lumMod val="95000"/>
                    <a:lumOff val="5000"/>
                  </a:schemeClr>
                </a:solidFill>
                <a:latin typeface="Ubuntu Light" panose="020B0604020202020204" charset="0"/>
                <a:ea typeface="Times New Roman" panose="02020603050405020304" pitchFamily="18" charset="0"/>
              </a:rPr>
              <a:t>S</a:t>
            </a:r>
            <a:r>
              <a:rPr lang="en-US" sz="1800" dirty="0">
                <a:solidFill>
                  <a:schemeClr val="tx1">
                    <a:lumMod val="95000"/>
                    <a:lumOff val="5000"/>
                  </a:schemeClr>
                </a:solidFill>
                <a:latin typeface="Ubuntu Light" panose="020B0604020202020204" charset="0"/>
                <a:ea typeface="Times New Roman" panose="02020603050405020304" pitchFamily="18" charset="0"/>
              </a:rPr>
              <a:t>N</a:t>
            </a:r>
            <a:r>
              <a:rPr lang="en-US" sz="1800" spc="-25" dirty="0">
                <a:solidFill>
                  <a:schemeClr val="tx1">
                    <a:lumMod val="95000"/>
                    <a:lumOff val="5000"/>
                  </a:schemeClr>
                </a:solidFill>
                <a:latin typeface="Ubuntu Light" panose="020B0604020202020204" charset="0"/>
                <a:ea typeface="Times New Roman" panose="02020603050405020304" pitchFamily="18" charset="0"/>
              </a:rPr>
              <a:t> </a:t>
            </a:r>
            <a:r>
              <a:rPr lang="en-US" sz="1800" dirty="0">
                <a:solidFill>
                  <a:schemeClr val="tx1">
                    <a:lumMod val="95000"/>
                    <a:lumOff val="5000"/>
                  </a:schemeClr>
                </a:solidFill>
                <a:latin typeface="Ubuntu Light" panose="020B0604020202020204" charset="0"/>
                <a:ea typeface="Times New Roman" panose="02020603050405020304" pitchFamily="18" charset="0"/>
              </a:rPr>
              <a:t>:</a:t>
            </a:r>
            <a:r>
              <a:rPr lang="en-US" sz="1800" spc="-5" dirty="0">
                <a:solidFill>
                  <a:schemeClr val="tx1">
                    <a:lumMod val="95000"/>
                    <a:lumOff val="5000"/>
                  </a:schemeClr>
                </a:solidFill>
                <a:latin typeface="Ubuntu Light" panose="020B0604020202020204" charset="0"/>
                <a:ea typeface="Times New Roman" panose="02020603050405020304" pitchFamily="18" charset="0"/>
              </a:rPr>
              <a:t> </a:t>
            </a:r>
            <a:r>
              <a:rPr lang="en-US" sz="1800" spc="5" dirty="0">
                <a:solidFill>
                  <a:schemeClr val="tx1">
                    <a:lumMod val="95000"/>
                    <a:lumOff val="5000"/>
                  </a:schemeClr>
                </a:solidFill>
                <a:latin typeface="Ubuntu Light" panose="020B0604020202020204" charset="0"/>
                <a:ea typeface="Times New Roman" panose="02020603050405020304" pitchFamily="18" charset="0"/>
              </a:rPr>
              <a:t>272</a:t>
            </a:r>
            <a:r>
              <a:rPr lang="en-US" sz="1800" spc="10" dirty="0">
                <a:solidFill>
                  <a:schemeClr val="tx1">
                    <a:lumMod val="95000"/>
                    <a:lumOff val="5000"/>
                  </a:schemeClr>
                </a:solidFill>
                <a:latin typeface="Ubuntu Light" panose="020B0604020202020204" charset="0"/>
                <a:ea typeface="Times New Roman" panose="02020603050405020304" pitchFamily="18" charset="0"/>
              </a:rPr>
              <a:t>3</a:t>
            </a:r>
            <a:r>
              <a:rPr lang="en-US" sz="1800" spc="5" dirty="0">
                <a:solidFill>
                  <a:schemeClr val="tx1">
                    <a:lumMod val="95000"/>
                    <a:lumOff val="5000"/>
                  </a:schemeClr>
                </a:solidFill>
                <a:latin typeface="Ubuntu Light" panose="020B0604020202020204" charset="0"/>
                <a:ea typeface="Times New Roman" panose="02020603050405020304" pitchFamily="18" charset="0"/>
              </a:rPr>
              <a:t>-</a:t>
            </a:r>
            <a:r>
              <a:rPr lang="en-US" sz="1800" spc="-5" dirty="0">
                <a:solidFill>
                  <a:schemeClr val="tx1">
                    <a:lumMod val="95000"/>
                    <a:lumOff val="5000"/>
                  </a:schemeClr>
                </a:solidFill>
                <a:latin typeface="Ubuntu Light" panose="020B0604020202020204" charset="0"/>
                <a:ea typeface="Times New Roman" panose="02020603050405020304" pitchFamily="18" charset="0"/>
              </a:rPr>
              <a:t>6</a:t>
            </a:r>
            <a:r>
              <a:rPr lang="en-US" sz="1800" spc="5" dirty="0">
                <a:solidFill>
                  <a:schemeClr val="tx1">
                    <a:lumMod val="95000"/>
                    <a:lumOff val="5000"/>
                  </a:schemeClr>
                </a:solidFill>
                <a:latin typeface="Ubuntu Light" panose="020B0604020202020204" charset="0"/>
                <a:ea typeface="Times New Roman" panose="02020603050405020304" pitchFamily="18" charset="0"/>
              </a:rPr>
              <a:t>12</a:t>
            </a:r>
            <a:r>
              <a:rPr lang="en-US" sz="1800" dirty="0">
                <a:solidFill>
                  <a:schemeClr val="tx1">
                    <a:lumMod val="95000"/>
                    <a:lumOff val="5000"/>
                  </a:schemeClr>
                </a:solidFill>
                <a:latin typeface="Ubuntu Light" panose="020B0604020202020204" charset="0"/>
                <a:ea typeface="Times New Roman" panose="02020603050405020304" pitchFamily="18" charset="0"/>
              </a:rPr>
              <a:t>9</a:t>
            </a:r>
            <a:endParaRPr lang="en-US" sz="1800" dirty="0">
              <a:solidFill>
                <a:schemeClr val="tx1">
                  <a:lumMod val="95000"/>
                  <a:lumOff val="5000"/>
                </a:schemeClr>
              </a:solidFill>
              <a:effectLst/>
              <a:latin typeface="Ubuntu Light" panose="020B0604020202020204"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12" name="Google Shape;412;p35"/>
          <p:cNvSpPr txBox="1">
            <a:spLocks noGrp="1"/>
          </p:cNvSpPr>
          <p:nvPr>
            <p:ph type="title"/>
          </p:nvPr>
        </p:nvSpPr>
        <p:spPr>
          <a:xfrm>
            <a:off x="-1092616" y="8241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Kesimpulan</a:t>
            </a:r>
            <a:br>
              <a:rPr lang="en" dirty="0"/>
            </a:br>
            <a:endParaRPr dirty="0"/>
          </a:p>
        </p:txBody>
      </p:sp>
      <p:sp>
        <p:nvSpPr>
          <p:cNvPr id="411" name="Google Shape;411;p35"/>
          <p:cNvSpPr txBox="1">
            <a:spLocks noGrp="1"/>
          </p:cNvSpPr>
          <p:nvPr>
            <p:ph type="subTitle" idx="1"/>
          </p:nvPr>
        </p:nvSpPr>
        <p:spPr>
          <a:xfrm>
            <a:off x="764697" y="1173345"/>
            <a:ext cx="7614605" cy="3042605"/>
          </a:xfrm>
          <a:prstGeom prst="rect">
            <a:avLst/>
          </a:prstGeom>
        </p:spPr>
        <p:txBody>
          <a:bodyPr spcFirstLastPara="1" wrap="square" lIns="91425" tIns="91425" rIns="91425" bIns="91425" anchor="t" anchorCtr="0">
            <a:noAutofit/>
          </a:bodyPr>
          <a:lstStyle/>
          <a:p>
            <a:pPr marL="533400" lvl="1" indent="0" algn="just">
              <a:buNone/>
            </a:pPr>
            <a:endParaRPr lang="en-US" sz="1400" dirty="0"/>
          </a:p>
          <a:p>
            <a:pPr marL="533400" lvl="1" indent="0" algn="just">
              <a:buNone/>
            </a:pPr>
            <a:endParaRPr lang="en-US" sz="1400" dirty="0"/>
          </a:p>
          <a:p>
            <a:pPr marL="533400" lvl="1" indent="0" algn="just">
              <a:buNone/>
            </a:pPr>
            <a:r>
              <a:rPr lang="en-US" sz="1400" dirty="0"/>
              <a:t>Dari </a:t>
            </a:r>
            <a:r>
              <a:rPr lang="en-US" sz="1400" dirty="0" err="1"/>
              <a:t>hasil</a:t>
            </a:r>
            <a:r>
              <a:rPr lang="en-US" sz="1400" dirty="0"/>
              <a:t> </a:t>
            </a:r>
            <a:r>
              <a:rPr lang="en-US" sz="1400" dirty="0" err="1"/>
              <a:t>penelitian</a:t>
            </a:r>
            <a:r>
              <a:rPr lang="en-US" sz="1400" dirty="0"/>
              <a:t> di </a:t>
            </a:r>
            <a:r>
              <a:rPr lang="en-US" sz="1400" dirty="0" err="1"/>
              <a:t>atas</a:t>
            </a:r>
            <a:r>
              <a:rPr lang="en-US" sz="1400" dirty="0"/>
              <a:t> </a:t>
            </a:r>
            <a:r>
              <a:rPr lang="en-US" sz="1400" dirty="0" err="1"/>
              <a:t>tentang</a:t>
            </a:r>
            <a:r>
              <a:rPr lang="en-US" sz="1400" dirty="0"/>
              <a:t> </a:t>
            </a:r>
            <a:r>
              <a:rPr lang="en-US" sz="1400" dirty="0" err="1"/>
              <a:t>Penerapan</a:t>
            </a:r>
            <a:r>
              <a:rPr lang="en-US" sz="1400" dirty="0"/>
              <a:t> </a:t>
            </a:r>
            <a:r>
              <a:rPr lang="en-US" sz="1400" dirty="0" err="1"/>
              <a:t>Algoritma</a:t>
            </a:r>
            <a:r>
              <a:rPr lang="en-US" sz="1400" dirty="0"/>
              <a:t> </a:t>
            </a:r>
            <a:r>
              <a:rPr lang="en-US" sz="1400" i="1" dirty="0"/>
              <a:t>K-Nearest Neighbor </a:t>
            </a:r>
            <a:r>
              <a:rPr lang="en-US" sz="1400" dirty="0" err="1"/>
              <a:t>untuk</a:t>
            </a:r>
            <a:r>
              <a:rPr lang="en-US" sz="1400" dirty="0"/>
              <a:t> </a:t>
            </a:r>
            <a:r>
              <a:rPr lang="en-US" sz="1400" dirty="0" err="1"/>
              <a:t>memprediksi</a:t>
            </a:r>
            <a:r>
              <a:rPr lang="en-US" sz="1400" dirty="0"/>
              <a:t> </a:t>
            </a:r>
            <a:r>
              <a:rPr lang="en-US" sz="1400" dirty="0" err="1"/>
              <a:t>kelulusan</a:t>
            </a:r>
            <a:r>
              <a:rPr lang="en-US" sz="1400" dirty="0"/>
              <a:t> </a:t>
            </a:r>
            <a:r>
              <a:rPr lang="en-US" sz="1400" dirty="0" err="1"/>
              <a:t>mahasiswa</a:t>
            </a:r>
            <a:r>
              <a:rPr lang="en-US" sz="1400" dirty="0"/>
              <a:t>, data yang </a:t>
            </a:r>
            <a:r>
              <a:rPr lang="en-US" sz="1400" dirty="0" err="1"/>
              <a:t>digunakan</a:t>
            </a:r>
            <a:r>
              <a:rPr lang="en-US" sz="1400" dirty="0"/>
              <a:t> </a:t>
            </a:r>
            <a:r>
              <a:rPr lang="en-US" sz="1400" dirty="0" err="1"/>
              <a:t>sebagai</a:t>
            </a:r>
            <a:r>
              <a:rPr lang="en-US" sz="1400" dirty="0"/>
              <a:t> data training </a:t>
            </a:r>
            <a:r>
              <a:rPr lang="en-US" sz="1400" dirty="0" err="1"/>
              <a:t>merupakan</a:t>
            </a:r>
            <a:r>
              <a:rPr lang="en-US" sz="1400" dirty="0"/>
              <a:t> data </a:t>
            </a:r>
            <a:r>
              <a:rPr lang="en-US" sz="1400" dirty="0" err="1"/>
              <a:t>kelulusan</a:t>
            </a:r>
            <a:r>
              <a:rPr lang="en-US" sz="1400" dirty="0"/>
              <a:t> </a:t>
            </a:r>
            <a:r>
              <a:rPr lang="en-US" sz="1400" dirty="0" err="1"/>
              <a:t>mahasiswa</a:t>
            </a:r>
            <a:r>
              <a:rPr lang="en-US" sz="1400" dirty="0"/>
              <a:t> </a:t>
            </a:r>
            <a:r>
              <a:rPr lang="en-US" sz="1400" dirty="0" err="1"/>
              <a:t>tahun</a:t>
            </a:r>
            <a:r>
              <a:rPr lang="en-US" sz="1400" dirty="0"/>
              <a:t> 2018, dan data yang </a:t>
            </a:r>
            <a:r>
              <a:rPr lang="en-US" sz="1400" dirty="0" err="1"/>
              <a:t>digunakan</a:t>
            </a:r>
            <a:r>
              <a:rPr lang="en-US" sz="1400" dirty="0"/>
              <a:t> </a:t>
            </a:r>
            <a:r>
              <a:rPr lang="en-US" sz="1400" dirty="0" err="1"/>
              <a:t>sebagai</a:t>
            </a:r>
            <a:r>
              <a:rPr lang="en-US" sz="1400" dirty="0"/>
              <a:t> data testing </a:t>
            </a:r>
            <a:r>
              <a:rPr lang="en-US" sz="1400" dirty="0" err="1"/>
              <a:t>merupakan</a:t>
            </a:r>
            <a:r>
              <a:rPr lang="en-US" sz="1400" dirty="0"/>
              <a:t> data </a:t>
            </a:r>
            <a:r>
              <a:rPr lang="en-US" sz="1400" dirty="0" err="1"/>
              <a:t>kelulusan</a:t>
            </a:r>
            <a:r>
              <a:rPr lang="en-US" sz="1400" dirty="0"/>
              <a:t> </a:t>
            </a:r>
            <a:r>
              <a:rPr lang="en-US" sz="1400" dirty="0" err="1"/>
              <a:t>mahasiswa</a:t>
            </a:r>
            <a:r>
              <a:rPr lang="en-US" sz="1400" dirty="0"/>
              <a:t> </a:t>
            </a:r>
            <a:r>
              <a:rPr lang="en-US" sz="1400" dirty="0" err="1"/>
              <a:t>tahun</a:t>
            </a:r>
            <a:r>
              <a:rPr lang="en-US" sz="1400" dirty="0"/>
              <a:t> 2020 </a:t>
            </a:r>
            <a:r>
              <a:rPr lang="en-US" sz="1400" dirty="0" err="1"/>
              <a:t>jurusan</a:t>
            </a:r>
            <a:r>
              <a:rPr lang="en-US" sz="1400" dirty="0"/>
              <a:t> Teknik </a:t>
            </a:r>
            <a:r>
              <a:rPr lang="en-US" sz="1400" dirty="0" err="1"/>
              <a:t>Informatika</a:t>
            </a:r>
            <a:r>
              <a:rPr lang="en-US" sz="1400" dirty="0"/>
              <a:t> </a:t>
            </a:r>
            <a:r>
              <a:rPr lang="en-US" sz="1400" dirty="0" err="1"/>
              <a:t>dengan</a:t>
            </a:r>
            <a:r>
              <a:rPr lang="en-US" sz="1400" dirty="0"/>
              <a:t> </a:t>
            </a:r>
            <a:r>
              <a:rPr lang="en-US" sz="1400" dirty="0" err="1"/>
              <a:t>atribut</a:t>
            </a:r>
            <a:r>
              <a:rPr lang="en-US" sz="1400" dirty="0"/>
              <a:t> yang </a:t>
            </a:r>
            <a:r>
              <a:rPr lang="en-US" sz="1400" dirty="0" err="1"/>
              <a:t>digunakan</a:t>
            </a:r>
            <a:r>
              <a:rPr lang="en-US" sz="1400" dirty="0"/>
              <a:t> </a:t>
            </a:r>
            <a:r>
              <a:rPr lang="en-US" sz="1400" dirty="0" err="1"/>
              <a:t>adalah</a:t>
            </a:r>
            <a:r>
              <a:rPr lang="en-US" sz="1400" dirty="0"/>
              <a:t>: IP semester 1-6.</a:t>
            </a:r>
          </a:p>
          <a:p>
            <a:pPr marL="533400" lvl="1" indent="0" algn="just">
              <a:buNone/>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8"/>
          <p:cNvSpPr/>
          <p:nvPr/>
        </p:nvSpPr>
        <p:spPr>
          <a:xfrm>
            <a:off x="7968200" y="2791725"/>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txBox="1">
            <a:spLocks noGrp="1"/>
          </p:cNvSpPr>
          <p:nvPr>
            <p:ph type="title"/>
          </p:nvPr>
        </p:nvSpPr>
        <p:spPr>
          <a:xfrm>
            <a:off x="682732" y="2229798"/>
            <a:ext cx="4655100" cy="9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
        <p:nvSpPr>
          <p:cNvPr id="479" name="Google Shape;479;p38"/>
          <p:cNvSpPr/>
          <p:nvPr/>
        </p:nvSpPr>
        <p:spPr>
          <a:xfrm>
            <a:off x="6038825" y="176550"/>
            <a:ext cx="5594903" cy="5776099"/>
          </a:xfrm>
          <a:custGeom>
            <a:avLst/>
            <a:gdLst/>
            <a:ahLst/>
            <a:cxnLst/>
            <a:rect l="l" t="t" r="r" b="b"/>
            <a:pathLst>
              <a:path w="32051" h="33089" extrusionOk="0">
                <a:moveTo>
                  <a:pt x="21567" y="6430"/>
                </a:moveTo>
                <a:cubicBezTo>
                  <a:pt x="21782" y="6430"/>
                  <a:pt x="21997" y="6435"/>
                  <a:pt x="22213" y="6445"/>
                </a:cubicBezTo>
                <a:cubicBezTo>
                  <a:pt x="22323" y="6450"/>
                  <a:pt x="22434" y="6456"/>
                  <a:pt x="22546" y="6463"/>
                </a:cubicBezTo>
                <a:lnTo>
                  <a:pt x="22546" y="6463"/>
                </a:lnTo>
                <a:cubicBezTo>
                  <a:pt x="22487" y="6540"/>
                  <a:pt x="22425" y="6614"/>
                  <a:pt x="22360" y="6686"/>
                </a:cubicBezTo>
                <a:cubicBezTo>
                  <a:pt x="22228" y="6825"/>
                  <a:pt x="22089" y="6955"/>
                  <a:pt x="21943" y="7075"/>
                </a:cubicBezTo>
                <a:cubicBezTo>
                  <a:pt x="21796" y="7199"/>
                  <a:pt x="21637" y="7307"/>
                  <a:pt x="21475" y="7408"/>
                </a:cubicBezTo>
                <a:cubicBezTo>
                  <a:pt x="21150" y="7612"/>
                  <a:pt x="20807" y="7786"/>
                  <a:pt x="20451" y="7929"/>
                </a:cubicBezTo>
                <a:cubicBezTo>
                  <a:pt x="20096" y="8068"/>
                  <a:pt x="19729" y="8180"/>
                  <a:pt x="19351" y="8246"/>
                </a:cubicBezTo>
                <a:cubicBezTo>
                  <a:pt x="19137" y="8283"/>
                  <a:pt x="18918" y="8306"/>
                  <a:pt x="18701" y="8306"/>
                </a:cubicBezTo>
                <a:cubicBezTo>
                  <a:pt x="18538" y="8306"/>
                  <a:pt x="18376" y="8293"/>
                  <a:pt x="18216" y="8265"/>
                </a:cubicBezTo>
                <a:cubicBezTo>
                  <a:pt x="18123" y="8249"/>
                  <a:pt x="18030" y="8230"/>
                  <a:pt x="17938" y="8203"/>
                </a:cubicBezTo>
                <a:cubicBezTo>
                  <a:pt x="17849" y="8176"/>
                  <a:pt x="17760" y="8141"/>
                  <a:pt x="17671" y="8103"/>
                </a:cubicBezTo>
                <a:cubicBezTo>
                  <a:pt x="17586" y="8068"/>
                  <a:pt x="17501" y="8025"/>
                  <a:pt x="17419" y="7975"/>
                </a:cubicBezTo>
                <a:cubicBezTo>
                  <a:pt x="17342" y="7925"/>
                  <a:pt x="17265" y="7867"/>
                  <a:pt x="17207" y="7798"/>
                </a:cubicBezTo>
                <a:cubicBezTo>
                  <a:pt x="17150" y="7728"/>
                  <a:pt x="17111" y="7647"/>
                  <a:pt x="17114" y="7561"/>
                </a:cubicBezTo>
                <a:cubicBezTo>
                  <a:pt x="17118" y="7477"/>
                  <a:pt x="17164" y="7396"/>
                  <a:pt x="17223" y="7330"/>
                </a:cubicBezTo>
                <a:cubicBezTo>
                  <a:pt x="17253" y="7295"/>
                  <a:pt x="17289" y="7265"/>
                  <a:pt x="17323" y="7233"/>
                </a:cubicBezTo>
                <a:cubicBezTo>
                  <a:pt x="17362" y="7203"/>
                  <a:pt x="17396" y="7176"/>
                  <a:pt x="17435" y="7149"/>
                </a:cubicBezTo>
                <a:cubicBezTo>
                  <a:pt x="17512" y="7094"/>
                  <a:pt x="17594" y="7044"/>
                  <a:pt x="17679" y="7002"/>
                </a:cubicBezTo>
                <a:cubicBezTo>
                  <a:pt x="17849" y="6917"/>
                  <a:pt x="18026" y="6851"/>
                  <a:pt x="18212" y="6793"/>
                </a:cubicBezTo>
                <a:cubicBezTo>
                  <a:pt x="18393" y="6739"/>
                  <a:pt x="18578" y="6693"/>
                  <a:pt x="18768" y="6658"/>
                </a:cubicBezTo>
                <a:cubicBezTo>
                  <a:pt x="19143" y="6581"/>
                  <a:pt x="19524" y="6538"/>
                  <a:pt x="19907" y="6504"/>
                </a:cubicBezTo>
                <a:cubicBezTo>
                  <a:pt x="20100" y="6488"/>
                  <a:pt x="20289" y="6477"/>
                  <a:pt x="20483" y="6465"/>
                </a:cubicBezTo>
                <a:cubicBezTo>
                  <a:pt x="20676" y="6454"/>
                  <a:pt x="20869" y="6442"/>
                  <a:pt x="21058" y="6438"/>
                </a:cubicBezTo>
                <a:cubicBezTo>
                  <a:pt x="21228" y="6433"/>
                  <a:pt x="21397" y="6430"/>
                  <a:pt x="21567" y="6430"/>
                </a:cubicBezTo>
                <a:close/>
                <a:moveTo>
                  <a:pt x="11539" y="10923"/>
                </a:moveTo>
                <a:cubicBezTo>
                  <a:pt x="11583" y="10923"/>
                  <a:pt x="11628" y="10924"/>
                  <a:pt x="11672" y="10926"/>
                </a:cubicBezTo>
                <a:cubicBezTo>
                  <a:pt x="11727" y="10930"/>
                  <a:pt x="11781" y="10934"/>
                  <a:pt x="11831" y="10941"/>
                </a:cubicBezTo>
                <a:cubicBezTo>
                  <a:pt x="11885" y="10950"/>
                  <a:pt x="11939" y="10957"/>
                  <a:pt x="11989" y="10964"/>
                </a:cubicBezTo>
                <a:cubicBezTo>
                  <a:pt x="12039" y="10973"/>
                  <a:pt x="12089" y="10984"/>
                  <a:pt x="12136" y="11000"/>
                </a:cubicBezTo>
                <a:cubicBezTo>
                  <a:pt x="12159" y="11011"/>
                  <a:pt x="12178" y="11023"/>
                  <a:pt x="12201" y="11034"/>
                </a:cubicBezTo>
                <a:cubicBezTo>
                  <a:pt x="12210" y="11042"/>
                  <a:pt x="12221" y="11046"/>
                  <a:pt x="12228" y="11053"/>
                </a:cubicBezTo>
                <a:lnTo>
                  <a:pt x="12251" y="11077"/>
                </a:lnTo>
                <a:cubicBezTo>
                  <a:pt x="12283" y="11119"/>
                  <a:pt x="12310" y="11162"/>
                  <a:pt x="12340" y="11208"/>
                </a:cubicBezTo>
                <a:cubicBezTo>
                  <a:pt x="12367" y="11251"/>
                  <a:pt x="12391" y="11297"/>
                  <a:pt x="12414" y="11344"/>
                </a:cubicBezTo>
                <a:cubicBezTo>
                  <a:pt x="12422" y="11367"/>
                  <a:pt x="12429" y="11390"/>
                  <a:pt x="12433" y="11408"/>
                </a:cubicBezTo>
                <a:lnTo>
                  <a:pt x="12433" y="11414"/>
                </a:lnTo>
                <a:lnTo>
                  <a:pt x="12433" y="11414"/>
                </a:lnTo>
                <a:lnTo>
                  <a:pt x="12418" y="11417"/>
                </a:lnTo>
                <a:cubicBezTo>
                  <a:pt x="12367" y="11428"/>
                  <a:pt x="12314" y="11436"/>
                  <a:pt x="12264" y="11444"/>
                </a:cubicBezTo>
                <a:cubicBezTo>
                  <a:pt x="12159" y="11459"/>
                  <a:pt x="12051" y="11471"/>
                  <a:pt x="11947" y="11483"/>
                </a:cubicBezTo>
                <a:cubicBezTo>
                  <a:pt x="11784" y="11497"/>
                  <a:pt x="11622" y="11503"/>
                  <a:pt x="11460" y="11503"/>
                </a:cubicBezTo>
                <a:cubicBezTo>
                  <a:pt x="11410" y="11503"/>
                  <a:pt x="11360" y="11502"/>
                  <a:pt x="11310" y="11501"/>
                </a:cubicBezTo>
                <a:cubicBezTo>
                  <a:pt x="11097" y="11497"/>
                  <a:pt x="10884" y="11483"/>
                  <a:pt x="10676" y="11455"/>
                </a:cubicBezTo>
                <a:cubicBezTo>
                  <a:pt x="10517" y="11432"/>
                  <a:pt x="10363" y="11400"/>
                  <a:pt x="10213" y="11357"/>
                </a:cubicBezTo>
                <a:lnTo>
                  <a:pt x="10213" y="11357"/>
                </a:lnTo>
                <a:cubicBezTo>
                  <a:pt x="10369" y="11226"/>
                  <a:pt x="10550" y="11125"/>
                  <a:pt x="10741" y="11053"/>
                </a:cubicBezTo>
                <a:cubicBezTo>
                  <a:pt x="10843" y="11014"/>
                  <a:pt x="10943" y="10988"/>
                  <a:pt x="11043" y="10973"/>
                </a:cubicBezTo>
                <a:cubicBezTo>
                  <a:pt x="11147" y="10953"/>
                  <a:pt x="11255" y="10941"/>
                  <a:pt x="11360" y="10930"/>
                </a:cubicBezTo>
                <a:cubicBezTo>
                  <a:pt x="11419" y="10925"/>
                  <a:pt x="11479" y="10923"/>
                  <a:pt x="11539" y="10923"/>
                </a:cubicBezTo>
                <a:close/>
                <a:moveTo>
                  <a:pt x="16388" y="11648"/>
                </a:moveTo>
                <a:cubicBezTo>
                  <a:pt x="16529" y="11648"/>
                  <a:pt x="16671" y="11668"/>
                  <a:pt x="16809" y="11706"/>
                </a:cubicBezTo>
                <a:cubicBezTo>
                  <a:pt x="16955" y="11747"/>
                  <a:pt x="17095" y="11806"/>
                  <a:pt x="17228" y="11879"/>
                </a:cubicBezTo>
                <a:lnTo>
                  <a:pt x="17228" y="11879"/>
                </a:lnTo>
                <a:cubicBezTo>
                  <a:pt x="17147" y="11885"/>
                  <a:pt x="17067" y="11889"/>
                  <a:pt x="16987" y="11891"/>
                </a:cubicBezTo>
                <a:cubicBezTo>
                  <a:pt x="16843" y="11896"/>
                  <a:pt x="16700" y="11898"/>
                  <a:pt x="16556" y="11898"/>
                </a:cubicBezTo>
                <a:cubicBezTo>
                  <a:pt x="16448" y="11898"/>
                  <a:pt x="16341" y="11897"/>
                  <a:pt x="16234" y="11895"/>
                </a:cubicBezTo>
                <a:cubicBezTo>
                  <a:pt x="16012" y="11892"/>
                  <a:pt x="15791" y="11886"/>
                  <a:pt x="15569" y="11876"/>
                </a:cubicBezTo>
                <a:lnTo>
                  <a:pt x="15569" y="11876"/>
                </a:lnTo>
                <a:cubicBezTo>
                  <a:pt x="15643" y="11833"/>
                  <a:pt x="15720" y="11796"/>
                  <a:pt x="15797" y="11764"/>
                </a:cubicBezTo>
                <a:cubicBezTo>
                  <a:pt x="15852" y="11745"/>
                  <a:pt x="15906" y="11725"/>
                  <a:pt x="15959" y="11710"/>
                </a:cubicBezTo>
                <a:cubicBezTo>
                  <a:pt x="15987" y="11699"/>
                  <a:pt x="16018" y="11695"/>
                  <a:pt x="16045" y="11686"/>
                </a:cubicBezTo>
                <a:cubicBezTo>
                  <a:pt x="16072" y="11679"/>
                  <a:pt x="16098" y="11675"/>
                  <a:pt x="16130" y="11672"/>
                </a:cubicBezTo>
                <a:cubicBezTo>
                  <a:pt x="16215" y="11655"/>
                  <a:pt x="16301" y="11648"/>
                  <a:pt x="16388" y="11648"/>
                </a:cubicBezTo>
                <a:close/>
                <a:moveTo>
                  <a:pt x="11321" y="12359"/>
                </a:moveTo>
                <a:cubicBezTo>
                  <a:pt x="11363" y="12363"/>
                  <a:pt x="11410" y="12363"/>
                  <a:pt x="11456" y="12367"/>
                </a:cubicBezTo>
                <a:cubicBezTo>
                  <a:pt x="11545" y="12371"/>
                  <a:pt x="11634" y="12382"/>
                  <a:pt x="11723" y="12397"/>
                </a:cubicBezTo>
                <a:cubicBezTo>
                  <a:pt x="12056" y="12452"/>
                  <a:pt x="12383" y="12564"/>
                  <a:pt x="12703" y="12693"/>
                </a:cubicBezTo>
                <a:lnTo>
                  <a:pt x="12703" y="12693"/>
                </a:lnTo>
                <a:cubicBezTo>
                  <a:pt x="12551" y="12802"/>
                  <a:pt x="12382" y="12892"/>
                  <a:pt x="12210" y="12957"/>
                </a:cubicBezTo>
                <a:cubicBezTo>
                  <a:pt x="12012" y="13035"/>
                  <a:pt x="11807" y="13085"/>
                  <a:pt x="11595" y="13108"/>
                </a:cubicBezTo>
                <a:cubicBezTo>
                  <a:pt x="11521" y="13115"/>
                  <a:pt x="11447" y="13119"/>
                  <a:pt x="11373" y="13119"/>
                </a:cubicBezTo>
                <a:cubicBezTo>
                  <a:pt x="11237" y="13119"/>
                  <a:pt x="11102" y="13107"/>
                  <a:pt x="10969" y="13085"/>
                </a:cubicBezTo>
                <a:cubicBezTo>
                  <a:pt x="10866" y="13066"/>
                  <a:pt x="10765" y="13043"/>
                  <a:pt x="10665" y="13007"/>
                </a:cubicBezTo>
                <a:cubicBezTo>
                  <a:pt x="10564" y="12977"/>
                  <a:pt x="10467" y="12934"/>
                  <a:pt x="10379" y="12884"/>
                </a:cubicBezTo>
                <a:cubicBezTo>
                  <a:pt x="10312" y="12845"/>
                  <a:pt x="10249" y="12802"/>
                  <a:pt x="10191" y="12754"/>
                </a:cubicBezTo>
                <a:lnTo>
                  <a:pt x="10191" y="12754"/>
                </a:lnTo>
                <a:cubicBezTo>
                  <a:pt x="10199" y="12748"/>
                  <a:pt x="10208" y="12741"/>
                  <a:pt x="10217" y="12734"/>
                </a:cubicBezTo>
                <a:cubicBezTo>
                  <a:pt x="10286" y="12676"/>
                  <a:pt x="10356" y="12629"/>
                  <a:pt x="10433" y="12583"/>
                </a:cubicBezTo>
                <a:cubicBezTo>
                  <a:pt x="10510" y="12540"/>
                  <a:pt x="10588" y="12502"/>
                  <a:pt x="10672" y="12474"/>
                </a:cubicBezTo>
                <a:cubicBezTo>
                  <a:pt x="10834" y="12410"/>
                  <a:pt x="11012" y="12374"/>
                  <a:pt x="11185" y="12363"/>
                </a:cubicBezTo>
                <a:cubicBezTo>
                  <a:pt x="11232" y="12363"/>
                  <a:pt x="11274" y="12359"/>
                  <a:pt x="11321" y="12359"/>
                </a:cubicBezTo>
                <a:close/>
                <a:moveTo>
                  <a:pt x="14683" y="16996"/>
                </a:moveTo>
                <a:cubicBezTo>
                  <a:pt x="14715" y="16996"/>
                  <a:pt x="14747" y="17000"/>
                  <a:pt x="14777" y="17005"/>
                </a:cubicBezTo>
                <a:cubicBezTo>
                  <a:pt x="14824" y="17013"/>
                  <a:pt x="14870" y="17025"/>
                  <a:pt x="14913" y="17040"/>
                </a:cubicBezTo>
                <a:cubicBezTo>
                  <a:pt x="14998" y="17075"/>
                  <a:pt x="15075" y="17125"/>
                  <a:pt x="15130" y="17195"/>
                </a:cubicBezTo>
                <a:cubicBezTo>
                  <a:pt x="15157" y="17230"/>
                  <a:pt x="15176" y="17268"/>
                  <a:pt x="15187" y="17310"/>
                </a:cubicBezTo>
                <a:cubicBezTo>
                  <a:pt x="15199" y="17353"/>
                  <a:pt x="15199" y="17396"/>
                  <a:pt x="15199" y="17442"/>
                </a:cubicBezTo>
                <a:cubicBezTo>
                  <a:pt x="15191" y="17531"/>
                  <a:pt x="15160" y="17619"/>
                  <a:pt x="15098" y="17677"/>
                </a:cubicBezTo>
                <a:cubicBezTo>
                  <a:pt x="15037" y="17740"/>
                  <a:pt x="14952" y="17778"/>
                  <a:pt x="14859" y="17797"/>
                </a:cubicBezTo>
                <a:cubicBezTo>
                  <a:pt x="14816" y="17809"/>
                  <a:pt x="14770" y="17813"/>
                  <a:pt x="14724" y="17817"/>
                </a:cubicBezTo>
                <a:cubicBezTo>
                  <a:pt x="14701" y="17820"/>
                  <a:pt x="14674" y="17820"/>
                  <a:pt x="14650" y="17820"/>
                </a:cubicBezTo>
                <a:lnTo>
                  <a:pt x="14615" y="17820"/>
                </a:lnTo>
                <a:lnTo>
                  <a:pt x="14577" y="17824"/>
                </a:lnTo>
                <a:cubicBezTo>
                  <a:pt x="14473" y="17828"/>
                  <a:pt x="14376" y="17867"/>
                  <a:pt x="14287" y="17909"/>
                </a:cubicBezTo>
                <a:cubicBezTo>
                  <a:pt x="14214" y="17944"/>
                  <a:pt x="14144" y="17984"/>
                  <a:pt x="14074" y="18023"/>
                </a:cubicBezTo>
                <a:lnTo>
                  <a:pt x="14074" y="18023"/>
                </a:lnTo>
                <a:cubicBezTo>
                  <a:pt x="14074" y="17960"/>
                  <a:pt x="14075" y="17896"/>
                  <a:pt x="14079" y="17832"/>
                </a:cubicBezTo>
                <a:cubicBezTo>
                  <a:pt x="14082" y="17740"/>
                  <a:pt x="14094" y="17642"/>
                  <a:pt x="14114" y="17550"/>
                </a:cubicBezTo>
                <a:cubicBezTo>
                  <a:pt x="14137" y="17461"/>
                  <a:pt x="14168" y="17373"/>
                  <a:pt x="14210" y="17291"/>
                </a:cubicBezTo>
                <a:cubicBezTo>
                  <a:pt x="14257" y="17210"/>
                  <a:pt x="14319" y="17141"/>
                  <a:pt x="14392" y="17091"/>
                </a:cubicBezTo>
                <a:cubicBezTo>
                  <a:pt x="14465" y="17040"/>
                  <a:pt x="14554" y="17009"/>
                  <a:pt x="14647" y="16998"/>
                </a:cubicBezTo>
                <a:cubicBezTo>
                  <a:pt x="14659" y="16997"/>
                  <a:pt x="14671" y="16996"/>
                  <a:pt x="14683" y="16996"/>
                </a:cubicBezTo>
                <a:close/>
                <a:moveTo>
                  <a:pt x="15292" y="19657"/>
                </a:moveTo>
                <a:cubicBezTo>
                  <a:pt x="15335" y="19657"/>
                  <a:pt x="15377" y="19659"/>
                  <a:pt x="15419" y="19663"/>
                </a:cubicBezTo>
                <a:cubicBezTo>
                  <a:pt x="15551" y="19678"/>
                  <a:pt x="15678" y="19709"/>
                  <a:pt x="15805" y="19747"/>
                </a:cubicBezTo>
                <a:cubicBezTo>
                  <a:pt x="15867" y="19767"/>
                  <a:pt x="15929" y="19790"/>
                  <a:pt x="15991" y="19817"/>
                </a:cubicBezTo>
                <a:cubicBezTo>
                  <a:pt x="16037" y="19834"/>
                  <a:pt x="16081" y="19854"/>
                  <a:pt x="16124" y="19876"/>
                </a:cubicBezTo>
                <a:lnTo>
                  <a:pt x="16124" y="19876"/>
                </a:lnTo>
                <a:cubicBezTo>
                  <a:pt x="16075" y="19924"/>
                  <a:pt x="16014" y="19963"/>
                  <a:pt x="15948" y="19991"/>
                </a:cubicBezTo>
                <a:cubicBezTo>
                  <a:pt x="15871" y="20029"/>
                  <a:pt x="15782" y="20057"/>
                  <a:pt x="15697" y="20076"/>
                </a:cubicBezTo>
                <a:cubicBezTo>
                  <a:pt x="15569" y="20101"/>
                  <a:pt x="15439" y="20112"/>
                  <a:pt x="15309" y="20112"/>
                </a:cubicBezTo>
                <a:cubicBezTo>
                  <a:pt x="15258" y="20112"/>
                  <a:pt x="15208" y="20110"/>
                  <a:pt x="15157" y="20107"/>
                </a:cubicBezTo>
                <a:cubicBezTo>
                  <a:pt x="15110" y="20103"/>
                  <a:pt x="15064" y="20099"/>
                  <a:pt x="15018" y="20095"/>
                </a:cubicBezTo>
                <a:cubicBezTo>
                  <a:pt x="14975" y="20091"/>
                  <a:pt x="14929" y="20084"/>
                  <a:pt x="14882" y="20080"/>
                </a:cubicBezTo>
                <a:cubicBezTo>
                  <a:pt x="14811" y="20074"/>
                  <a:pt x="14742" y="20070"/>
                  <a:pt x="14674" y="20070"/>
                </a:cubicBezTo>
                <a:cubicBezTo>
                  <a:pt x="14649" y="20070"/>
                  <a:pt x="14625" y="20071"/>
                  <a:pt x="14600" y="20072"/>
                </a:cubicBezTo>
                <a:cubicBezTo>
                  <a:pt x="14411" y="20080"/>
                  <a:pt x="14226" y="20114"/>
                  <a:pt x="14044" y="20161"/>
                </a:cubicBezTo>
                <a:cubicBezTo>
                  <a:pt x="13955" y="20184"/>
                  <a:pt x="13866" y="20207"/>
                  <a:pt x="13777" y="20234"/>
                </a:cubicBezTo>
                <a:cubicBezTo>
                  <a:pt x="13688" y="20261"/>
                  <a:pt x="13600" y="20284"/>
                  <a:pt x="13515" y="20304"/>
                </a:cubicBezTo>
                <a:cubicBezTo>
                  <a:pt x="13457" y="20314"/>
                  <a:pt x="13396" y="20316"/>
                  <a:pt x="13333" y="20316"/>
                </a:cubicBezTo>
                <a:cubicBezTo>
                  <a:pt x="13304" y="20316"/>
                  <a:pt x="13274" y="20316"/>
                  <a:pt x="13244" y="20316"/>
                </a:cubicBezTo>
                <a:cubicBezTo>
                  <a:pt x="13190" y="20316"/>
                  <a:pt x="13134" y="20312"/>
                  <a:pt x="13077" y="20309"/>
                </a:cubicBezTo>
                <a:lnTo>
                  <a:pt x="13077" y="20309"/>
                </a:lnTo>
                <a:cubicBezTo>
                  <a:pt x="13091" y="20307"/>
                  <a:pt x="13104" y="20306"/>
                  <a:pt x="13117" y="20304"/>
                </a:cubicBezTo>
                <a:cubicBezTo>
                  <a:pt x="13383" y="20266"/>
                  <a:pt x="13647" y="20196"/>
                  <a:pt x="13905" y="20114"/>
                </a:cubicBezTo>
                <a:cubicBezTo>
                  <a:pt x="14164" y="20034"/>
                  <a:pt x="14415" y="19933"/>
                  <a:pt x="14662" y="19833"/>
                </a:cubicBezTo>
                <a:cubicBezTo>
                  <a:pt x="14724" y="19810"/>
                  <a:pt x="14786" y="19783"/>
                  <a:pt x="14847" y="19759"/>
                </a:cubicBezTo>
                <a:cubicBezTo>
                  <a:pt x="14913" y="19736"/>
                  <a:pt x="14975" y="19709"/>
                  <a:pt x="15037" y="19690"/>
                </a:cubicBezTo>
                <a:cubicBezTo>
                  <a:pt x="15117" y="19666"/>
                  <a:pt x="15205" y="19657"/>
                  <a:pt x="15292" y="19657"/>
                </a:cubicBezTo>
                <a:close/>
                <a:moveTo>
                  <a:pt x="23535" y="10417"/>
                </a:moveTo>
                <a:cubicBezTo>
                  <a:pt x="23604" y="10417"/>
                  <a:pt x="23672" y="10426"/>
                  <a:pt x="23738" y="10443"/>
                </a:cubicBezTo>
                <a:cubicBezTo>
                  <a:pt x="23831" y="10467"/>
                  <a:pt x="23916" y="10505"/>
                  <a:pt x="23997" y="10551"/>
                </a:cubicBezTo>
                <a:cubicBezTo>
                  <a:pt x="24156" y="10644"/>
                  <a:pt x="24291" y="10783"/>
                  <a:pt x="24403" y="10934"/>
                </a:cubicBezTo>
                <a:cubicBezTo>
                  <a:pt x="24519" y="11084"/>
                  <a:pt x="24612" y="11251"/>
                  <a:pt x="24692" y="11420"/>
                </a:cubicBezTo>
                <a:cubicBezTo>
                  <a:pt x="24774" y="11594"/>
                  <a:pt x="24843" y="11772"/>
                  <a:pt x="24905" y="11953"/>
                </a:cubicBezTo>
                <a:cubicBezTo>
                  <a:pt x="25025" y="12317"/>
                  <a:pt x="25113" y="12691"/>
                  <a:pt x="25179" y="13070"/>
                </a:cubicBezTo>
                <a:cubicBezTo>
                  <a:pt x="25248" y="13448"/>
                  <a:pt x="25295" y="13831"/>
                  <a:pt x="25330" y="14212"/>
                </a:cubicBezTo>
                <a:cubicBezTo>
                  <a:pt x="25364" y="14595"/>
                  <a:pt x="25384" y="14977"/>
                  <a:pt x="25391" y="15364"/>
                </a:cubicBezTo>
                <a:cubicBezTo>
                  <a:pt x="25403" y="16132"/>
                  <a:pt x="25368" y="16901"/>
                  <a:pt x="25280" y="17665"/>
                </a:cubicBezTo>
                <a:cubicBezTo>
                  <a:pt x="25261" y="17855"/>
                  <a:pt x="25234" y="18048"/>
                  <a:pt x="25206" y="18237"/>
                </a:cubicBezTo>
                <a:cubicBezTo>
                  <a:pt x="25175" y="18426"/>
                  <a:pt x="25145" y="18616"/>
                  <a:pt x="25109" y="18806"/>
                </a:cubicBezTo>
                <a:cubicBezTo>
                  <a:pt x="25040" y="19184"/>
                  <a:pt x="24967" y="19562"/>
                  <a:pt x="24881" y="19936"/>
                </a:cubicBezTo>
                <a:cubicBezTo>
                  <a:pt x="24785" y="20376"/>
                  <a:pt x="24679" y="20811"/>
                  <a:pt x="24559" y="21241"/>
                </a:cubicBezTo>
                <a:lnTo>
                  <a:pt x="24559" y="21241"/>
                </a:lnTo>
                <a:cubicBezTo>
                  <a:pt x="24388" y="20919"/>
                  <a:pt x="24234" y="20584"/>
                  <a:pt x="24093" y="20246"/>
                </a:cubicBezTo>
                <a:cubicBezTo>
                  <a:pt x="23804" y="19535"/>
                  <a:pt x="23573" y="18801"/>
                  <a:pt x="23380" y="18056"/>
                </a:cubicBezTo>
                <a:cubicBezTo>
                  <a:pt x="23186" y="17310"/>
                  <a:pt x="23032" y="16558"/>
                  <a:pt x="22912" y="15797"/>
                </a:cubicBezTo>
                <a:cubicBezTo>
                  <a:pt x="22792" y="15036"/>
                  <a:pt x="22708" y="14271"/>
                  <a:pt x="22672" y="13502"/>
                </a:cubicBezTo>
                <a:cubicBezTo>
                  <a:pt x="22657" y="13120"/>
                  <a:pt x="22653" y="12734"/>
                  <a:pt x="22669" y="12351"/>
                </a:cubicBezTo>
                <a:cubicBezTo>
                  <a:pt x="22680" y="12162"/>
                  <a:pt x="22696" y="11969"/>
                  <a:pt x="22719" y="11779"/>
                </a:cubicBezTo>
                <a:cubicBezTo>
                  <a:pt x="22742" y="11590"/>
                  <a:pt x="22773" y="11401"/>
                  <a:pt x="22819" y="11216"/>
                </a:cubicBezTo>
                <a:cubicBezTo>
                  <a:pt x="22842" y="11123"/>
                  <a:pt x="22870" y="11034"/>
                  <a:pt x="22904" y="10945"/>
                </a:cubicBezTo>
                <a:cubicBezTo>
                  <a:pt x="22939" y="10857"/>
                  <a:pt x="22977" y="10772"/>
                  <a:pt x="23027" y="10695"/>
                </a:cubicBezTo>
                <a:cubicBezTo>
                  <a:pt x="23078" y="10613"/>
                  <a:pt x="23136" y="10544"/>
                  <a:pt x="23213" y="10493"/>
                </a:cubicBezTo>
                <a:cubicBezTo>
                  <a:pt x="23248" y="10470"/>
                  <a:pt x="23287" y="10451"/>
                  <a:pt x="23329" y="10440"/>
                </a:cubicBezTo>
                <a:cubicBezTo>
                  <a:pt x="23352" y="10431"/>
                  <a:pt x="23371" y="10428"/>
                  <a:pt x="23395" y="10424"/>
                </a:cubicBezTo>
                <a:cubicBezTo>
                  <a:pt x="23418" y="10424"/>
                  <a:pt x="23441" y="10420"/>
                  <a:pt x="23464" y="10420"/>
                </a:cubicBezTo>
                <a:cubicBezTo>
                  <a:pt x="23488" y="10418"/>
                  <a:pt x="23511" y="10417"/>
                  <a:pt x="23535" y="10417"/>
                </a:cubicBezTo>
                <a:close/>
                <a:moveTo>
                  <a:pt x="14955" y="20632"/>
                </a:moveTo>
                <a:cubicBezTo>
                  <a:pt x="14986" y="20632"/>
                  <a:pt x="15018" y="20632"/>
                  <a:pt x="15048" y="20636"/>
                </a:cubicBezTo>
                <a:cubicBezTo>
                  <a:pt x="15110" y="20644"/>
                  <a:pt x="15168" y="20663"/>
                  <a:pt x="15222" y="20698"/>
                </a:cubicBezTo>
                <a:cubicBezTo>
                  <a:pt x="15326" y="20760"/>
                  <a:pt x="15403" y="20872"/>
                  <a:pt x="15426" y="20991"/>
                </a:cubicBezTo>
                <a:cubicBezTo>
                  <a:pt x="15438" y="21053"/>
                  <a:pt x="15435" y="21115"/>
                  <a:pt x="15419" y="21173"/>
                </a:cubicBezTo>
                <a:cubicBezTo>
                  <a:pt x="15403" y="21231"/>
                  <a:pt x="15373" y="21285"/>
                  <a:pt x="15330" y="21335"/>
                </a:cubicBezTo>
                <a:cubicBezTo>
                  <a:pt x="15292" y="21382"/>
                  <a:pt x="15241" y="21424"/>
                  <a:pt x="15191" y="21462"/>
                </a:cubicBezTo>
                <a:cubicBezTo>
                  <a:pt x="15137" y="21501"/>
                  <a:pt x="15083" y="21532"/>
                  <a:pt x="15021" y="21559"/>
                </a:cubicBezTo>
                <a:cubicBezTo>
                  <a:pt x="14905" y="21617"/>
                  <a:pt x="14777" y="21651"/>
                  <a:pt x="14650" y="21679"/>
                </a:cubicBezTo>
                <a:cubicBezTo>
                  <a:pt x="14519" y="21702"/>
                  <a:pt x="14388" y="21713"/>
                  <a:pt x="14257" y="21717"/>
                </a:cubicBezTo>
                <a:cubicBezTo>
                  <a:pt x="14227" y="21719"/>
                  <a:pt x="14198" y="21720"/>
                  <a:pt x="14170" y="21720"/>
                </a:cubicBezTo>
                <a:lnTo>
                  <a:pt x="14170" y="21720"/>
                </a:lnTo>
                <a:cubicBezTo>
                  <a:pt x="14176" y="21520"/>
                  <a:pt x="14221" y="21322"/>
                  <a:pt x="14307" y="21142"/>
                </a:cubicBezTo>
                <a:cubicBezTo>
                  <a:pt x="14360" y="21022"/>
                  <a:pt x="14438" y="20914"/>
                  <a:pt x="14531" y="20825"/>
                </a:cubicBezTo>
                <a:cubicBezTo>
                  <a:pt x="14624" y="20736"/>
                  <a:pt x="14739" y="20674"/>
                  <a:pt x="14863" y="20647"/>
                </a:cubicBezTo>
                <a:cubicBezTo>
                  <a:pt x="14893" y="20640"/>
                  <a:pt x="14925" y="20636"/>
                  <a:pt x="14955" y="20632"/>
                </a:cubicBezTo>
                <a:close/>
                <a:moveTo>
                  <a:pt x="15875" y="11093"/>
                </a:moveTo>
                <a:cubicBezTo>
                  <a:pt x="16029" y="11093"/>
                  <a:pt x="16184" y="11101"/>
                  <a:pt x="16338" y="11115"/>
                </a:cubicBezTo>
                <a:cubicBezTo>
                  <a:pt x="16585" y="11139"/>
                  <a:pt x="16833" y="11181"/>
                  <a:pt x="17076" y="11239"/>
                </a:cubicBezTo>
                <a:cubicBezTo>
                  <a:pt x="17200" y="11266"/>
                  <a:pt x="17319" y="11297"/>
                  <a:pt x="17439" y="11335"/>
                </a:cubicBezTo>
                <a:cubicBezTo>
                  <a:pt x="17555" y="11374"/>
                  <a:pt x="17674" y="11417"/>
                  <a:pt x="17786" y="11471"/>
                </a:cubicBezTo>
                <a:cubicBezTo>
                  <a:pt x="17841" y="11497"/>
                  <a:pt x="17895" y="11529"/>
                  <a:pt x="17945" y="11563"/>
                </a:cubicBezTo>
                <a:cubicBezTo>
                  <a:pt x="17968" y="11579"/>
                  <a:pt x="17991" y="11598"/>
                  <a:pt x="18011" y="11622"/>
                </a:cubicBezTo>
                <a:cubicBezTo>
                  <a:pt x="18030" y="11640"/>
                  <a:pt x="18041" y="11668"/>
                  <a:pt x="18038" y="11683"/>
                </a:cubicBezTo>
                <a:cubicBezTo>
                  <a:pt x="18034" y="11702"/>
                  <a:pt x="18014" y="11722"/>
                  <a:pt x="17991" y="11737"/>
                </a:cubicBezTo>
                <a:cubicBezTo>
                  <a:pt x="17964" y="11752"/>
                  <a:pt x="17938" y="11764"/>
                  <a:pt x="17911" y="11775"/>
                </a:cubicBezTo>
                <a:cubicBezTo>
                  <a:pt x="17852" y="11795"/>
                  <a:pt x="17795" y="11811"/>
                  <a:pt x="17733" y="11822"/>
                </a:cubicBezTo>
                <a:cubicBezTo>
                  <a:pt x="17609" y="11845"/>
                  <a:pt x="17485" y="11857"/>
                  <a:pt x="17362" y="11868"/>
                </a:cubicBezTo>
                <a:cubicBezTo>
                  <a:pt x="17355" y="11869"/>
                  <a:pt x="17348" y="11870"/>
                  <a:pt x="17341" y="11870"/>
                </a:cubicBezTo>
                <a:lnTo>
                  <a:pt x="17341" y="11870"/>
                </a:lnTo>
                <a:cubicBezTo>
                  <a:pt x="17180" y="11772"/>
                  <a:pt x="17006" y="11693"/>
                  <a:pt x="16825" y="11645"/>
                </a:cubicBezTo>
                <a:cubicBezTo>
                  <a:pt x="16684" y="11606"/>
                  <a:pt x="16536" y="11586"/>
                  <a:pt x="16389" y="11586"/>
                </a:cubicBezTo>
                <a:cubicBezTo>
                  <a:pt x="16298" y="11586"/>
                  <a:pt x="16207" y="11593"/>
                  <a:pt x="16118" y="11610"/>
                </a:cubicBezTo>
                <a:cubicBezTo>
                  <a:pt x="16087" y="11613"/>
                  <a:pt x="16060" y="11622"/>
                  <a:pt x="16029" y="11625"/>
                </a:cubicBezTo>
                <a:cubicBezTo>
                  <a:pt x="16002" y="11633"/>
                  <a:pt x="15971" y="11640"/>
                  <a:pt x="15945" y="11648"/>
                </a:cubicBezTo>
                <a:cubicBezTo>
                  <a:pt x="15886" y="11663"/>
                  <a:pt x="15829" y="11686"/>
                  <a:pt x="15774" y="11706"/>
                </a:cubicBezTo>
                <a:cubicBezTo>
                  <a:pt x="15666" y="11752"/>
                  <a:pt x="15558" y="11807"/>
                  <a:pt x="15458" y="11868"/>
                </a:cubicBezTo>
                <a:cubicBezTo>
                  <a:pt x="15450" y="11877"/>
                  <a:pt x="15442" y="11884"/>
                  <a:pt x="15442" y="11900"/>
                </a:cubicBezTo>
                <a:cubicBezTo>
                  <a:pt x="15442" y="11918"/>
                  <a:pt x="15458" y="11934"/>
                  <a:pt x="15477" y="11934"/>
                </a:cubicBezTo>
                <a:cubicBezTo>
                  <a:pt x="15728" y="11946"/>
                  <a:pt x="15979" y="11953"/>
                  <a:pt x="16230" y="11957"/>
                </a:cubicBezTo>
                <a:cubicBezTo>
                  <a:pt x="16298" y="11958"/>
                  <a:pt x="16366" y="11959"/>
                  <a:pt x="16434" y="11959"/>
                </a:cubicBezTo>
                <a:cubicBezTo>
                  <a:pt x="16620" y="11959"/>
                  <a:pt x="16803" y="11955"/>
                  <a:pt x="16987" y="11950"/>
                </a:cubicBezTo>
                <a:cubicBezTo>
                  <a:pt x="17098" y="11947"/>
                  <a:pt x="17206" y="11940"/>
                  <a:pt x="17316" y="11931"/>
                </a:cubicBezTo>
                <a:lnTo>
                  <a:pt x="17316" y="11931"/>
                </a:lnTo>
                <a:cubicBezTo>
                  <a:pt x="17354" y="11954"/>
                  <a:pt x="17391" y="11978"/>
                  <a:pt x="17428" y="12004"/>
                </a:cubicBezTo>
                <a:cubicBezTo>
                  <a:pt x="17520" y="12069"/>
                  <a:pt x="17609" y="12139"/>
                  <a:pt x="17694" y="12216"/>
                </a:cubicBezTo>
                <a:cubicBezTo>
                  <a:pt x="17742" y="12260"/>
                  <a:pt x="17790" y="12306"/>
                  <a:pt x="17836" y="12353"/>
                </a:cubicBezTo>
                <a:lnTo>
                  <a:pt x="17836" y="12353"/>
                </a:lnTo>
                <a:cubicBezTo>
                  <a:pt x="17661" y="12271"/>
                  <a:pt x="17479" y="12203"/>
                  <a:pt x="17292" y="12155"/>
                </a:cubicBezTo>
                <a:cubicBezTo>
                  <a:pt x="17176" y="12123"/>
                  <a:pt x="17053" y="12104"/>
                  <a:pt x="16933" y="12089"/>
                </a:cubicBezTo>
                <a:cubicBezTo>
                  <a:pt x="16871" y="12085"/>
                  <a:pt x="16809" y="12080"/>
                  <a:pt x="16747" y="12080"/>
                </a:cubicBezTo>
                <a:cubicBezTo>
                  <a:pt x="16690" y="12080"/>
                  <a:pt x="16628" y="12085"/>
                  <a:pt x="16567" y="12089"/>
                </a:cubicBezTo>
                <a:cubicBezTo>
                  <a:pt x="16442" y="12100"/>
                  <a:pt x="16323" y="12119"/>
                  <a:pt x="16203" y="12155"/>
                </a:cubicBezTo>
                <a:cubicBezTo>
                  <a:pt x="16087" y="12189"/>
                  <a:pt x="15971" y="12235"/>
                  <a:pt x="15863" y="12294"/>
                </a:cubicBezTo>
                <a:cubicBezTo>
                  <a:pt x="15755" y="12351"/>
                  <a:pt x="15651" y="12421"/>
                  <a:pt x="15558" y="12498"/>
                </a:cubicBezTo>
                <a:cubicBezTo>
                  <a:pt x="15508" y="12537"/>
                  <a:pt x="15462" y="12575"/>
                  <a:pt x="15419" y="12622"/>
                </a:cubicBezTo>
                <a:cubicBezTo>
                  <a:pt x="15399" y="12641"/>
                  <a:pt x="15376" y="12664"/>
                  <a:pt x="15357" y="12688"/>
                </a:cubicBezTo>
                <a:cubicBezTo>
                  <a:pt x="15334" y="12711"/>
                  <a:pt x="15315" y="12734"/>
                  <a:pt x="15296" y="12761"/>
                </a:cubicBezTo>
                <a:cubicBezTo>
                  <a:pt x="15296" y="12765"/>
                  <a:pt x="15296" y="12765"/>
                  <a:pt x="15292" y="12768"/>
                </a:cubicBezTo>
                <a:cubicBezTo>
                  <a:pt x="15284" y="12788"/>
                  <a:pt x="15292" y="12811"/>
                  <a:pt x="15310" y="12818"/>
                </a:cubicBezTo>
                <a:cubicBezTo>
                  <a:pt x="15369" y="12845"/>
                  <a:pt x="15423" y="12877"/>
                  <a:pt x="15477" y="12907"/>
                </a:cubicBezTo>
                <a:cubicBezTo>
                  <a:pt x="15535" y="12934"/>
                  <a:pt x="15589" y="12966"/>
                  <a:pt x="15647" y="12993"/>
                </a:cubicBezTo>
                <a:cubicBezTo>
                  <a:pt x="15678" y="13007"/>
                  <a:pt x="15709" y="13019"/>
                  <a:pt x="15736" y="13035"/>
                </a:cubicBezTo>
                <a:cubicBezTo>
                  <a:pt x="15751" y="13039"/>
                  <a:pt x="15767" y="13046"/>
                  <a:pt x="15782" y="13050"/>
                </a:cubicBezTo>
                <a:cubicBezTo>
                  <a:pt x="15797" y="13058"/>
                  <a:pt x="15813" y="13062"/>
                  <a:pt x="15825" y="13070"/>
                </a:cubicBezTo>
                <a:cubicBezTo>
                  <a:pt x="15886" y="13089"/>
                  <a:pt x="15948" y="13105"/>
                  <a:pt x="16014" y="13116"/>
                </a:cubicBezTo>
                <a:cubicBezTo>
                  <a:pt x="16075" y="13128"/>
                  <a:pt x="16141" y="13135"/>
                  <a:pt x="16203" y="13139"/>
                </a:cubicBezTo>
                <a:cubicBezTo>
                  <a:pt x="16269" y="13143"/>
                  <a:pt x="16335" y="13146"/>
                  <a:pt x="16396" y="13146"/>
                </a:cubicBezTo>
                <a:cubicBezTo>
                  <a:pt x="16524" y="13146"/>
                  <a:pt x="16651" y="13139"/>
                  <a:pt x="16779" y="13128"/>
                </a:cubicBezTo>
                <a:cubicBezTo>
                  <a:pt x="17030" y="13096"/>
                  <a:pt x="17280" y="13043"/>
                  <a:pt x="17520" y="12966"/>
                </a:cubicBezTo>
                <a:cubicBezTo>
                  <a:pt x="17640" y="12927"/>
                  <a:pt x="17760" y="12884"/>
                  <a:pt x="17875" y="12838"/>
                </a:cubicBezTo>
                <a:cubicBezTo>
                  <a:pt x="17934" y="12815"/>
                  <a:pt x="17991" y="12788"/>
                  <a:pt x="18050" y="12761"/>
                </a:cubicBezTo>
                <a:cubicBezTo>
                  <a:pt x="18077" y="12749"/>
                  <a:pt x="18107" y="12734"/>
                  <a:pt x="18134" y="12718"/>
                </a:cubicBezTo>
                <a:lnTo>
                  <a:pt x="18177" y="12699"/>
                </a:lnTo>
                <a:cubicBezTo>
                  <a:pt x="18192" y="12691"/>
                  <a:pt x="18204" y="12683"/>
                  <a:pt x="18223" y="12676"/>
                </a:cubicBezTo>
                <a:lnTo>
                  <a:pt x="18223" y="12676"/>
                </a:lnTo>
                <a:lnTo>
                  <a:pt x="18207" y="12679"/>
                </a:lnTo>
                <a:cubicBezTo>
                  <a:pt x="18369" y="12613"/>
                  <a:pt x="18536" y="12572"/>
                  <a:pt x="18706" y="12567"/>
                </a:cubicBezTo>
                <a:cubicBezTo>
                  <a:pt x="18713" y="12567"/>
                  <a:pt x="18719" y="12567"/>
                  <a:pt x="18726" y="12567"/>
                </a:cubicBezTo>
                <a:cubicBezTo>
                  <a:pt x="18885" y="12567"/>
                  <a:pt x="19040" y="12609"/>
                  <a:pt x="19173" y="12691"/>
                </a:cubicBezTo>
                <a:cubicBezTo>
                  <a:pt x="19312" y="12780"/>
                  <a:pt x="19421" y="12911"/>
                  <a:pt x="19501" y="13062"/>
                </a:cubicBezTo>
                <a:cubicBezTo>
                  <a:pt x="19583" y="13212"/>
                  <a:pt x="19633" y="13383"/>
                  <a:pt x="19660" y="13556"/>
                </a:cubicBezTo>
                <a:cubicBezTo>
                  <a:pt x="19690" y="13730"/>
                  <a:pt x="19702" y="13908"/>
                  <a:pt x="19702" y="14089"/>
                </a:cubicBezTo>
                <a:cubicBezTo>
                  <a:pt x="19702" y="14132"/>
                  <a:pt x="19699" y="14178"/>
                  <a:pt x="19699" y="14225"/>
                </a:cubicBezTo>
                <a:lnTo>
                  <a:pt x="19695" y="14294"/>
                </a:lnTo>
                <a:cubicBezTo>
                  <a:pt x="19690" y="14317"/>
                  <a:pt x="19690" y="14340"/>
                  <a:pt x="19690" y="14364"/>
                </a:cubicBezTo>
                <a:cubicBezTo>
                  <a:pt x="19690" y="14460"/>
                  <a:pt x="19690" y="14553"/>
                  <a:pt x="19699" y="14649"/>
                </a:cubicBezTo>
                <a:cubicBezTo>
                  <a:pt x="19729" y="15028"/>
                  <a:pt x="19841" y="15399"/>
                  <a:pt x="20019" y="15731"/>
                </a:cubicBezTo>
                <a:cubicBezTo>
                  <a:pt x="20193" y="16063"/>
                  <a:pt x="20425" y="16364"/>
                  <a:pt x="20687" y="16627"/>
                </a:cubicBezTo>
                <a:cubicBezTo>
                  <a:pt x="20822" y="16762"/>
                  <a:pt x="20961" y="16882"/>
                  <a:pt x="21112" y="16993"/>
                </a:cubicBezTo>
                <a:cubicBezTo>
                  <a:pt x="21186" y="17052"/>
                  <a:pt x="21263" y="17106"/>
                  <a:pt x="21340" y="17156"/>
                </a:cubicBezTo>
                <a:lnTo>
                  <a:pt x="21371" y="17175"/>
                </a:lnTo>
                <a:cubicBezTo>
                  <a:pt x="21378" y="17183"/>
                  <a:pt x="21387" y="17187"/>
                  <a:pt x="21398" y="17195"/>
                </a:cubicBezTo>
                <a:cubicBezTo>
                  <a:pt x="21414" y="17207"/>
                  <a:pt x="21433" y="17218"/>
                  <a:pt x="21448" y="17233"/>
                </a:cubicBezTo>
                <a:cubicBezTo>
                  <a:pt x="21479" y="17260"/>
                  <a:pt x="21510" y="17291"/>
                  <a:pt x="21537" y="17326"/>
                </a:cubicBezTo>
                <a:cubicBezTo>
                  <a:pt x="21587" y="17392"/>
                  <a:pt x="21626" y="17473"/>
                  <a:pt x="21653" y="17554"/>
                </a:cubicBezTo>
                <a:cubicBezTo>
                  <a:pt x="21676" y="17639"/>
                  <a:pt x="21688" y="17728"/>
                  <a:pt x="21692" y="17817"/>
                </a:cubicBezTo>
                <a:cubicBezTo>
                  <a:pt x="21699" y="17995"/>
                  <a:pt x="21672" y="18175"/>
                  <a:pt x="21618" y="18346"/>
                </a:cubicBezTo>
                <a:cubicBezTo>
                  <a:pt x="21564" y="18519"/>
                  <a:pt x="21498" y="18690"/>
                  <a:pt x="21425" y="18859"/>
                </a:cubicBezTo>
                <a:cubicBezTo>
                  <a:pt x="21352" y="19025"/>
                  <a:pt x="21275" y="19191"/>
                  <a:pt x="21189" y="19353"/>
                </a:cubicBezTo>
                <a:cubicBezTo>
                  <a:pt x="20849" y="20006"/>
                  <a:pt x="20437" y="20617"/>
                  <a:pt x="19992" y="21200"/>
                </a:cubicBezTo>
                <a:cubicBezTo>
                  <a:pt x="19768" y="21494"/>
                  <a:pt x="19533" y="21776"/>
                  <a:pt x="19293" y="22054"/>
                </a:cubicBezTo>
                <a:cubicBezTo>
                  <a:pt x="19054" y="22332"/>
                  <a:pt x="18806" y="22606"/>
                  <a:pt x="18547" y="22865"/>
                </a:cubicBezTo>
                <a:cubicBezTo>
                  <a:pt x="18289" y="23123"/>
                  <a:pt x="18018" y="23371"/>
                  <a:pt x="17733" y="23603"/>
                </a:cubicBezTo>
                <a:cubicBezTo>
                  <a:pt x="17451" y="23830"/>
                  <a:pt x="17150" y="24043"/>
                  <a:pt x="16836" y="24224"/>
                </a:cubicBezTo>
                <a:cubicBezTo>
                  <a:pt x="16678" y="24313"/>
                  <a:pt x="16516" y="24394"/>
                  <a:pt x="16353" y="24468"/>
                </a:cubicBezTo>
                <a:cubicBezTo>
                  <a:pt x="16269" y="24502"/>
                  <a:pt x="16184" y="24533"/>
                  <a:pt x="16103" y="24564"/>
                </a:cubicBezTo>
                <a:cubicBezTo>
                  <a:pt x="16018" y="24595"/>
                  <a:pt x="15929" y="24618"/>
                  <a:pt x="15843" y="24641"/>
                </a:cubicBezTo>
                <a:cubicBezTo>
                  <a:pt x="15670" y="24687"/>
                  <a:pt x="15496" y="24715"/>
                  <a:pt x="15319" y="24726"/>
                </a:cubicBezTo>
                <a:lnTo>
                  <a:pt x="15187" y="24726"/>
                </a:lnTo>
                <a:cubicBezTo>
                  <a:pt x="15145" y="24726"/>
                  <a:pt x="15098" y="24726"/>
                  <a:pt x="15056" y="24722"/>
                </a:cubicBezTo>
                <a:cubicBezTo>
                  <a:pt x="14968" y="24719"/>
                  <a:pt x="14879" y="24710"/>
                  <a:pt x="14790" y="24699"/>
                </a:cubicBezTo>
                <a:cubicBezTo>
                  <a:pt x="14438" y="24649"/>
                  <a:pt x="14094" y="24541"/>
                  <a:pt x="13774" y="24386"/>
                </a:cubicBezTo>
                <a:cubicBezTo>
                  <a:pt x="13501" y="24257"/>
                  <a:pt x="13244" y="24094"/>
                  <a:pt x="13002" y="23912"/>
                </a:cubicBezTo>
                <a:lnTo>
                  <a:pt x="13002" y="23912"/>
                </a:lnTo>
                <a:cubicBezTo>
                  <a:pt x="13090" y="23941"/>
                  <a:pt x="13180" y="23964"/>
                  <a:pt x="13271" y="23977"/>
                </a:cubicBezTo>
                <a:cubicBezTo>
                  <a:pt x="13318" y="23983"/>
                  <a:pt x="13364" y="23985"/>
                  <a:pt x="13410" y="23985"/>
                </a:cubicBezTo>
                <a:cubicBezTo>
                  <a:pt x="13457" y="23985"/>
                  <a:pt x="13503" y="23983"/>
                  <a:pt x="13549" y="23977"/>
                </a:cubicBezTo>
                <a:cubicBezTo>
                  <a:pt x="13596" y="23969"/>
                  <a:pt x="13642" y="23961"/>
                  <a:pt x="13688" y="23946"/>
                </a:cubicBezTo>
                <a:cubicBezTo>
                  <a:pt x="13731" y="23931"/>
                  <a:pt x="13777" y="23911"/>
                  <a:pt x="13816" y="23892"/>
                </a:cubicBezTo>
                <a:cubicBezTo>
                  <a:pt x="13901" y="23846"/>
                  <a:pt x="13975" y="23788"/>
                  <a:pt x="14036" y="23719"/>
                </a:cubicBezTo>
                <a:cubicBezTo>
                  <a:pt x="14098" y="23649"/>
                  <a:pt x="14148" y="23567"/>
                  <a:pt x="14191" y="23487"/>
                </a:cubicBezTo>
                <a:lnTo>
                  <a:pt x="14191" y="23487"/>
                </a:lnTo>
                <a:lnTo>
                  <a:pt x="14187" y="23494"/>
                </a:lnTo>
                <a:cubicBezTo>
                  <a:pt x="14194" y="23487"/>
                  <a:pt x="14198" y="23478"/>
                  <a:pt x="14206" y="23471"/>
                </a:cubicBezTo>
                <a:cubicBezTo>
                  <a:pt x="14210" y="23464"/>
                  <a:pt x="14214" y="23455"/>
                  <a:pt x="14218" y="23448"/>
                </a:cubicBezTo>
                <a:cubicBezTo>
                  <a:pt x="14230" y="23432"/>
                  <a:pt x="14237" y="23417"/>
                  <a:pt x="14244" y="23401"/>
                </a:cubicBezTo>
                <a:cubicBezTo>
                  <a:pt x="14260" y="23371"/>
                  <a:pt x="14276" y="23339"/>
                  <a:pt x="14287" y="23305"/>
                </a:cubicBezTo>
                <a:cubicBezTo>
                  <a:pt x="14310" y="23239"/>
                  <a:pt x="14326" y="23170"/>
                  <a:pt x="14337" y="23104"/>
                </a:cubicBezTo>
                <a:cubicBezTo>
                  <a:pt x="14357" y="22965"/>
                  <a:pt x="14357" y="22826"/>
                  <a:pt x="14337" y="22691"/>
                </a:cubicBezTo>
                <a:cubicBezTo>
                  <a:pt x="14322" y="22555"/>
                  <a:pt x="14291" y="22421"/>
                  <a:pt x="14253" y="22293"/>
                </a:cubicBezTo>
                <a:cubicBezTo>
                  <a:pt x="14210" y="22166"/>
                  <a:pt x="14187" y="22038"/>
                  <a:pt x="14175" y="21906"/>
                </a:cubicBezTo>
                <a:cubicBezTo>
                  <a:pt x="14174" y="21894"/>
                  <a:pt x="14173" y="21882"/>
                  <a:pt x="14172" y="21870"/>
                </a:cubicBezTo>
                <a:lnTo>
                  <a:pt x="14172" y="21870"/>
                </a:lnTo>
                <a:cubicBezTo>
                  <a:pt x="14201" y="21870"/>
                  <a:pt x="14231" y="21869"/>
                  <a:pt x="14260" y="21868"/>
                </a:cubicBezTo>
                <a:cubicBezTo>
                  <a:pt x="14399" y="21860"/>
                  <a:pt x="14538" y="21849"/>
                  <a:pt x="14677" y="21822"/>
                </a:cubicBezTo>
                <a:cubicBezTo>
                  <a:pt x="14813" y="21795"/>
                  <a:pt x="14952" y="21752"/>
                  <a:pt x="15083" y="21690"/>
                </a:cubicBezTo>
                <a:cubicBezTo>
                  <a:pt x="15214" y="21625"/>
                  <a:pt x="15338" y="21540"/>
                  <a:pt x="15435" y="21420"/>
                </a:cubicBezTo>
                <a:cubicBezTo>
                  <a:pt x="15485" y="21358"/>
                  <a:pt x="15524" y="21289"/>
                  <a:pt x="15542" y="21207"/>
                </a:cubicBezTo>
                <a:cubicBezTo>
                  <a:pt x="15565" y="21130"/>
                  <a:pt x="15565" y="21045"/>
                  <a:pt x="15551" y="20968"/>
                </a:cubicBezTo>
                <a:cubicBezTo>
                  <a:pt x="15535" y="20891"/>
                  <a:pt x="15501" y="20817"/>
                  <a:pt x="15454" y="20756"/>
                </a:cubicBezTo>
                <a:cubicBezTo>
                  <a:pt x="15408" y="20690"/>
                  <a:pt x="15346" y="20640"/>
                  <a:pt x="15280" y="20601"/>
                </a:cubicBezTo>
                <a:cubicBezTo>
                  <a:pt x="15214" y="20562"/>
                  <a:pt x="15137" y="20539"/>
                  <a:pt x="15064" y="20532"/>
                </a:cubicBezTo>
                <a:cubicBezTo>
                  <a:pt x="15044" y="20530"/>
                  <a:pt x="15025" y="20529"/>
                  <a:pt x="15006" y="20529"/>
                </a:cubicBezTo>
                <a:cubicBezTo>
                  <a:pt x="14986" y="20529"/>
                  <a:pt x="14967" y="20530"/>
                  <a:pt x="14948" y="20532"/>
                </a:cubicBezTo>
                <a:cubicBezTo>
                  <a:pt x="14913" y="20535"/>
                  <a:pt x="14875" y="20539"/>
                  <a:pt x="14840" y="20551"/>
                </a:cubicBezTo>
                <a:cubicBezTo>
                  <a:pt x="14697" y="20585"/>
                  <a:pt x="14574" y="20663"/>
                  <a:pt x="14473" y="20763"/>
                </a:cubicBezTo>
                <a:cubicBezTo>
                  <a:pt x="14372" y="20863"/>
                  <a:pt x="14299" y="20984"/>
                  <a:pt x="14241" y="21111"/>
                </a:cubicBezTo>
                <a:cubicBezTo>
                  <a:pt x="14158" y="21303"/>
                  <a:pt x="14118" y="21512"/>
                  <a:pt x="14116" y="21720"/>
                </a:cubicBezTo>
                <a:lnTo>
                  <a:pt x="14116" y="21720"/>
                </a:lnTo>
                <a:cubicBezTo>
                  <a:pt x="14030" y="21719"/>
                  <a:pt x="13944" y="21713"/>
                  <a:pt x="13859" y="21706"/>
                </a:cubicBezTo>
                <a:cubicBezTo>
                  <a:pt x="13724" y="21694"/>
                  <a:pt x="13592" y="21675"/>
                  <a:pt x="13465" y="21648"/>
                </a:cubicBezTo>
                <a:cubicBezTo>
                  <a:pt x="13206" y="21590"/>
                  <a:pt x="12955" y="21494"/>
                  <a:pt x="12738" y="21346"/>
                </a:cubicBezTo>
                <a:cubicBezTo>
                  <a:pt x="12627" y="21273"/>
                  <a:pt x="12526" y="21188"/>
                  <a:pt x="12437" y="21091"/>
                </a:cubicBezTo>
                <a:cubicBezTo>
                  <a:pt x="12349" y="20995"/>
                  <a:pt x="12275" y="20891"/>
                  <a:pt x="12217" y="20771"/>
                </a:cubicBezTo>
                <a:cubicBezTo>
                  <a:pt x="12190" y="20713"/>
                  <a:pt x="12163" y="20651"/>
                  <a:pt x="12144" y="20590"/>
                </a:cubicBezTo>
                <a:lnTo>
                  <a:pt x="12132" y="20544"/>
                </a:lnTo>
                <a:cubicBezTo>
                  <a:pt x="12128" y="20528"/>
                  <a:pt x="12124" y="20512"/>
                  <a:pt x="12121" y="20497"/>
                </a:cubicBezTo>
                <a:cubicBezTo>
                  <a:pt x="12112" y="20462"/>
                  <a:pt x="12105" y="20431"/>
                  <a:pt x="12098" y="20400"/>
                </a:cubicBezTo>
                <a:cubicBezTo>
                  <a:pt x="12094" y="20369"/>
                  <a:pt x="12089" y="20335"/>
                  <a:pt x="12089" y="20307"/>
                </a:cubicBezTo>
                <a:lnTo>
                  <a:pt x="12089" y="20298"/>
                </a:lnTo>
                <a:lnTo>
                  <a:pt x="12089" y="20298"/>
                </a:lnTo>
                <a:lnTo>
                  <a:pt x="12101" y="20300"/>
                </a:lnTo>
                <a:cubicBezTo>
                  <a:pt x="12167" y="20312"/>
                  <a:pt x="12237" y="20319"/>
                  <a:pt x="12302" y="20327"/>
                </a:cubicBezTo>
                <a:cubicBezTo>
                  <a:pt x="12379" y="20336"/>
                  <a:pt x="12456" y="20341"/>
                  <a:pt x="12532" y="20343"/>
                </a:cubicBezTo>
                <a:lnTo>
                  <a:pt x="12532" y="20343"/>
                </a:lnTo>
                <a:cubicBezTo>
                  <a:pt x="12676" y="20357"/>
                  <a:pt x="12821" y="20369"/>
                  <a:pt x="12966" y="20381"/>
                </a:cubicBezTo>
                <a:cubicBezTo>
                  <a:pt x="13059" y="20385"/>
                  <a:pt x="13152" y="20393"/>
                  <a:pt x="13244" y="20393"/>
                </a:cubicBezTo>
                <a:cubicBezTo>
                  <a:pt x="13267" y="20394"/>
                  <a:pt x="13291" y="20395"/>
                  <a:pt x="13314" y="20395"/>
                </a:cubicBezTo>
                <a:cubicBezTo>
                  <a:pt x="13337" y="20395"/>
                  <a:pt x="13360" y="20394"/>
                  <a:pt x="13383" y="20393"/>
                </a:cubicBezTo>
                <a:cubicBezTo>
                  <a:pt x="13406" y="20393"/>
                  <a:pt x="13430" y="20393"/>
                  <a:pt x="13457" y="20389"/>
                </a:cubicBezTo>
                <a:cubicBezTo>
                  <a:pt x="13480" y="20389"/>
                  <a:pt x="13503" y="20385"/>
                  <a:pt x="13526" y="20381"/>
                </a:cubicBezTo>
                <a:cubicBezTo>
                  <a:pt x="13623" y="20362"/>
                  <a:pt x="13711" y="20335"/>
                  <a:pt x="13800" y="20307"/>
                </a:cubicBezTo>
                <a:cubicBezTo>
                  <a:pt x="13889" y="20284"/>
                  <a:pt x="13975" y="20257"/>
                  <a:pt x="14064" y="20234"/>
                </a:cubicBezTo>
                <a:cubicBezTo>
                  <a:pt x="14241" y="20191"/>
                  <a:pt x="14422" y="20157"/>
                  <a:pt x="14604" y="20150"/>
                </a:cubicBezTo>
                <a:cubicBezTo>
                  <a:pt x="14629" y="20148"/>
                  <a:pt x="14653" y="20148"/>
                  <a:pt x="14678" y="20148"/>
                </a:cubicBezTo>
                <a:cubicBezTo>
                  <a:pt x="14743" y="20148"/>
                  <a:pt x="14808" y="20152"/>
                  <a:pt x="14875" y="20157"/>
                </a:cubicBezTo>
                <a:cubicBezTo>
                  <a:pt x="14917" y="20161"/>
                  <a:pt x="14963" y="20168"/>
                  <a:pt x="15009" y="20173"/>
                </a:cubicBezTo>
                <a:cubicBezTo>
                  <a:pt x="15056" y="20180"/>
                  <a:pt x="15102" y="20184"/>
                  <a:pt x="15153" y="20184"/>
                </a:cubicBezTo>
                <a:cubicBezTo>
                  <a:pt x="15204" y="20187"/>
                  <a:pt x="15256" y="20189"/>
                  <a:pt x="15308" y="20189"/>
                </a:cubicBezTo>
                <a:cubicBezTo>
                  <a:pt x="15443" y="20189"/>
                  <a:pt x="15579" y="20177"/>
                  <a:pt x="15713" y="20150"/>
                </a:cubicBezTo>
                <a:cubicBezTo>
                  <a:pt x="15805" y="20130"/>
                  <a:pt x="15898" y="20103"/>
                  <a:pt x="15983" y="20064"/>
                </a:cubicBezTo>
                <a:cubicBezTo>
                  <a:pt x="16072" y="20022"/>
                  <a:pt x="16153" y="19968"/>
                  <a:pt x="16219" y="19890"/>
                </a:cubicBezTo>
                <a:cubicBezTo>
                  <a:pt x="16219" y="19886"/>
                  <a:pt x="16223" y="19886"/>
                  <a:pt x="16223" y="19883"/>
                </a:cubicBezTo>
                <a:cubicBezTo>
                  <a:pt x="16234" y="19863"/>
                  <a:pt x="16226" y="19840"/>
                  <a:pt x="16207" y="19833"/>
                </a:cubicBezTo>
                <a:lnTo>
                  <a:pt x="16207" y="19829"/>
                </a:lnTo>
                <a:cubicBezTo>
                  <a:pt x="16145" y="19797"/>
                  <a:pt x="16084" y="19767"/>
                  <a:pt x="16021" y="19740"/>
                </a:cubicBezTo>
                <a:cubicBezTo>
                  <a:pt x="15959" y="19713"/>
                  <a:pt x="15894" y="19686"/>
                  <a:pt x="15832" y="19663"/>
                </a:cubicBezTo>
                <a:cubicBezTo>
                  <a:pt x="15701" y="19617"/>
                  <a:pt x="15570" y="19581"/>
                  <a:pt x="15431" y="19566"/>
                </a:cubicBezTo>
                <a:cubicBezTo>
                  <a:pt x="15378" y="19560"/>
                  <a:pt x="15323" y="19556"/>
                  <a:pt x="15268" y="19556"/>
                </a:cubicBezTo>
                <a:cubicBezTo>
                  <a:pt x="15180" y="19556"/>
                  <a:pt x="15091" y="19565"/>
                  <a:pt x="15006" y="19589"/>
                </a:cubicBezTo>
                <a:cubicBezTo>
                  <a:pt x="14936" y="19608"/>
                  <a:pt x="14875" y="19632"/>
                  <a:pt x="14809" y="19655"/>
                </a:cubicBezTo>
                <a:cubicBezTo>
                  <a:pt x="14747" y="19678"/>
                  <a:pt x="14681" y="19705"/>
                  <a:pt x="14620" y="19728"/>
                </a:cubicBezTo>
                <a:cubicBezTo>
                  <a:pt x="14369" y="19825"/>
                  <a:pt x="14121" y="19918"/>
                  <a:pt x="13866" y="19995"/>
                </a:cubicBezTo>
                <a:cubicBezTo>
                  <a:pt x="13615" y="20072"/>
                  <a:pt x="13356" y="20134"/>
                  <a:pt x="13098" y="20173"/>
                </a:cubicBezTo>
                <a:cubicBezTo>
                  <a:pt x="12945" y="20193"/>
                  <a:pt x="12791" y="20204"/>
                  <a:pt x="12637" y="20204"/>
                </a:cubicBezTo>
                <a:cubicBezTo>
                  <a:pt x="12530" y="20204"/>
                  <a:pt x="12423" y="20199"/>
                  <a:pt x="12317" y="20188"/>
                </a:cubicBezTo>
                <a:cubicBezTo>
                  <a:pt x="12256" y="20180"/>
                  <a:pt x="12190" y="20173"/>
                  <a:pt x="12128" y="20157"/>
                </a:cubicBezTo>
                <a:lnTo>
                  <a:pt x="12105" y="20153"/>
                </a:lnTo>
                <a:lnTo>
                  <a:pt x="12094" y="20153"/>
                </a:lnTo>
                <a:cubicBezTo>
                  <a:pt x="12094" y="20153"/>
                  <a:pt x="12091" y="20152"/>
                  <a:pt x="12087" y="20151"/>
                </a:cubicBezTo>
                <a:lnTo>
                  <a:pt x="12087" y="20151"/>
                </a:lnTo>
                <a:cubicBezTo>
                  <a:pt x="12104" y="20141"/>
                  <a:pt x="12122" y="20130"/>
                  <a:pt x="12140" y="20118"/>
                </a:cubicBezTo>
                <a:cubicBezTo>
                  <a:pt x="12221" y="20064"/>
                  <a:pt x="12302" y="20011"/>
                  <a:pt x="12383" y="19956"/>
                </a:cubicBezTo>
                <a:cubicBezTo>
                  <a:pt x="12545" y="19848"/>
                  <a:pt x="12704" y="19736"/>
                  <a:pt x="12859" y="19620"/>
                </a:cubicBezTo>
                <a:lnTo>
                  <a:pt x="12920" y="19578"/>
                </a:lnTo>
                <a:cubicBezTo>
                  <a:pt x="12928" y="19570"/>
                  <a:pt x="12939" y="19562"/>
                  <a:pt x="12947" y="19558"/>
                </a:cubicBezTo>
                <a:cubicBezTo>
                  <a:pt x="12955" y="19551"/>
                  <a:pt x="12966" y="19547"/>
                  <a:pt x="12975" y="19543"/>
                </a:cubicBezTo>
                <a:cubicBezTo>
                  <a:pt x="13013" y="19519"/>
                  <a:pt x="13055" y="19512"/>
                  <a:pt x="13098" y="19508"/>
                </a:cubicBezTo>
                <a:lnTo>
                  <a:pt x="13128" y="19508"/>
                </a:lnTo>
                <a:cubicBezTo>
                  <a:pt x="13132" y="19512"/>
                  <a:pt x="13140" y="19512"/>
                  <a:pt x="13144" y="19512"/>
                </a:cubicBezTo>
                <a:lnTo>
                  <a:pt x="13160" y="19516"/>
                </a:lnTo>
                <a:cubicBezTo>
                  <a:pt x="13187" y="19519"/>
                  <a:pt x="13210" y="19524"/>
                  <a:pt x="13233" y="19524"/>
                </a:cubicBezTo>
                <a:cubicBezTo>
                  <a:pt x="13260" y="19528"/>
                  <a:pt x="13283" y="19531"/>
                  <a:pt x="13310" y="19531"/>
                </a:cubicBezTo>
                <a:cubicBezTo>
                  <a:pt x="13333" y="19535"/>
                  <a:pt x="13356" y="19539"/>
                  <a:pt x="13383" y="19539"/>
                </a:cubicBezTo>
                <a:cubicBezTo>
                  <a:pt x="13432" y="19541"/>
                  <a:pt x="13481" y="19542"/>
                  <a:pt x="13530" y="19542"/>
                </a:cubicBezTo>
                <a:cubicBezTo>
                  <a:pt x="13580" y="19542"/>
                  <a:pt x="13629" y="19541"/>
                  <a:pt x="13677" y="19539"/>
                </a:cubicBezTo>
                <a:cubicBezTo>
                  <a:pt x="13774" y="19535"/>
                  <a:pt x="13874" y="19524"/>
                  <a:pt x="13971" y="19508"/>
                </a:cubicBezTo>
                <a:cubicBezTo>
                  <a:pt x="13994" y="19505"/>
                  <a:pt x="14021" y="19501"/>
                  <a:pt x="14044" y="19492"/>
                </a:cubicBezTo>
                <a:lnTo>
                  <a:pt x="14064" y="19489"/>
                </a:lnTo>
                <a:lnTo>
                  <a:pt x="14071" y="19489"/>
                </a:lnTo>
                <a:lnTo>
                  <a:pt x="14075" y="19485"/>
                </a:lnTo>
                <a:lnTo>
                  <a:pt x="14082" y="19485"/>
                </a:lnTo>
                <a:cubicBezTo>
                  <a:pt x="14094" y="19481"/>
                  <a:pt x="14105" y="19473"/>
                  <a:pt x="14114" y="19466"/>
                </a:cubicBezTo>
                <a:cubicBezTo>
                  <a:pt x="14121" y="19458"/>
                  <a:pt x="14125" y="19450"/>
                  <a:pt x="14129" y="19442"/>
                </a:cubicBezTo>
                <a:cubicBezTo>
                  <a:pt x="14141" y="19427"/>
                  <a:pt x="14144" y="19412"/>
                  <a:pt x="14148" y="19400"/>
                </a:cubicBezTo>
                <a:cubicBezTo>
                  <a:pt x="14152" y="19385"/>
                  <a:pt x="14156" y="19373"/>
                  <a:pt x="14156" y="19357"/>
                </a:cubicBezTo>
                <a:cubicBezTo>
                  <a:pt x="14160" y="19334"/>
                  <a:pt x="14160" y="19307"/>
                  <a:pt x="14160" y="19280"/>
                </a:cubicBezTo>
                <a:cubicBezTo>
                  <a:pt x="14164" y="19180"/>
                  <a:pt x="14156" y="19084"/>
                  <a:pt x="14144" y="18986"/>
                </a:cubicBezTo>
                <a:cubicBezTo>
                  <a:pt x="14129" y="18794"/>
                  <a:pt x="14105" y="18601"/>
                  <a:pt x="14091" y="18407"/>
                </a:cubicBezTo>
                <a:cubicBezTo>
                  <a:pt x="14086" y="18329"/>
                  <a:pt x="14081" y="18251"/>
                  <a:pt x="14078" y="18173"/>
                </a:cubicBezTo>
                <a:lnTo>
                  <a:pt x="14078" y="18173"/>
                </a:lnTo>
                <a:cubicBezTo>
                  <a:pt x="14083" y="18170"/>
                  <a:pt x="14089" y="18167"/>
                  <a:pt x="14094" y="18164"/>
                </a:cubicBezTo>
                <a:cubicBezTo>
                  <a:pt x="14180" y="18114"/>
                  <a:pt x="14260" y="18068"/>
                  <a:pt x="14342" y="18025"/>
                </a:cubicBezTo>
                <a:cubicBezTo>
                  <a:pt x="14422" y="17986"/>
                  <a:pt x="14508" y="17956"/>
                  <a:pt x="14585" y="17952"/>
                </a:cubicBezTo>
                <a:lnTo>
                  <a:pt x="14615" y="17948"/>
                </a:lnTo>
                <a:lnTo>
                  <a:pt x="14654" y="17948"/>
                </a:lnTo>
                <a:cubicBezTo>
                  <a:pt x="14681" y="17948"/>
                  <a:pt x="14704" y="17948"/>
                  <a:pt x="14731" y="17944"/>
                </a:cubicBezTo>
                <a:cubicBezTo>
                  <a:pt x="14786" y="17940"/>
                  <a:pt x="14836" y="17932"/>
                  <a:pt x="14890" y="17920"/>
                </a:cubicBezTo>
                <a:cubicBezTo>
                  <a:pt x="14940" y="17909"/>
                  <a:pt x="14994" y="17890"/>
                  <a:pt x="15044" y="17867"/>
                </a:cubicBezTo>
                <a:cubicBezTo>
                  <a:pt x="15094" y="17840"/>
                  <a:pt x="15145" y="17809"/>
                  <a:pt x="15183" y="17766"/>
                </a:cubicBezTo>
                <a:cubicBezTo>
                  <a:pt x="15226" y="17724"/>
                  <a:pt x="15260" y="17674"/>
                  <a:pt x="15280" y="17615"/>
                </a:cubicBezTo>
                <a:cubicBezTo>
                  <a:pt x="15303" y="17562"/>
                  <a:pt x="15315" y="17503"/>
                  <a:pt x="15315" y="17449"/>
                </a:cubicBezTo>
                <a:cubicBezTo>
                  <a:pt x="15319" y="17438"/>
                  <a:pt x="15319" y="17423"/>
                  <a:pt x="15319" y="17411"/>
                </a:cubicBezTo>
                <a:cubicBezTo>
                  <a:pt x="15319" y="17396"/>
                  <a:pt x="15319" y="17380"/>
                  <a:pt x="15315" y="17364"/>
                </a:cubicBezTo>
                <a:cubicBezTo>
                  <a:pt x="15315" y="17337"/>
                  <a:pt x="15307" y="17310"/>
                  <a:pt x="15299" y="17280"/>
                </a:cubicBezTo>
                <a:cubicBezTo>
                  <a:pt x="15284" y="17225"/>
                  <a:pt x="15257" y="17171"/>
                  <a:pt x="15222" y="17125"/>
                </a:cubicBezTo>
                <a:cubicBezTo>
                  <a:pt x="15187" y="17079"/>
                  <a:pt x="15141" y="17040"/>
                  <a:pt x="15098" y="17009"/>
                </a:cubicBezTo>
                <a:cubicBezTo>
                  <a:pt x="15052" y="16982"/>
                  <a:pt x="15002" y="16955"/>
                  <a:pt x="14952" y="16940"/>
                </a:cubicBezTo>
                <a:cubicBezTo>
                  <a:pt x="14902" y="16920"/>
                  <a:pt x="14852" y="16905"/>
                  <a:pt x="14797" y="16897"/>
                </a:cubicBezTo>
                <a:cubicBezTo>
                  <a:pt x="14765" y="16893"/>
                  <a:pt x="14735" y="16891"/>
                  <a:pt x="14704" y="16891"/>
                </a:cubicBezTo>
                <a:cubicBezTo>
                  <a:pt x="14682" y="16891"/>
                  <a:pt x="14659" y="16892"/>
                  <a:pt x="14635" y="16893"/>
                </a:cubicBezTo>
                <a:cubicBezTo>
                  <a:pt x="14627" y="16893"/>
                  <a:pt x="14620" y="16893"/>
                  <a:pt x="14615" y="16897"/>
                </a:cubicBezTo>
                <a:lnTo>
                  <a:pt x="14592" y="16901"/>
                </a:lnTo>
                <a:cubicBezTo>
                  <a:pt x="14581" y="16901"/>
                  <a:pt x="14569" y="16905"/>
                  <a:pt x="14554" y="16909"/>
                </a:cubicBezTo>
                <a:cubicBezTo>
                  <a:pt x="14531" y="16913"/>
                  <a:pt x="14504" y="16920"/>
                  <a:pt x="14476" y="16932"/>
                </a:cubicBezTo>
                <a:cubicBezTo>
                  <a:pt x="14426" y="16947"/>
                  <a:pt x="14380" y="16975"/>
                  <a:pt x="14333" y="17005"/>
                </a:cubicBezTo>
                <a:cubicBezTo>
                  <a:pt x="14244" y="17068"/>
                  <a:pt x="14175" y="17152"/>
                  <a:pt x="14125" y="17241"/>
                </a:cubicBezTo>
                <a:cubicBezTo>
                  <a:pt x="14079" y="17334"/>
                  <a:pt x="14044" y="17434"/>
                  <a:pt x="14025" y="17531"/>
                </a:cubicBezTo>
                <a:cubicBezTo>
                  <a:pt x="14005" y="17631"/>
                  <a:pt x="13994" y="17728"/>
                  <a:pt x="13990" y="17828"/>
                </a:cubicBezTo>
                <a:cubicBezTo>
                  <a:pt x="13986" y="17909"/>
                  <a:pt x="13987" y="17990"/>
                  <a:pt x="13989" y="18071"/>
                </a:cubicBezTo>
                <a:lnTo>
                  <a:pt x="13989" y="18071"/>
                </a:lnTo>
                <a:cubicBezTo>
                  <a:pt x="13918" y="18111"/>
                  <a:pt x="13849" y="18145"/>
                  <a:pt x="13774" y="18168"/>
                </a:cubicBezTo>
                <a:cubicBezTo>
                  <a:pt x="13731" y="18184"/>
                  <a:pt x="13685" y="18195"/>
                  <a:pt x="13638" y="18198"/>
                </a:cubicBezTo>
                <a:cubicBezTo>
                  <a:pt x="13596" y="18198"/>
                  <a:pt x="13549" y="18198"/>
                  <a:pt x="13508" y="18187"/>
                </a:cubicBezTo>
                <a:cubicBezTo>
                  <a:pt x="13422" y="18168"/>
                  <a:pt x="13349" y="18110"/>
                  <a:pt x="13291" y="18041"/>
                </a:cubicBezTo>
                <a:cubicBezTo>
                  <a:pt x="13233" y="17971"/>
                  <a:pt x="13183" y="17890"/>
                  <a:pt x="13137" y="17804"/>
                </a:cubicBezTo>
                <a:lnTo>
                  <a:pt x="13063" y="17677"/>
                </a:lnTo>
                <a:cubicBezTo>
                  <a:pt x="13039" y="17635"/>
                  <a:pt x="13013" y="17596"/>
                  <a:pt x="12986" y="17554"/>
                </a:cubicBezTo>
                <a:cubicBezTo>
                  <a:pt x="12970" y="17531"/>
                  <a:pt x="12955" y="17512"/>
                  <a:pt x="12932" y="17492"/>
                </a:cubicBezTo>
                <a:cubicBezTo>
                  <a:pt x="12920" y="17480"/>
                  <a:pt x="12909" y="17469"/>
                  <a:pt x="12886" y="17461"/>
                </a:cubicBezTo>
                <a:cubicBezTo>
                  <a:pt x="12879" y="17461"/>
                  <a:pt x="12872" y="17460"/>
                  <a:pt x="12865" y="17460"/>
                </a:cubicBezTo>
                <a:cubicBezTo>
                  <a:pt x="12859" y="17460"/>
                  <a:pt x="12852" y="17461"/>
                  <a:pt x="12847" y="17465"/>
                </a:cubicBezTo>
                <a:cubicBezTo>
                  <a:pt x="12831" y="17469"/>
                  <a:pt x="12820" y="17476"/>
                  <a:pt x="12812" y="17485"/>
                </a:cubicBezTo>
                <a:cubicBezTo>
                  <a:pt x="12807" y="17493"/>
                  <a:pt x="12803" y="17500"/>
                  <a:pt x="12799" y="17507"/>
                </a:cubicBezTo>
                <a:lnTo>
                  <a:pt x="12799" y="17507"/>
                </a:lnTo>
                <a:cubicBezTo>
                  <a:pt x="12789" y="17476"/>
                  <a:pt x="12780" y="17444"/>
                  <a:pt x="12773" y="17411"/>
                </a:cubicBezTo>
                <a:cubicBezTo>
                  <a:pt x="12766" y="17392"/>
                  <a:pt x="12766" y="17373"/>
                  <a:pt x="12761" y="17353"/>
                </a:cubicBezTo>
                <a:cubicBezTo>
                  <a:pt x="12758" y="17334"/>
                  <a:pt x="12754" y="17314"/>
                  <a:pt x="12754" y="17291"/>
                </a:cubicBezTo>
                <a:cubicBezTo>
                  <a:pt x="12750" y="17253"/>
                  <a:pt x="12750" y="17214"/>
                  <a:pt x="12750" y="17175"/>
                </a:cubicBezTo>
                <a:cubicBezTo>
                  <a:pt x="12754" y="17094"/>
                  <a:pt x="12770" y="17017"/>
                  <a:pt x="12797" y="16943"/>
                </a:cubicBezTo>
                <a:cubicBezTo>
                  <a:pt x="12812" y="16905"/>
                  <a:pt x="12827" y="16870"/>
                  <a:pt x="12847" y="16836"/>
                </a:cubicBezTo>
                <a:cubicBezTo>
                  <a:pt x="12854" y="16820"/>
                  <a:pt x="12866" y="16801"/>
                  <a:pt x="12877" y="16785"/>
                </a:cubicBezTo>
                <a:cubicBezTo>
                  <a:pt x="12882" y="16777"/>
                  <a:pt x="12889" y="16770"/>
                  <a:pt x="12893" y="16762"/>
                </a:cubicBezTo>
                <a:cubicBezTo>
                  <a:pt x="12900" y="16754"/>
                  <a:pt x="12905" y="16747"/>
                  <a:pt x="12912" y="16738"/>
                </a:cubicBezTo>
                <a:lnTo>
                  <a:pt x="12916" y="16735"/>
                </a:lnTo>
                <a:cubicBezTo>
                  <a:pt x="12947" y="16674"/>
                  <a:pt x="12970" y="16615"/>
                  <a:pt x="12989" y="16553"/>
                </a:cubicBezTo>
                <a:cubicBezTo>
                  <a:pt x="13013" y="16492"/>
                  <a:pt x="13028" y="16430"/>
                  <a:pt x="13044" y="16368"/>
                </a:cubicBezTo>
                <a:cubicBezTo>
                  <a:pt x="13078" y="16248"/>
                  <a:pt x="13102" y="16121"/>
                  <a:pt x="13125" y="15997"/>
                </a:cubicBezTo>
                <a:cubicBezTo>
                  <a:pt x="13167" y="15750"/>
                  <a:pt x="13194" y="15499"/>
                  <a:pt x="13214" y="15244"/>
                </a:cubicBezTo>
                <a:cubicBezTo>
                  <a:pt x="13221" y="15182"/>
                  <a:pt x="13225" y="15121"/>
                  <a:pt x="13225" y="15055"/>
                </a:cubicBezTo>
                <a:cubicBezTo>
                  <a:pt x="13229" y="14993"/>
                  <a:pt x="13233" y="14931"/>
                  <a:pt x="13237" y="14870"/>
                </a:cubicBezTo>
                <a:cubicBezTo>
                  <a:pt x="13244" y="14745"/>
                  <a:pt x="13256" y="14618"/>
                  <a:pt x="13271" y="14495"/>
                </a:cubicBezTo>
                <a:cubicBezTo>
                  <a:pt x="13306" y="14248"/>
                  <a:pt x="13349" y="14000"/>
                  <a:pt x="13403" y="13757"/>
                </a:cubicBezTo>
                <a:cubicBezTo>
                  <a:pt x="13461" y="13514"/>
                  <a:pt x="13526" y="13271"/>
                  <a:pt x="13604" y="13035"/>
                </a:cubicBezTo>
                <a:cubicBezTo>
                  <a:pt x="13685" y="12795"/>
                  <a:pt x="13777" y="12563"/>
                  <a:pt x="13889" y="12340"/>
                </a:cubicBezTo>
                <a:cubicBezTo>
                  <a:pt x="13998" y="12119"/>
                  <a:pt x="14129" y="11903"/>
                  <a:pt x="14287" y="11714"/>
                </a:cubicBezTo>
                <a:cubicBezTo>
                  <a:pt x="14330" y="11663"/>
                  <a:pt x="14369" y="11622"/>
                  <a:pt x="14411" y="11575"/>
                </a:cubicBezTo>
                <a:cubicBezTo>
                  <a:pt x="14458" y="11533"/>
                  <a:pt x="14504" y="11490"/>
                  <a:pt x="14550" y="11451"/>
                </a:cubicBezTo>
                <a:cubicBezTo>
                  <a:pt x="14643" y="11370"/>
                  <a:pt x="14751" y="11312"/>
                  <a:pt x="14863" y="11262"/>
                </a:cubicBezTo>
                <a:cubicBezTo>
                  <a:pt x="15091" y="11169"/>
                  <a:pt x="15342" y="11123"/>
                  <a:pt x="15589" y="11103"/>
                </a:cubicBezTo>
                <a:cubicBezTo>
                  <a:pt x="15684" y="11096"/>
                  <a:pt x="15779" y="11093"/>
                  <a:pt x="15875" y="11093"/>
                </a:cubicBezTo>
                <a:close/>
                <a:moveTo>
                  <a:pt x="17048" y="0"/>
                </a:moveTo>
                <a:cubicBezTo>
                  <a:pt x="16905" y="0"/>
                  <a:pt x="16763" y="6"/>
                  <a:pt x="16620" y="15"/>
                </a:cubicBezTo>
                <a:cubicBezTo>
                  <a:pt x="16423" y="30"/>
                  <a:pt x="16226" y="53"/>
                  <a:pt x="16029" y="88"/>
                </a:cubicBezTo>
                <a:cubicBezTo>
                  <a:pt x="15640" y="158"/>
                  <a:pt x="15257" y="262"/>
                  <a:pt x="14890" y="401"/>
                </a:cubicBezTo>
                <a:cubicBezTo>
                  <a:pt x="14148" y="679"/>
                  <a:pt x="13465" y="1092"/>
                  <a:pt x="12862" y="1602"/>
                </a:cubicBezTo>
                <a:cubicBezTo>
                  <a:pt x="12561" y="1853"/>
                  <a:pt x="12279" y="2135"/>
                  <a:pt x="12020" y="2429"/>
                </a:cubicBezTo>
                <a:cubicBezTo>
                  <a:pt x="11893" y="2579"/>
                  <a:pt x="11769" y="2734"/>
                  <a:pt x="11649" y="2889"/>
                </a:cubicBezTo>
                <a:cubicBezTo>
                  <a:pt x="11591" y="2969"/>
                  <a:pt x="11533" y="3051"/>
                  <a:pt x="11479" y="3132"/>
                </a:cubicBezTo>
                <a:cubicBezTo>
                  <a:pt x="11449" y="3170"/>
                  <a:pt x="11422" y="3213"/>
                  <a:pt x="11394" y="3251"/>
                </a:cubicBezTo>
                <a:lnTo>
                  <a:pt x="11313" y="3375"/>
                </a:lnTo>
                <a:cubicBezTo>
                  <a:pt x="10889" y="4024"/>
                  <a:pt x="10506" y="4693"/>
                  <a:pt x="10078" y="5322"/>
                </a:cubicBezTo>
                <a:cubicBezTo>
                  <a:pt x="9869" y="5638"/>
                  <a:pt x="9641" y="5944"/>
                  <a:pt x="9401" y="6233"/>
                </a:cubicBezTo>
                <a:cubicBezTo>
                  <a:pt x="9158" y="6527"/>
                  <a:pt x="8900" y="6805"/>
                  <a:pt x="8629" y="7071"/>
                </a:cubicBezTo>
                <a:cubicBezTo>
                  <a:pt x="8494" y="7206"/>
                  <a:pt x="8358" y="7334"/>
                  <a:pt x="8215" y="7465"/>
                </a:cubicBezTo>
                <a:lnTo>
                  <a:pt x="8112" y="7558"/>
                </a:lnTo>
                <a:cubicBezTo>
                  <a:pt x="8076" y="7589"/>
                  <a:pt x="8042" y="7624"/>
                  <a:pt x="8003" y="7650"/>
                </a:cubicBezTo>
                <a:cubicBezTo>
                  <a:pt x="7934" y="7713"/>
                  <a:pt x="7860" y="7778"/>
                  <a:pt x="7787" y="7836"/>
                </a:cubicBezTo>
                <a:cubicBezTo>
                  <a:pt x="7493" y="8076"/>
                  <a:pt x="7192" y="8308"/>
                  <a:pt x="6875" y="8516"/>
                </a:cubicBezTo>
                <a:cubicBezTo>
                  <a:pt x="6798" y="8570"/>
                  <a:pt x="6721" y="8624"/>
                  <a:pt x="6640" y="8674"/>
                </a:cubicBezTo>
                <a:lnTo>
                  <a:pt x="6520" y="8752"/>
                </a:lnTo>
                <a:lnTo>
                  <a:pt x="6397" y="8825"/>
                </a:lnTo>
                <a:cubicBezTo>
                  <a:pt x="6315" y="8871"/>
                  <a:pt x="6235" y="8921"/>
                  <a:pt x="6153" y="8968"/>
                </a:cubicBezTo>
                <a:cubicBezTo>
                  <a:pt x="6072" y="9014"/>
                  <a:pt x="5987" y="9060"/>
                  <a:pt x="5902" y="9107"/>
                </a:cubicBezTo>
                <a:cubicBezTo>
                  <a:pt x="5566" y="9296"/>
                  <a:pt x="5230" y="9481"/>
                  <a:pt x="4894" y="9675"/>
                </a:cubicBezTo>
                <a:cubicBezTo>
                  <a:pt x="4222" y="10061"/>
                  <a:pt x="3557" y="10467"/>
                  <a:pt x="2928" y="10930"/>
                </a:cubicBezTo>
                <a:lnTo>
                  <a:pt x="2866" y="10973"/>
                </a:lnTo>
                <a:lnTo>
                  <a:pt x="2808" y="11014"/>
                </a:lnTo>
                <a:lnTo>
                  <a:pt x="2693" y="11103"/>
                </a:lnTo>
                <a:cubicBezTo>
                  <a:pt x="2616" y="11166"/>
                  <a:pt x="2538" y="11223"/>
                  <a:pt x="2465" y="11289"/>
                </a:cubicBezTo>
                <a:cubicBezTo>
                  <a:pt x="2388" y="11347"/>
                  <a:pt x="2314" y="11413"/>
                  <a:pt x="2237" y="11474"/>
                </a:cubicBezTo>
                <a:cubicBezTo>
                  <a:pt x="2199" y="11509"/>
                  <a:pt x="2163" y="11540"/>
                  <a:pt x="2124" y="11571"/>
                </a:cubicBezTo>
                <a:lnTo>
                  <a:pt x="2071" y="11622"/>
                </a:lnTo>
                <a:lnTo>
                  <a:pt x="2017" y="11672"/>
                </a:lnTo>
                <a:cubicBezTo>
                  <a:pt x="1727" y="11934"/>
                  <a:pt x="1452" y="12220"/>
                  <a:pt x="1202" y="12525"/>
                </a:cubicBezTo>
                <a:cubicBezTo>
                  <a:pt x="1074" y="12676"/>
                  <a:pt x="955" y="12834"/>
                  <a:pt x="842" y="12996"/>
                </a:cubicBezTo>
                <a:cubicBezTo>
                  <a:pt x="727" y="13159"/>
                  <a:pt x="623" y="13328"/>
                  <a:pt x="525" y="13506"/>
                </a:cubicBezTo>
                <a:cubicBezTo>
                  <a:pt x="336" y="13857"/>
                  <a:pt x="190" y="14232"/>
                  <a:pt x="97" y="14626"/>
                </a:cubicBezTo>
                <a:cubicBezTo>
                  <a:pt x="54" y="14823"/>
                  <a:pt x="24" y="15024"/>
                  <a:pt x="8" y="15225"/>
                </a:cubicBezTo>
                <a:cubicBezTo>
                  <a:pt x="1" y="15325"/>
                  <a:pt x="1" y="15426"/>
                  <a:pt x="1" y="15530"/>
                </a:cubicBezTo>
                <a:cubicBezTo>
                  <a:pt x="1" y="15631"/>
                  <a:pt x="4" y="15731"/>
                  <a:pt x="16" y="15831"/>
                </a:cubicBezTo>
                <a:cubicBezTo>
                  <a:pt x="31" y="16028"/>
                  <a:pt x="58" y="16229"/>
                  <a:pt x="101" y="16422"/>
                </a:cubicBezTo>
                <a:cubicBezTo>
                  <a:pt x="143" y="16619"/>
                  <a:pt x="194" y="16813"/>
                  <a:pt x="259" y="17002"/>
                </a:cubicBezTo>
                <a:cubicBezTo>
                  <a:pt x="386" y="17376"/>
                  <a:pt x="557" y="17740"/>
                  <a:pt x="757" y="18079"/>
                </a:cubicBezTo>
                <a:cubicBezTo>
                  <a:pt x="958" y="18419"/>
                  <a:pt x="1190" y="18740"/>
                  <a:pt x="1445" y="19041"/>
                </a:cubicBezTo>
                <a:cubicBezTo>
                  <a:pt x="1700" y="19342"/>
                  <a:pt x="1978" y="19624"/>
                  <a:pt x="2272" y="19883"/>
                </a:cubicBezTo>
                <a:cubicBezTo>
                  <a:pt x="2418" y="20014"/>
                  <a:pt x="2569" y="20138"/>
                  <a:pt x="2727" y="20257"/>
                </a:cubicBezTo>
                <a:cubicBezTo>
                  <a:pt x="2882" y="20377"/>
                  <a:pt x="3044" y="20489"/>
                  <a:pt x="3206" y="20597"/>
                </a:cubicBezTo>
                <a:cubicBezTo>
                  <a:pt x="3534" y="20810"/>
                  <a:pt x="3874" y="21007"/>
                  <a:pt x="4230" y="21177"/>
                </a:cubicBezTo>
                <a:cubicBezTo>
                  <a:pt x="4581" y="21346"/>
                  <a:pt x="4952" y="21494"/>
                  <a:pt x="5334" y="21598"/>
                </a:cubicBezTo>
                <a:cubicBezTo>
                  <a:pt x="5527" y="21651"/>
                  <a:pt x="5721" y="21690"/>
                  <a:pt x="5921" y="21713"/>
                </a:cubicBezTo>
                <a:cubicBezTo>
                  <a:pt x="6035" y="21727"/>
                  <a:pt x="6150" y="21733"/>
                  <a:pt x="6265" y="21733"/>
                </a:cubicBezTo>
                <a:cubicBezTo>
                  <a:pt x="6354" y="21733"/>
                  <a:pt x="6443" y="21729"/>
                  <a:pt x="6532" y="21721"/>
                </a:cubicBezTo>
                <a:cubicBezTo>
                  <a:pt x="6736" y="21698"/>
                  <a:pt x="6941" y="21648"/>
                  <a:pt x="7130" y="21563"/>
                </a:cubicBezTo>
                <a:cubicBezTo>
                  <a:pt x="7324" y="21474"/>
                  <a:pt x="7497" y="21350"/>
                  <a:pt x="7644" y="21200"/>
                </a:cubicBezTo>
                <a:cubicBezTo>
                  <a:pt x="7787" y="21049"/>
                  <a:pt x="7903" y="20876"/>
                  <a:pt x="7992" y="20690"/>
                </a:cubicBezTo>
                <a:cubicBezTo>
                  <a:pt x="8015" y="20644"/>
                  <a:pt x="8038" y="20597"/>
                  <a:pt x="8057" y="20551"/>
                </a:cubicBezTo>
                <a:cubicBezTo>
                  <a:pt x="8076" y="20505"/>
                  <a:pt x="8092" y="20458"/>
                  <a:pt x="8112" y="20412"/>
                </a:cubicBezTo>
                <a:cubicBezTo>
                  <a:pt x="8146" y="20319"/>
                  <a:pt x="8177" y="20227"/>
                  <a:pt x="8208" y="20130"/>
                </a:cubicBezTo>
                <a:cubicBezTo>
                  <a:pt x="8324" y="19751"/>
                  <a:pt x="8386" y="19362"/>
                  <a:pt x="8417" y="18968"/>
                </a:cubicBezTo>
                <a:cubicBezTo>
                  <a:pt x="8447" y="18578"/>
                  <a:pt x="8447" y="18187"/>
                  <a:pt x="8424" y="17797"/>
                </a:cubicBezTo>
                <a:cubicBezTo>
                  <a:pt x="8405" y="17407"/>
                  <a:pt x="8367" y="17021"/>
                  <a:pt x="8317" y="16638"/>
                </a:cubicBezTo>
                <a:cubicBezTo>
                  <a:pt x="8266" y="16256"/>
                  <a:pt x="8208" y="15874"/>
                  <a:pt x="8150" y="15492"/>
                </a:cubicBezTo>
                <a:cubicBezTo>
                  <a:pt x="8088" y="15113"/>
                  <a:pt x="8026" y="14731"/>
                  <a:pt x="7976" y="14352"/>
                </a:cubicBezTo>
                <a:cubicBezTo>
                  <a:pt x="7926" y="13970"/>
                  <a:pt x="7876" y="13587"/>
                  <a:pt x="7834" y="13209"/>
                </a:cubicBezTo>
                <a:cubicBezTo>
                  <a:pt x="7822" y="13112"/>
                  <a:pt x="7814" y="13016"/>
                  <a:pt x="7807" y="12919"/>
                </a:cubicBezTo>
                <a:cubicBezTo>
                  <a:pt x="7798" y="12873"/>
                  <a:pt x="7798" y="12827"/>
                  <a:pt x="7795" y="12780"/>
                </a:cubicBezTo>
                <a:cubicBezTo>
                  <a:pt x="7791" y="12734"/>
                  <a:pt x="7791" y="12683"/>
                  <a:pt x="7787" y="12637"/>
                </a:cubicBezTo>
                <a:cubicBezTo>
                  <a:pt x="7784" y="12451"/>
                  <a:pt x="7791" y="12262"/>
                  <a:pt x="7818" y="12073"/>
                </a:cubicBezTo>
                <a:cubicBezTo>
                  <a:pt x="7825" y="11980"/>
                  <a:pt x="7845" y="11888"/>
                  <a:pt x="7864" y="11795"/>
                </a:cubicBezTo>
                <a:cubicBezTo>
                  <a:pt x="7884" y="11702"/>
                  <a:pt x="7903" y="11610"/>
                  <a:pt x="7930" y="11521"/>
                </a:cubicBezTo>
                <a:cubicBezTo>
                  <a:pt x="7957" y="11428"/>
                  <a:pt x="7987" y="11339"/>
                  <a:pt x="8019" y="11251"/>
                </a:cubicBezTo>
                <a:cubicBezTo>
                  <a:pt x="8053" y="11162"/>
                  <a:pt x="8088" y="11077"/>
                  <a:pt x="8126" y="10988"/>
                </a:cubicBezTo>
                <a:cubicBezTo>
                  <a:pt x="8281" y="10644"/>
                  <a:pt x="8486" y="10319"/>
                  <a:pt x="8718" y="10018"/>
                </a:cubicBezTo>
                <a:cubicBezTo>
                  <a:pt x="8953" y="9717"/>
                  <a:pt x="9220" y="9443"/>
                  <a:pt x="9506" y="9188"/>
                </a:cubicBezTo>
                <a:cubicBezTo>
                  <a:pt x="9649" y="9060"/>
                  <a:pt x="9800" y="8941"/>
                  <a:pt x="9950" y="8829"/>
                </a:cubicBezTo>
                <a:cubicBezTo>
                  <a:pt x="10027" y="8771"/>
                  <a:pt x="10108" y="8716"/>
                  <a:pt x="10185" y="8663"/>
                </a:cubicBezTo>
                <a:cubicBezTo>
                  <a:pt x="10267" y="8609"/>
                  <a:pt x="10348" y="8558"/>
                  <a:pt x="10429" y="8512"/>
                </a:cubicBezTo>
                <a:lnTo>
                  <a:pt x="10429" y="8508"/>
                </a:lnTo>
                <a:cubicBezTo>
                  <a:pt x="10449" y="8501"/>
                  <a:pt x="10452" y="8474"/>
                  <a:pt x="10444" y="8458"/>
                </a:cubicBezTo>
                <a:cubicBezTo>
                  <a:pt x="10436" y="8445"/>
                  <a:pt x="10423" y="8437"/>
                  <a:pt x="10409" y="8437"/>
                </a:cubicBezTo>
                <a:cubicBezTo>
                  <a:pt x="10403" y="8437"/>
                  <a:pt x="10396" y="8439"/>
                  <a:pt x="10390" y="8442"/>
                </a:cubicBezTo>
                <a:cubicBezTo>
                  <a:pt x="10305" y="8488"/>
                  <a:pt x="10224" y="8543"/>
                  <a:pt x="10143" y="8593"/>
                </a:cubicBezTo>
                <a:cubicBezTo>
                  <a:pt x="10062" y="8647"/>
                  <a:pt x="9980" y="8702"/>
                  <a:pt x="9903" y="8759"/>
                </a:cubicBezTo>
                <a:cubicBezTo>
                  <a:pt x="9745" y="8875"/>
                  <a:pt x="9595" y="8995"/>
                  <a:pt x="9447" y="9123"/>
                </a:cubicBezTo>
                <a:cubicBezTo>
                  <a:pt x="9154" y="9374"/>
                  <a:pt x="8880" y="9652"/>
                  <a:pt x="8641" y="9957"/>
                </a:cubicBezTo>
                <a:cubicBezTo>
                  <a:pt x="8397" y="10258"/>
                  <a:pt x="8189" y="10590"/>
                  <a:pt x="8026" y="10941"/>
                </a:cubicBezTo>
                <a:cubicBezTo>
                  <a:pt x="7984" y="11030"/>
                  <a:pt x="7949" y="11119"/>
                  <a:pt x="7914" y="11212"/>
                </a:cubicBezTo>
                <a:cubicBezTo>
                  <a:pt x="7880" y="11305"/>
                  <a:pt x="7848" y="11394"/>
                  <a:pt x="7822" y="11490"/>
                </a:cubicBezTo>
                <a:cubicBezTo>
                  <a:pt x="7791" y="11583"/>
                  <a:pt x="7768" y="11675"/>
                  <a:pt x="7748" y="11772"/>
                </a:cubicBezTo>
                <a:cubicBezTo>
                  <a:pt x="7729" y="11864"/>
                  <a:pt x="7709" y="11961"/>
                  <a:pt x="7698" y="12057"/>
                </a:cubicBezTo>
                <a:cubicBezTo>
                  <a:pt x="7671" y="12251"/>
                  <a:pt x="7659" y="12448"/>
                  <a:pt x="7663" y="12641"/>
                </a:cubicBezTo>
                <a:cubicBezTo>
                  <a:pt x="7663" y="12688"/>
                  <a:pt x="7668" y="12738"/>
                  <a:pt x="7668" y="12788"/>
                </a:cubicBezTo>
                <a:cubicBezTo>
                  <a:pt x="7671" y="12834"/>
                  <a:pt x="7675" y="12884"/>
                  <a:pt x="7679" y="12930"/>
                </a:cubicBezTo>
                <a:cubicBezTo>
                  <a:pt x="7686" y="13027"/>
                  <a:pt x="7698" y="13123"/>
                  <a:pt x="7706" y="13221"/>
                </a:cubicBezTo>
                <a:cubicBezTo>
                  <a:pt x="7745" y="13603"/>
                  <a:pt x="7795" y="13985"/>
                  <a:pt x="7841" y="14367"/>
                </a:cubicBezTo>
                <a:cubicBezTo>
                  <a:pt x="7891" y="14750"/>
                  <a:pt x="7949" y="15132"/>
                  <a:pt x="8007" y="15515"/>
                </a:cubicBezTo>
                <a:cubicBezTo>
                  <a:pt x="8062" y="15893"/>
                  <a:pt x="8119" y="16275"/>
                  <a:pt x="8165" y="16658"/>
                </a:cubicBezTo>
                <a:cubicBezTo>
                  <a:pt x="8212" y="17040"/>
                  <a:pt x="8251" y="17423"/>
                  <a:pt x="8266" y="17804"/>
                </a:cubicBezTo>
                <a:cubicBezTo>
                  <a:pt x="8285" y="18187"/>
                  <a:pt x="8285" y="18574"/>
                  <a:pt x="8251" y="18956"/>
                </a:cubicBezTo>
                <a:cubicBezTo>
                  <a:pt x="8219" y="19334"/>
                  <a:pt x="8154" y="19717"/>
                  <a:pt x="8042" y="20080"/>
                </a:cubicBezTo>
                <a:cubicBezTo>
                  <a:pt x="7987" y="20261"/>
                  <a:pt x="7918" y="20443"/>
                  <a:pt x="7837" y="20613"/>
                </a:cubicBezTo>
                <a:cubicBezTo>
                  <a:pt x="7752" y="20783"/>
                  <a:pt x="7648" y="20941"/>
                  <a:pt x="7517" y="21077"/>
                </a:cubicBezTo>
                <a:cubicBezTo>
                  <a:pt x="7385" y="21211"/>
                  <a:pt x="7227" y="21320"/>
                  <a:pt x="7057" y="21396"/>
                </a:cubicBezTo>
                <a:cubicBezTo>
                  <a:pt x="6887" y="21474"/>
                  <a:pt x="6702" y="21521"/>
                  <a:pt x="6513" y="21540"/>
                </a:cubicBezTo>
                <a:cubicBezTo>
                  <a:pt x="6440" y="21547"/>
                  <a:pt x="6366" y="21551"/>
                  <a:pt x="6293" y="21551"/>
                </a:cubicBezTo>
                <a:cubicBezTo>
                  <a:pt x="6177" y="21551"/>
                  <a:pt x="6060" y="21542"/>
                  <a:pt x="5944" y="21528"/>
                </a:cubicBezTo>
                <a:cubicBezTo>
                  <a:pt x="5755" y="21505"/>
                  <a:pt x="5570" y="21466"/>
                  <a:pt x="5385" y="21416"/>
                </a:cubicBezTo>
                <a:cubicBezTo>
                  <a:pt x="5014" y="21316"/>
                  <a:pt x="4659" y="21173"/>
                  <a:pt x="4315" y="21003"/>
                </a:cubicBezTo>
                <a:cubicBezTo>
                  <a:pt x="3971" y="20837"/>
                  <a:pt x="3635" y="20644"/>
                  <a:pt x="3318" y="20431"/>
                </a:cubicBezTo>
                <a:cubicBezTo>
                  <a:pt x="3156" y="20327"/>
                  <a:pt x="3001" y="20215"/>
                  <a:pt x="2847" y="20099"/>
                </a:cubicBezTo>
                <a:cubicBezTo>
                  <a:pt x="2696" y="19983"/>
                  <a:pt x="2550" y="19860"/>
                  <a:pt x="2402" y="19733"/>
                </a:cubicBezTo>
                <a:cubicBezTo>
                  <a:pt x="2117" y="19478"/>
                  <a:pt x="1851" y="19203"/>
                  <a:pt x="1603" y="18909"/>
                </a:cubicBezTo>
                <a:cubicBezTo>
                  <a:pt x="1356" y="18616"/>
                  <a:pt x="1133" y="18303"/>
                  <a:pt x="939" y="17975"/>
                </a:cubicBezTo>
                <a:cubicBezTo>
                  <a:pt x="746" y="17642"/>
                  <a:pt x="584" y="17295"/>
                  <a:pt x="460" y="16932"/>
                </a:cubicBezTo>
                <a:cubicBezTo>
                  <a:pt x="402" y="16751"/>
                  <a:pt x="352" y="16565"/>
                  <a:pt x="309" y="16380"/>
                </a:cubicBezTo>
                <a:cubicBezTo>
                  <a:pt x="270" y="16194"/>
                  <a:pt x="244" y="16002"/>
                  <a:pt x="229" y="15811"/>
                </a:cubicBezTo>
                <a:cubicBezTo>
                  <a:pt x="213" y="15622"/>
                  <a:pt x="213" y="15430"/>
                  <a:pt x="224" y="15240"/>
                </a:cubicBezTo>
                <a:cubicBezTo>
                  <a:pt x="240" y="15051"/>
                  <a:pt x="270" y="14861"/>
                  <a:pt x="313" y="14676"/>
                </a:cubicBezTo>
                <a:cubicBezTo>
                  <a:pt x="398" y="14305"/>
                  <a:pt x="541" y="13946"/>
                  <a:pt x="723" y="13610"/>
                </a:cubicBezTo>
                <a:cubicBezTo>
                  <a:pt x="812" y="13444"/>
                  <a:pt x="916" y="13282"/>
                  <a:pt x="1024" y="13123"/>
                </a:cubicBezTo>
                <a:cubicBezTo>
                  <a:pt x="1136" y="12966"/>
                  <a:pt x="1252" y="12815"/>
                  <a:pt x="1372" y="12668"/>
                </a:cubicBezTo>
                <a:cubicBezTo>
                  <a:pt x="1862" y="12077"/>
                  <a:pt x="2445" y="11567"/>
                  <a:pt x="3063" y="11112"/>
                </a:cubicBezTo>
                <a:cubicBezTo>
                  <a:pt x="3682" y="10659"/>
                  <a:pt x="4338" y="10258"/>
                  <a:pt x="5006" y="9875"/>
                </a:cubicBezTo>
                <a:cubicBezTo>
                  <a:pt x="5342" y="9682"/>
                  <a:pt x="5678" y="9497"/>
                  <a:pt x="6014" y="9312"/>
                </a:cubicBezTo>
                <a:cubicBezTo>
                  <a:pt x="6184" y="9219"/>
                  <a:pt x="6354" y="9123"/>
                  <a:pt x="6516" y="9021"/>
                </a:cubicBezTo>
                <a:lnTo>
                  <a:pt x="6640" y="8945"/>
                </a:lnTo>
                <a:lnTo>
                  <a:pt x="6764" y="8868"/>
                </a:lnTo>
                <a:cubicBezTo>
                  <a:pt x="6844" y="8818"/>
                  <a:pt x="6926" y="8763"/>
                  <a:pt x="7007" y="8709"/>
                </a:cubicBezTo>
                <a:cubicBezTo>
                  <a:pt x="7327" y="8493"/>
                  <a:pt x="7636" y="8257"/>
                  <a:pt x="7934" y="8014"/>
                </a:cubicBezTo>
                <a:cubicBezTo>
                  <a:pt x="8007" y="7952"/>
                  <a:pt x="8080" y="7891"/>
                  <a:pt x="8154" y="7825"/>
                </a:cubicBezTo>
                <a:cubicBezTo>
                  <a:pt x="8192" y="7793"/>
                  <a:pt x="8228" y="7763"/>
                  <a:pt x="8262" y="7728"/>
                </a:cubicBezTo>
                <a:lnTo>
                  <a:pt x="8370" y="7631"/>
                </a:lnTo>
                <a:cubicBezTo>
                  <a:pt x="8513" y="7504"/>
                  <a:pt x="8652" y="7369"/>
                  <a:pt x="8791" y="7233"/>
                </a:cubicBezTo>
                <a:cubicBezTo>
                  <a:pt x="9066" y="6959"/>
                  <a:pt x="9324" y="6677"/>
                  <a:pt x="9572" y="6380"/>
                </a:cubicBezTo>
                <a:cubicBezTo>
                  <a:pt x="9818" y="6083"/>
                  <a:pt x="10050" y="5770"/>
                  <a:pt x="10263" y="5449"/>
                </a:cubicBezTo>
                <a:cubicBezTo>
                  <a:pt x="10695" y="4808"/>
                  <a:pt x="11078" y="4136"/>
                  <a:pt x="11495" y="3491"/>
                </a:cubicBezTo>
                <a:cubicBezTo>
                  <a:pt x="11549" y="3410"/>
                  <a:pt x="11599" y="3329"/>
                  <a:pt x="11654" y="3251"/>
                </a:cubicBezTo>
                <a:cubicBezTo>
                  <a:pt x="11711" y="3174"/>
                  <a:pt x="11765" y="3094"/>
                  <a:pt x="11823" y="3016"/>
                </a:cubicBezTo>
                <a:cubicBezTo>
                  <a:pt x="11935" y="2862"/>
                  <a:pt x="12055" y="2714"/>
                  <a:pt x="12182" y="2568"/>
                </a:cubicBezTo>
                <a:cubicBezTo>
                  <a:pt x="12433" y="2278"/>
                  <a:pt x="12704" y="2008"/>
                  <a:pt x="12998" y="1761"/>
                </a:cubicBezTo>
                <a:cubicBezTo>
                  <a:pt x="13581" y="1263"/>
                  <a:pt x="14244" y="860"/>
                  <a:pt x="14959" y="586"/>
                </a:cubicBezTo>
                <a:cubicBezTo>
                  <a:pt x="15319" y="452"/>
                  <a:pt x="15686" y="347"/>
                  <a:pt x="16064" y="277"/>
                </a:cubicBezTo>
                <a:cubicBezTo>
                  <a:pt x="16253" y="247"/>
                  <a:pt x="16442" y="224"/>
                  <a:pt x="16631" y="208"/>
                </a:cubicBezTo>
                <a:cubicBezTo>
                  <a:pt x="16774" y="196"/>
                  <a:pt x="16914" y="189"/>
                  <a:pt x="17054" y="189"/>
                </a:cubicBezTo>
                <a:cubicBezTo>
                  <a:pt x="17105" y="189"/>
                  <a:pt x="17156" y="190"/>
                  <a:pt x="17207" y="192"/>
                </a:cubicBezTo>
                <a:cubicBezTo>
                  <a:pt x="17972" y="212"/>
                  <a:pt x="18737" y="354"/>
                  <a:pt x="19455" y="621"/>
                </a:cubicBezTo>
                <a:cubicBezTo>
                  <a:pt x="19815" y="757"/>
                  <a:pt x="20162" y="919"/>
                  <a:pt x="20494" y="1108"/>
                </a:cubicBezTo>
                <a:cubicBezTo>
                  <a:pt x="20826" y="1297"/>
                  <a:pt x="21147" y="1513"/>
                  <a:pt x="21444" y="1753"/>
                </a:cubicBezTo>
                <a:cubicBezTo>
                  <a:pt x="21591" y="1873"/>
                  <a:pt x="21738" y="2000"/>
                  <a:pt x="21873" y="2135"/>
                </a:cubicBezTo>
                <a:cubicBezTo>
                  <a:pt x="22008" y="2267"/>
                  <a:pt x="22139" y="2409"/>
                  <a:pt x="22263" y="2556"/>
                </a:cubicBezTo>
                <a:cubicBezTo>
                  <a:pt x="22383" y="2703"/>
                  <a:pt x="22494" y="2857"/>
                  <a:pt x="22599" y="3019"/>
                </a:cubicBezTo>
                <a:cubicBezTo>
                  <a:pt x="22703" y="3178"/>
                  <a:pt x="22792" y="3348"/>
                  <a:pt x="22874" y="3522"/>
                </a:cubicBezTo>
                <a:cubicBezTo>
                  <a:pt x="22951" y="3696"/>
                  <a:pt x="23016" y="3873"/>
                  <a:pt x="23066" y="4058"/>
                </a:cubicBezTo>
                <a:cubicBezTo>
                  <a:pt x="23093" y="4147"/>
                  <a:pt x="23116" y="4244"/>
                  <a:pt x="23132" y="4337"/>
                </a:cubicBezTo>
                <a:cubicBezTo>
                  <a:pt x="23148" y="4429"/>
                  <a:pt x="23159" y="4522"/>
                  <a:pt x="23167" y="4618"/>
                </a:cubicBezTo>
                <a:cubicBezTo>
                  <a:pt x="23190" y="4998"/>
                  <a:pt x="23120" y="5379"/>
                  <a:pt x="22974" y="5731"/>
                </a:cubicBezTo>
                <a:cubicBezTo>
                  <a:pt x="22890" y="5938"/>
                  <a:pt x="22780" y="6135"/>
                  <a:pt x="22652" y="6319"/>
                </a:cubicBezTo>
                <a:lnTo>
                  <a:pt x="22652" y="6319"/>
                </a:lnTo>
                <a:cubicBezTo>
                  <a:pt x="22508" y="6309"/>
                  <a:pt x="22363" y="6301"/>
                  <a:pt x="22216" y="6295"/>
                </a:cubicBezTo>
                <a:cubicBezTo>
                  <a:pt x="21981" y="6286"/>
                  <a:pt x="21745" y="6281"/>
                  <a:pt x="21508" y="6281"/>
                </a:cubicBezTo>
                <a:cubicBezTo>
                  <a:pt x="21357" y="6281"/>
                  <a:pt x="21206" y="6283"/>
                  <a:pt x="21054" y="6287"/>
                </a:cubicBezTo>
                <a:cubicBezTo>
                  <a:pt x="20861" y="6292"/>
                  <a:pt x="20668" y="6303"/>
                  <a:pt x="20475" y="6315"/>
                </a:cubicBezTo>
                <a:cubicBezTo>
                  <a:pt x="20282" y="6326"/>
                  <a:pt x="20089" y="6338"/>
                  <a:pt x="19895" y="6353"/>
                </a:cubicBezTo>
                <a:cubicBezTo>
                  <a:pt x="19510" y="6384"/>
                  <a:pt x="19123" y="6431"/>
                  <a:pt x="18737" y="6508"/>
                </a:cubicBezTo>
                <a:cubicBezTo>
                  <a:pt x="18544" y="6542"/>
                  <a:pt x="18355" y="6588"/>
                  <a:pt x="18166" y="6647"/>
                </a:cubicBezTo>
                <a:cubicBezTo>
                  <a:pt x="17976" y="6704"/>
                  <a:pt x="17790" y="6774"/>
                  <a:pt x="17609" y="6866"/>
                </a:cubicBezTo>
                <a:cubicBezTo>
                  <a:pt x="17520" y="6909"/>
                  <a:pt x="17431" y="6964"/>
                  <a:pt x="17346" y="7021"/>
                </a:cubicBezTo>
                <a:cubicBezTo>
                  <a:pt x="17303" y="7048"/>
                  <a:pt x="17265" y="7083"/>
                  <a:pt x="17223" y="7114"/>
                </a:cubicBezTo>
                <a:cubicBezTo>
                  <a:pt x="17184" y="7149"/>
                  <a:pt x="17146" y="7187"/>
                  <a:pt x="17107" y="7226"/>
                </a:cubicBezTo>
                <a:cubicBezTo>
                  <a:pt x="17072" y="7269"/>
                  <a:pt x="17037" y="7315"/>
                  <a:pt x="17011" y="7369"/>
                </a:cubicBezTo>
                <a:cubicBezTo>
                  <a:pt x="16995" y="7399"/>
                  <a:pt x="16984" y="7427"/>
                  <a:pt x="16975" y="7458"/>
                </a:cubicBezTo>
                <a:cubicBezTo>
                  <a:pt x="16968" y="7488"/>
                  <a:pt x="16960" y="7523"/>
                  <a:pt x="16960" y="7554"/>
                </a:cubicBezTo>
                <a:cubicBezTo>
                  <a:pt x="16956" y="7620"/>
                  <a:pt x="16968" y="7689"/>
                  <a:pt x="16995" y="7747"/>
                </a:cubicBezTo>
                <a:cubicBezTo>
                  <a:pt x="17018" y="7805"/>
                  <a:pt x="17053" y="7855"/>
                  <a:pt x="17087" y="7898"/>
                </a:cubicBezTo>
                <a:cubicBezTo>
                  <a:pt x="17164" y="7987"/>
                  <a:pt x="17250" y="8053"/>
                  <a:pt x="17339" y="8107"/>
                </a:cubicBezTo>
                <a:cubicBezTo>
                  <a:pt x="17424" y="8160"/>
                  <a:pt x="17517" y="8207"/>
                  <a:pt x="17609" y="8249"/>
                </a:cubicBezTo>
                <a:cubicBezTo>
                  <a:pt x="17702" y="8288"/>
                  <a:pt x="17798" y="8323"/>
                  <a:pt x="17895" y="8354"/>
                </a:cubicBezTo>
                <a:cubicBezTo>
                  <a:pt x="17991" y="8381"/>
                  <a:pt x="18088" y="8404"/>
                  <a:pt x="18189" y="8419"/>
                </a:cubicBezTo>
                <a:cubicBezTo>
                  <a:pt x="18365" y="8450"/>
                  <a:pt x="18542" y="8462"/>
                  <a:pt x="18715" y="8462"/>
                </a:cubicBezTo>
                <a:cubicBezTo>
                  <a:pt x="18739" y="8462"/>
                  <a:pt x="18763" y="8462"/>
                  <a:pt x="18787" y="8462"/>
                </a:cubicBezTo>
                <a:cubicBezTo>
                  <a:pt x="18988" y="8458"/>
                  <a:pt x="19185" y="8435"/>
                  <a:pt x="19378" y="8404"/>
                </a:cubicBezTo>
                <a:cubicBezTo>
                  <a:pt x="19768" y="8335"/>
                  <a:pt x="20146" y="8222"/>
                  <a:pt x="20514" y="8076"/>
                </a:cubicBezTo>
                <a:cubicBezTo>
                  <a:pt x="20877" y="7932"/>
                  <a:pt x="21228" y="7755"/>
                  <a:pt x="21560" y="7547"/>
                </a:cubicBezTo>
                <a:cubicBezTo>
                  <a:pt x="21730" y="7442"/>
                  <a:pt x="21892" y="7326"/>
                  <a:pt x="22043" y="7203"/>
                </a:cubicBezTo>
                <a:cubicBezTo>
                  <a:pt x="22198" y="7079"/>
                  <a:pt x="22344" y="6940"/>
                  <a:pt x="22480" y="6793"/>
                </a:cubicBezTo>
                <a:cubicBezTo>
                  <a:pt x="22571" y="6693"/>
                  <a:pt x="22658" y="6588"/>
                  <a:pt x="22740" y="6477"/>
                </a:cubicBezTo>
                <a:lnTo>
                  <a:pt x="22740" y="6477"/>
                </a:lnTo>
                <a:cubicBezTo>
                  <a:pt x="22756" y="6478"/>
                  <a:pt x="22772" y="6479"/>
                  <a:pt x="22788" y="6481"/>
                </a:cubicBezTo>
                <a:cubicBezTo>
                  <a:pt x="22977" y="6492"/>
                  <a:pt x="23171" y="6511"/>
                  <a:pt x="23360" y="6534"/>
                </a:cubicBezTo>
                <a:cubicBezTo>
                  <a:pt x="24125" y="6623"/>
                  <a:pt x="24881" y="6766"/>
                  <a:pt x="25619" y="6978"/>
                </a:cubicBezTo>
                <a:cubicBezTo>
                  <a:pt x="25990" y="7083"/>
                  <a:pt x="26353" y="7206"/>
                  <a:pt x="26712" y="7346"/>
                </a:cubicBezTo>
                <a:cubicBezTo>
                  <a:pt x="26890" y="7415"/>
                  <a:pt x="27068" y="7492"/>
                  <a:pt x="27241" y="7570"/>
                </a:cubicBezTo>
                <a:cubicBezTo>
                  <a:pt x="27416" y="7650"/>
                  <a:pt x="27589" y="7736"/>
                  <a:pt x="27760" y="7825"/>
                </a:cubicBezTo>
                <a:cubicBezTo>
                  <a:pt x="28095" y="8002"/>
                  <a:pt x="28427" y="8203"/>
                  <a:pt x="28740" y="8424"/>
                </a:cubicBezTo>
                <a:cubicBezTo>
                  <a:pt x="28895" y="8535"/>
                  <a:pt x="29049" y="8651"/>
                  <a:pt x="29196" y="8771"/>
                </a:cubicBezTo>
                <a:cubicBezTo>
                  <a:pt x="29343" y="8894"/>
                  <a:pt x="29489" y="9021"/>
                  <a:pt x="29628" y="9153"/>
                </a:cubicBezTo>
                <a:cubicBezTo>
                  <a:pt x="29660" y="9188"/>
                  <a:pt x="29698" y="9219"/>
                  <a:pt x="29729" y="9253"/>
                </a:cubicBezTo>
                <a:lnTo>
                  <a:pt x="29830" y="9354"/>
                </a:lnTo>
                <a:lnTo>
                  <a:pt x="29930" y="9458"/>
                </a:lnTo>
                <a:cubicBezTo>
                  <a:pt x="29965" y="9493"/>
                  <a:pt x="29995" y="9531"/>
                  <a:pt x="30026" y="9567"/>
                </a:cubicBezTo>
                <a:cubicBezTo>
                  <a:pt x="30154" y="9709"/>
                  <a:pt x="30277" y="9856"/>
                  <a:pt x="30389" y="10011"/>
                </a:cubicBezTo>
                <a:cubicBezTo>
                  <a:pt x="30621" y="10316"/>
                  <a:pt x="30826" y="10640"/>
                  <a:pt x="31008" y="10980"/>
                </a:cubicBezTo>
                <a:cubicBezTo>
                  <a:pt x="31185" y="11316"/>
                  <a:pt x="31340" y="11672"/>
                  <a:pt x="31463" y="12034"/>
                </a:cubicBezTo>
                <a:cubicBezTo>
                  <a:pt x="31587" y="12397"/>
                  <a:pt x="31683" y="12768"/>
                  <a:pt x="31753" y="13146"/>
                </a:cubicBezTo>
                <a:cubicBezTo>
                  <a:pt x="31888" y="13900"/>
                  <a:pt x="31919" y="14672"/>
                  <a:pt x="31853" y="15437"/>
                </a:cubicBezTo>
                <a:cubicBezTo>
                  <a:pt x="31787" y="16202"/>
                  <a:pt x="31633" y="16959"/>
                  <a:pt x="31402" y="17689"/>
                </a:cubicBezTo>
                <a:cubicBezTo>
                  <a:pt x="31170" y="18423"/>
                  <a:pt x="30865" y="19130"/>
                  <a:pt x="30486" y="19797"/>
                </a:cubicBezTo>
                <a:cubicBezTo>
                  <a:pt x="30389" y="19968"/>
                  <a:pt x="30289" y="20130"/>
                  <a:pt x="30188" y="20292"/>
                </a:cubicBezTo>
                <a:cubicBezTo>
                  <a:pt x="30084" y="20455"/>
                  <a:pt x="29972" y="20613"/>
                  <a:pt x="29860" y="20767"/>
                </a:cubicBezTo>
                <a:cubicBezTo>
                  <a:pt x="29632" y="21077"/>
                  <a:pt x="29389" y="21370"/>
                  <a:pt x="29122" y="21644"/>
                </a:cubicBezTo>
                <a:cubicBezTo>
                  <a:pt x="28853" y="21918"/>
                  <a:pt x="28566" y="22173"/>
                  <a:pt x="28250" y="22393"/>
                </a:cubicBezTo>
                <a:cubicBezTo>
                  <a:pt x="28172" y="22448"/>
                  <a:pt x="28091" y="22498"/>
                  <a:pt x="28010" y="22548"/>
                </a:cubicBezTo>
                <a:cubicBezTo>
                  <a:pt x="27929" y="22598"/>
                  <a:pt x="27844" y="22644"/>
                  <a:pt x="27760" y="22687"/>
                </a:cubicBezTo>
                <a:cubicBezTo>
                  <a:pt x="27589" y="22772"/>
                  <a:pt x="27416" y="22845"/>
                  <a:pt x="27230" y="22899"/>
                </a:cubicBezTo>
                <a:cubicBezTo>
                  <a:pt x="27049" y="22954"/>
                  <a:pt x="26863" y="22988"/>
                  <a:pt x="26674" y="23000"/>
                </a:cubicBezTo>
                <a:lnTo>
                  <a:pt x="26531" y="23000"/>
                </a:lnTo>
                <a:cubicBezTo>
                  <a:pt x="26485" y="23000"/>
                  <a:pt x="26439" y="22995"/>
                  <a:pt x="26392" y="22988"/>
                </a:cubicBezTo>
                <a:cubicBezTo>
                  <a:pt x="26300" y="22972"/>
                  <a:pt x="26211" y="22949"/>
                  <a:pt x="26122" y="22919"/>
                </a:cubicBezTo>
                <a:cubicBezTo>
                  <a:pt x="25944" y="22853"/>
                  <a:pt x="25781" y="22753"/>
                  <a:pt x="25635" y="22633"/>
                </a:cubicBezTo>
                <a:cubicBezTo>
                  <a:pt x="25484" y="22517"/>
                  <a:pt x="25350" y="22382"/>
                  <a:pt x="25225" y="22239"/>
                </a:cubicBezTo>
                <a:cubicBezTo>
                  <a:pt x="25002" y="21973"/>
                  <a:pt x="24810" y="21685"/>
                  <a:pt x="24638" y="21383"/>
                </a:cubicBezTo>
                <a:lnTo>
                  <a:pt x="24638" y="21383"/>
                </a:lnTo>
                <a:cubicBezTo>
                  <a:pt x="24771" y="20913"/>
                  <a:pt x="24889" y="20439"/>
                  <a:pt x="24994" y="19960"/>
                </a:cubicBezTo>
                <a:cubicBezTo>
                  <a:pt x="25079" y="19585"/>
                  <a:pt x="25152" y="19207"/>
                  <a:pt x="25222" y="18824"/>
                </a:cubicBezTo>
                <a:cubicBezTo>
                  <a:pt x="25257" y="18635"/>
                  <a:pt x="25287" y="18446"/>
                  <a:pt x="25318" y="18253"/>
                </a:cubicBezTo>
                <a:cubicBezTo>
                  <a:pt x="25345" y="18064"/>
                  <a:pt x="25373" y="17870"/>
                  <a:pt x="25396" y="17677"/>
                </a:cubicBezTo>
                <a:cubicBezTo>
                  <a:pt x="25480" y="16909"/>
                  <a:pt x="25515" y="16136"/>
                  <a:pt x="25503" y="15360"/>
                </a:cubicBezTo>
                <a:cubicBezTo>
                  <a:pt x="25496" y="14974"/>
                  <a:pt x="25477" y="14588"/>
                  <a:pt x="25442" y="14201"/>
                </a:cubicBezTo>
                <a:cubicBezTo>
                  <a:pt x="25411" y="13815"/>
                  <a:pt x="25361" y="13433"/>
                  <a:pt x="25291" y="13050"/>
                </a:cubicBezTo>
                <a:cubicBezTo>
                  <a:pt x="25222" y="12668"/>
                  <a:pt x="25136" y="12289"/>
                  <a:pt x="25013" y="11918"/>
                </a:cubicBezTo>
                <a:cubicBezTo>
                  <a:pt x="24951" y="11733"/>
                  <a:pt x="24881" y="11552"/>
                  <a:pt x="24797" y="11374"/>
                </a:cubicBezTo>
                <a:cubicBezTo>
                  <a:pt x="24712" y="11196"/>
                  <a:pt x="24615" y="11023"/>
                  <a:pt x="24496" y="10864"/>
                </a:cubicBezTo>
                <a:cubicBezTo>
                  <a:pt x="24376" y="10706"/>
                  <a:pt x="24229" y="10559"/>
                  <a:pt x="24052" y="10455"/>
                </a:cubicBezTo>
                <a:cubicBezTo>
                  <a:pt x="23966" y="10401"/>
                  <a:pt x="23870" y="10358"/>
                  <a:pt x="23769" y="10335"/>
                </a:cubicBezTo>
                <a:cubicBezTo>
                  <a:pt x="23682" y="10312"/>
                  <a:pt x="23593" y="10303"/>
                  <a:pt x="23508" y="10303"/>
                </a:cubicBezTo>
                <a:cubicBezTo>
                  <a:pt x="23492" y="10303"/>
                  <a:pt x="23476" y="10304"/>
                  <a:pt x="23460" y="10304"/>
                </a:cubicBezTo>
                <a:cubicBezTo>
                  <a:pt x="23433" y="10308"/>
                  <a:pt x="23407" y="10308"/>
                  <a:pt x="23383" y="10312"/>
                </a:cubicBezTo>
                <a:cubicBezTo>
                  <a:pt x="23368" y="10316"/>
                  <a:pt x="23357" y="10316"/>
                  <a:pt x="23341" y="10319"/>
                </a:cubicBezTo>
                <a:cubicBezTo>
                  <a:pt x="23329" y="10324"/>
                  <a:pt x="23314" y="10324"/>
                  <a:pt x="23302" y="10328"/>
                </a:cubicBezTo>
                <a:cubicBezTo>
                  <a:pt x="23244" y="10342"/>
                  <a:pt x="23194" y="10370"/>
                  <a:pt x="23148" y="10401"/>
                </a:cubicBezTo>
                <a:cubicBezTo>
                  <a:pt x="23055" y="10463"/>
                  <a:pt x="22989" y="10544"/>
                  <a:pt x="22931" y="10633"/>
                </a:cubicBezTo>
                <a:cubicBezTo>
                  <a:pt x="22877" y="10718"/>
                  <a:pt x="22835" y="10811"/>
                  <a:pt x="22800" y="10903"/>
                </a:cubicBezTo>
                <a:cubicBezTo>
                  <a:pt x="22761" y="10996"/>
                  <a:pt x="22735" y="11092"/>
                  <a:pt x="22711" y="11189"/>
                </a:cubicBezTo>
                <a:cubicBezTo>
                  <a:pt x="22661" y="11378"/>
                  <a:pt x="22630" y="11571"/>
                  <a:pt x="22607" y="11764"/>
                </a:cubicBezTo>
                <a:cubicBezTo>
                  <a:pt x="22580" y="11957"/>
                  <a:pt x="22569" y="12155"/>
                  <a:pt x="22557" y="12347"/>
                </a:cubicBezTo>
                <a:cubicBezTo>
                  <a:pt x="22541" y="12734"/>
                  <a:pt x="22545" y="13123"/>
                  <a:pt x="22560" y="13510"/>
                </a:cubicBezTo>
                <a:cubicBezTo>
                  <a:pt x="22596" y="14282"/>
                  <a:pt x="22680" y="15051"/>
                  <a:pt x="22800" y="15816"/>
                </a:cubicBezTo>
                <a:cubicBezTo>
                  <a:pt x="22920" y="16576"/>
                  <a:pt x="23074" y="17337"/>
                  <a:pt x="23268" y="18087"/>
                </a:cubicBezTo>
                <a:cubicBezTo>
                  <a:pt x="23460" y="18832"/>
                  <a:pt x="23692" y="19574"/>
                  <a:pt x="23986" y="20292"/>
                </a:cubicBezTo>
                <a:cubicBezTo>
                  <a:pt x="24132" y="20651"/>
                  <a:pt x="24295" y="21003"/>
                  <a:pt x="24484" y="21343"/>
                </a:cubicBezTo>
                <a:cubicBezTo>
                  <a:pt x="24494" y="21362"/>
                  <a:pt x="24504" y="21381"/>
                  <a:pt x="24515" y="21399"/>
                </a:cubicBezTo>
                <a:lnTo>
                  <a:pt x="24515" y="21399"/>
                </a:lnTo>
                <a:cubicBezTo>
                  <a:pt x="24442" y="21655"/>
                  <a:pt x="24363" y="21909"/>
                  <a:pt x="24279" y="22161"/>
                </a:cubicBezTo>
                <a:cubicBezTo>
                  <a:pt x="24156" y="22528"/>
                  <a:pt x="24024" y="22888"/>
                  <a:pt x="23874" y="23243"/>
                </a:cubicBezTo>
                <a:cubicBezTo>
                  <a:pt x="23723" y="23594"/>
                  <a:pt x="23557" y="23942"/>
                  <a:pt x="23364" y="24270"/>
                </a:cubicBezTo>
                <a:cubicBezTo>
                  <a:pt x="23264" y="24437"/>
                  <a:pt x="23159" y="24595"/>
                  <a:pt x="23043" y="24746"/>
                </a:cubicBezTo>
                <a:cubicBezTo>
                  <a:pt x="22927" y="24900"/>
                  <a:pt x="22800" y="25039"/>
                  <a:pt x="22657" y="25163"/>
                </a:cubicBezTo>
                <a:cubicBezTo>
                  <a:pt x="22583" y="25225"/>
                  <a:pt x="22507" y="25279"/>
                  <a:pt x="22425" y="25325"/>
                </a:cubicBezTo>
                <a:cubicBezTo>
                  <a:pt x="22344" y="25375"/>
                  <a:pt x="22259" y="25418"/>
                  <a:pt x="22175" y="25460"/>
                </a:cubicBezTo>
                <a:cubicBezTo>
                  <a:pt x="22000" y="25541"/>
                  <a:pt x="21822" y="25614"/>
                  <a:pt x="21645" y="25684"/>
                </a:cubicBezTo>
                <a:cubicBezTo>
                  <a:pt x="21464" y="25753"/>
                  <a:pt x="21286" y="25823"/>
                  <a:pt x="21109" y="25897"/>
                </a:cubicBezTo>
                <a:cubicBezTo>
                  <a:pt x="20931" y="25974"/>
                  <a:pt x="20753" y="26059"/>
                  <a:pt x="20587" y="26163"/>
                </a:cubicBezTo>
                <a:cubicBezTo>
                  <a:pt x="20421" y="26263"/>
                  <a:pt x="20262" y="26384"/>
                  <a:pt x="20127" y="26526"/>
                </a:cubicBezTo>
                <a:cubicBezTo>
                  <a:pt x="19992" y="26669"/>
                  <a:pt x="19876" y="26831"/>
                  <a:pt x="19791" y="27009"/>
                </a:cubicBezTo>
                <a:cubicBezTo>
                  <a:pt x="19706" y="27186"/>
                  <a:pt x="19644" y="27372"/>
                  <a:pt x="19606" y="27565"/>
                </a:cubicBezTo>
                <a:cubicBezTo>
                  <a:pt x="19567" y="27758"/>
                  <a:pt x="19551" y="27951"/>
                  <a:pt x="19548" y="28145"/>
                </a:cubicBezTo>
                <a:cubicBezTo>
                  <a:pt x="19544" y="28245"/>
                  <a:pt x="19548" y="28341"/>
                  <a:pt x="19548" y="28438"/>
                </a:cubicBezTo>
                <a:cubicBezTo>
                  <a:pt x="19548" y="28534"/>
                  <a:pt x="19548" y="28631"/>
                  <a:pt x="19551" y="28728"/>
                </a:cubicBezTo>
                <a:cubicBezTo>
                  <a:pt x="19556" y="28917"/>
                  <a:pt x="19563" y="29110"/>
                  <a:pt x="19571" y="29303"/>
                </a:cubicBezTo>
                <a:cubicBezTo>
                  <a:pt x="19587" y="29689"/>
                  <a:pt x="19606" y="30076"/>
                  <a:pt x="19617" y="30458"/>
                </a:cubicBezTo>
                <a:cubicBezTo>
                  <a:pt x="19626" y="30651"/>
                  <a:pt x="19629" y="30844"/>
                  <a:pt x="19629" y="31033"/>
                </a:cubicBezTo>
                <a:cubicBezTo>
                  <a:pt x="19629" y="31227"/>
                  <a:pt x="19626" y="31420"/>
                  <a:pt x="19610" y="31609"/>
                </a:cubicBezTo>
                <a:cubicBezTo>
                  <a:pt x="19594" y="31798"/>
                  <a:pt x="19571" y="31992"/>
                  <a:pt x="19524" y="32172"/>
                </a:cubicBezTo>
                <a:cubicBezTo>
                  <a:pt x="19501" y="32265"/>
                  <a:pt x="19474" y="32354"/>
                  <a:pt x="19435" y="32439"/>
                </a:cubicBezTo>
                <a:cubicBezTo>
                  <a:pt x="19397" y="32525"/>
                  <a:pt x="19351" y="32605"/>
                  <a:pt x="19289" y="32675"/>
                </a:cubicBezTo>
                <a:cubicBezTo>
                  <a:pt x="19227" y="32741"/>
                  <a:pt x="19154" y="32798"/>
                  <a:pt x="19069" y="32833"/>
                </a:cubicBezTo>
                <a:cubicBezTo>
                  <a:pt x="18988" y="32868"/>
                  <a:pt x="18895" y="32891"/>
                  <a:pt x="18806" y="32891"/>
                </a:cubicBezTo>
                <a:cubicBezTo>
                  <a:pt x="18713" y="32891"/>
                  <a:pt x="18624" y="32872"/>
                  <a:pt x="18540" y="32837"/>
                </a:cubicBezTo>
                <a:cubicBezTo>
                  <a:pt x="18455" y="32803"/>
                  <a:pt x="18374" y="32752"/>
                  <a:pt x="18300" y="32698"/>
                </a:cubicBezTo>
                <a:cubicBezTo>
                  <a:pt x="18150" y="32582"/>
                  <a:pt x="18018" y="32443"/>
                  <a:pt x="17895" y="32297"/>
                </a:cubicBezTo>
                <a:cubicBezTo>
                  <a:pt x="17775" y="32149"/>
                  <a:pt x="17663" y="31995"/>
                  <a:pt x="17551" y="31837"/>
                </a:cubicBezTo>
                <a:cubicBezTo>
                  <a:pt x="17335" y="31520"/>
                  <a:pt x="17130" y="31195"/>
                  <a:pt x="16909" y="30879"/>
                </a:cubicBezTo>
                <a:cubicBezTo>
                  <a:pt x="16798" y="30717"/>
                  <a:pt x="16686" y="30562"/>
                  <a:pt x="16562" y="30411"/>
                </a:cubicBezTo>
                <a:cubicBezTo>
                  <a:pt x="16442" y="30257"/>
                  <a:pt x="16315" y="30115"/>
                  <a:pt x="16168" y="29979"/>
                </a:cubicBezTo>
                <a:cubicBezTo>
                  <a:pt x="16098" y="29913"/>
                  <a:pt x="16021" y="29851"/>
                  <a:pt x="15945" y="29794"/>
                </a:cubicBezTo>
                <a:cubicBezTo>
                  <a:pt x="15902" y="29767"/>
                  <a:pt x="15863" y="29739"/>
                  <a:pt x="15820" y="29712"/>
                </a:cubicBezTo>
                <a:lnTo>
                  <a:pt x="15704" y="29632"/>
                </a:lnTo>
                <a:cubicBezTo>
                  <a:pt x="15542" y="29523"/>
                  <a:pt x="15388" y="29411"/>
                  <a:pt x="15234" y="29299"/>
                </a:cubicBezTo>
                <a:cubicBezTo>
                  <a:pt x="14921" y="29072"/>
                  <a:pt x="14620" y="28835"/>
                  <a:pt x="14330" y="28585"/>
                </a:cubicBezTo>
                <a:cubicBezTo>
                  <a:pt x="14036" y="28334"/>
                  <a:pt x="13758" y="28071"/>
                  <a:pt x="13499" y="27785"/>
                </a:cubicBezTo>
                <a:cubicBezTo>
                  <a:pt x="13241" y="27503"/>
                  <a:pt x="13001" y="27202"/>
                  <a:pt x="12808" y="26874"/>
                </a:cubicBezTo>
                <a:cubicBezTo>
                  <a:pt x="12711" y="26708"/>
                  <a:pt x="12627" y="26537"/>
                  <a:pt x="12565" y="26360"/>
                </a:cubicBezTo>
                <a:cubicBezTo>
                  <a:pt x="12499" y="26179"/>
                  <a:pt x="12456" y="25993"/>
                  <a:pt x="12445" y="25808"/>
                </a:cubicBezTo>
                <a:lnTo>
                  <a:pt x="12442" y="25773"/>
                </a:lnTo>
                <a:lnTo>
                  <a:pt x="12442" y="25735"/>
                </a:lnTo>
                <a:cubicBezTo>
                  <a:pt x="12442" y="25711"/>
                  <a:pt x="12437" y="25688"/>
                  <a:pt x="12442" y="25665"/>
                </a:cubicBezTo>
                <a:lnTo>
                  <a:pt x="12437" y="25521"/>
                </a:lnTo>
                <a:lnTo>
                  <a:pt x="12437" y="25232"/>
                </a:lnTo>
                <a:cubicBezTo>
                  <a:pt x="12433" y="25039"/>
                  <a:pt x="12429" y="24846"/>
                  <a:pt x="12426" y="24653"/>
                </a:cubicBezTo>
                <a:cubicBezTo>
                  <a:pt x="12418" y="24460"/>
                  <a:pt x="12410" y="24266"/>
                  <a:pt x="12399" y="24074"/>
                </a:cubicBezTo>
                <a:cubicBezTo>
                  <a:pt x="12395" y="23977"/>
                  <a:pt x="12387" y="23881"/>
                  <a:pt x="12379" y="23783"/>
                </a:cubicBezTo>
                <a:cubicBezTo>
                  <a:pt x="12375" y="23723"/>
                  <a:pt x="12370" y="23664"/>
                  <a:pt x="12364" y="23603"/>
                </a:cubicBezTo>
                <a:lnTo>
                  <a:pt x="12364" y="23603"/>
                </a:lnTo>
                <a:cubicBezTo>
                  <a:pt x="12492" y="23721"/>
                  <a:pt x="12624" y="23835"/>
                  <a:pt x="12761" y="23942"/>
                </a:cubicBezTo>
                <a:cubicBezTo>
                  <a:pt x="13051" y="24170"/>
                  <a:pt x="13364" y="24375"/>
                  <a:pt x="13704" y="24533"/>
                </a:cubicBezTo>
                <a:cubicBezTo>
                  <a:pt x="14041" y="24692"/>
                  <a:pt x="14399" y="24803"/>
                  <a:pt x="14770" y="24849"/>
                </a:cubicBezTo>
                <a:cubicBezTo>
                  <a:pt x="14863" y="24861"/>
                  <a:pt x="14955" y="24869"/>
                  <a:pt x="15048" y="24873"/>
                </a:cubicBezTo>
                <a:cubicBezTo>
                  <a:pt x="15088" y="24875"/>
                  <a:pt x="15127" y="24876"/>
                  <a:pt x="15167" y="24876"/>
                </a:cubicBezTo>
                <a:cubicBezTo>
                  <a:pt x="15221" y="24876"/>
                  <a:pt x="15275" y="24874"/>
                  <a:pt x="15330" y="24869"/>
                </a:cubicBezTo>
                <a:cubicBezTo>
                  <a:pt x="15515" y="24858"/>
                  <a:pt x="15701" y="24826"/>
                  <a:pt x="15879" y="24776"/>
                </a:cubicBezTo>
                <a:cubicBezTo>
                  <a:pt x="15971" y="24753"/>
                  <a:pt x="16060" y="24722"/>
                  <a:pt x="16145" y="24692"/>
                </a:cubicBezTo>
                <a:cubicBezTo>
                  <a:pt x="16234" y="24660"/>
                  <a:pt x="16319" y="24626"/>
                  <a:pt x="16408" y="24587"/>
                </a:cubicBezTo>
                <a:cubicBezTo>
                  <a:pt x="16578" y="24514"/>
                  <a:pt x="16740" y="24425"/>
                  <a:pt x="16902" y="24332"/>
                </a:cubicBezTo>
                <a:cubicBezTo>
                  <a:pt x="17219" y="24143"/>
                  <a:pt x="17520" y="23922"/>
                  <a:pt x="17806" y="23687"/>
                </a:cubicBezTo>
                <a:cubicBezTo>
                  <a:pt x="18091" y="23452"/>
                  <a:pt x="18362" y="23200"/>
                  <a:pt x="18621" y="22938"/>
                </a:cubicBezTo>
                <a:cubicBezTo>
                  <a:pt x="18879" y="22671"/>
                  <a:pt x="19127" y="22398"/>
                  <a:pt x="19366" y="22115"/>
                </a:cubicBezTo>
                <a:cubicBezTo>
                  <a:pt x="19606" y="21837"/>
                  <a:pt x="19838" y="21548"/>
                  <a:pt x="20061" y="21254"/>
                </a:cubicBezTo>
                <a:cubicBezTo>
                  <a:pt x="20282" y="20961"/>
                  <a:pt x="20498" y="20660"/>
                  <a:pt x="20699" y="20350"/>
                </a:cubicBezTo>
                <a:cubicBezTo>
                  <a:pt x="20900" y="20038"/>
                  <a:pt x="21089" y="19721"/>
                  <a:pt x="21263" y="19392"/>
                </a:cubicBezTo>
                <a:cubicBezTo>
                  <a:pt x="21428" y="19064"/>
                  <a:pt x="21583" y="18724"/>
                  <a:pt x="21699" y="18373"/>
                </a:cubicBezTo>
                <a:cubicBezTo>
                  <a:pt x="21726" y="18280"/>
                  <a:pt x="21745" y="18187"/>
                  <a:pt x="21761" y="18095"/>
                </a:cubicBezTo>
                <a:cubicBezTo>
                  <a:pt x="21772" y="18002"/>
                  <a:pt x="21781" y="17909"/>
                  <a:pt x="21776" y="17813"/>
                </a:cubicBezTo>
                <a:cubicBezTo>
                  <a:pt x="21772" y="17720"/>
                  <a:pt x="21761" y="17624"/>
                  <a:pt x="21734" y="17531"/>
                </a:cubicBezTo>
                <a:cubicBezTo>
                  <a:pt x="21707" y="17438"/>
                  <a:pt x="21665" y="17349"/>
                  <a:pt x="21606" y="17271"/>
                </a:cubicBezTo>
                <a:cubicBezTo>
                  <a:pt x="21576" y="17233"/>
                  <a:pt x="21541" y="17198"/>
                  <a:pt x="21506" y="17168"/>
                </a:cubicBezTo>
                <a:cubicBezTo>
                  <a:pt x="21487" y="17148"/>
                  <a:pt x="21467" y="17137"/>
                  <a:pt x="21448" y="17121"/>
                </a:cubicBezTo>
                <a:cubicBezTo>
                  <a:pt x="21437" y="17114"/>
                  <a:pt x="21428" y="17106"/>
                  <a:pt x="21417" y="17102"/>
                </a:cubicBezTo>
                <a:lnTo>
                  <a:pt x="21390" y="17082"/>
                </a:lnTo>
                <a:cubicBezTo>
                  <a:pt x="21313" y="17032"/>
                  <a:pt x="21239" y="16979"/>
                  <a:pt x="21166" y="16924"/>
                </a:cubicBezTo>
                <a:cubicBezTo>
                  <a:pt x="21023" y="16813"/>
                  <a:pt x="20884" y="16692"/>
                  <a:pt x="20756" y="16561"/>
                </a:cubicBezTo>
                <a:cubicBezTo>
                  <a:pt x="20501" y="16303"/>
                  <a:pt x="20278" y="16005"/>
                  <a:pt x="20112" y="15681"/>
                </a:cubicBezTo>
                <a:cubicBezTo>
                  <a:pt x="19950" y="15360"/>
                  <a:pt x="19845" y="15005"/>
                  <a:pt x="19818" y="14642"/>
                </a:cubicBezTo>
                <a:cubicBezTo>
                  <a:pt x="19815" y="14549"/>
                  <a:pt x="19811" y="14460"/>
                  <a:pt x="19815" y="14367"/>
                </a:cubicBezTo>
                <a:cubicBezTo>
                  <a:pt x="19818" y="14278"/>
                  <a:pt x="19826" y="14186"/>
                  <a:pt x="19826" y="14093"/>
                </a:cubicBezTo>
                <a:cubicBezTo>
                  <a:pt x="19834" y="13904"/>
                  <a:pt x="19822" y="13718"/>
                  <a:pt x="19791" y="13533"/>
                </a:cubicBezTo>
                <a:cubicBezTo>
                  <a:pt x="19765" y="13348"/>
                  <a:pt x="19710" y="13166"/>
                  <a:pt x="19626" y="12996"/>
                </a:cubicBezTo>
                <a:cubicBezTo>
                  <a:pt x="19579" y="12911"/>
                  <a:pt x="19528" y="12834"/>
                  <a:pt x="19467" y="12761"/>
                </a:cubicBezTo>
                <a:cubicBezTo>
                  <a:pt x="19401" y="12688"/>
                  <a:pt x="19332" y="12622"/>
                  <a:pt x="19250" y="12572"/>
                </a:cubicBezTo>
                <a:cubicBezTo>
                  <a:pt x="19169" y="12521"/>
                  <a:pt x="19080" y="12479"/>
                  <a:pt x="18988" y="12456"/>
                </a:cubicBezTo>
                <a:cubicBezTo>
                  <a:pt x="18895" y="12433"/>
                  <a:pt x="18799" y="12421"/>
                  <a:pt x="18702" y="12421"/>
                </a:cubicBezTo>
                <a:cubicBezTo>
                  <a:pt x="18513" y="12421"/>
                  <a:pt x="18323" y="12471"/>
                  <a:pt x="18150" y="12540"/>
                </a:cubicBezTo>
                <a:lnTo>
                  <a:pt x="18146" y="12540"/>
                </a:lnTo>
                <a:cubicBezTo>
                  <a:pt x="18041" y="12599"/>
                  <a:pt x="17929" y="12649"/>
                  <a:pt x="17818" y="12695"/>
                </a:cubicBezTo>
                <a:cubicBezTo>
                  <a:pt x="17706" y="12741"/>
                  <a:pt x="17590" y="12780"/>
                  <a:pt x="17474" y="12818"/>
                </a:cubicBezTo>
                <a:cubicBezTo>
                  <a:pt x="17242" y="12888"/>
                  <a:pt x="17002" y="12943"/>
                  <a:pt x="16759" y="12969"/>
                </a:cubicBezTo>
                <a:cubicBezTo>
                  <a:pt x="16648" y="12982"/>
                  <a:pt x="16535" y="12989"/>
                  <a:pt x="16423" y="12989"/>
                </a:cubicBezTo>
                <a:cubicBezTo>
                  <a:pt x="16294" y="12989"/>
                  <a:pt x="16165" y="12980"/>
                  <a:pt x="16037" y="12961"/>
                </a:cubicBezTo>
                <a:cubicBezTo>
                  <a:pt x="15813" y="12929"/>
                  <a:pt x="15593" y="12866"/>
                  <a:pt x="15389" y="12770"/>
                </a:cubicBezTo>
                <a:lnTo>
                  <a:pt x="15389" y="12770"/>
                </a:lnTo>
                <a:cubicBezTo>
                  <a:pt x="15397" y="12760"/>
                  <a:pt x="15406" y="12750"/>
                  <a:pt x="15415" y="12741"/>
                </a:cubicBezTo>
                <a:cubicBezTo>
                  <a:pt x="15435" y="12718"/>
                  <a:pt x="15454" y="12695"/>
                  <a:pt x="15473" y="12676"/>
                </a:cubicBezTo>
                <a:cubicBezTo>
                  <a:pt x="15515" y="12633"/>
                  <a:pt x="15558" y="12595"/>
                  <a:pt x="15604" y="12556"/>
                </a:cubicBezTo>
                <a:cubicBezTo>
                  <a:pt x="15697" y="12483"/>
                  <a:pt x="15793" y="12417"/>
                  <a:pt x="15898" y="12359"/>
                </a:cubicBezTo>
                <a:cubicBezTo>
                  <a:pt x="16002" y="12305"/>
                  <a:pt x="16110" y="12258"/>
                  <a:pt x="16226" y="12228"/>
                </a:cubicBezTo>
                <a:cubicBezTo>
                  <a:pt x="16338" y="12193"/>
                  <a:pt x="16454" y="12169"/>
                  <a:pt x="16574" y="12162"/>
                </a:cubicBezTo>
                <a:cubicBezTo>
                  <a:pt x="16631" y="12155"/>
                  <a:pt x="16690" y="12155"/>
                  <a:pt x="16747" y="12155"/>
                </a:cubicBezTo>
                <a:cubicBezTo>
                  <a:pt x="16809" y="12155"/>
                  <a:pt x="16868" y="12158"/>
                  <a:pt x="16925" y="12162"/>
                </a:cubicBezTo>
                <a:cubicBezTo>
                  <a:pt x="17045" y="12173"/>
                  <a:pt x="17161" y="12193"/>
                  <a:pt x="17277" y="12224"/>
                </a:cubicBezTo>
                <a:cubicBezTo>
                  <a:pt x="17505" y="12282"/>
                  <a:pt x="17729" y="12371"/>
                  <a:pt x="17941" y="12479"/>
                </a:cubicBezTo>
                <a:cubicBezTo>
                  <a:pt x="17946" y="12482"/>
                  <a:pt x="17952" y="12484"/>
                  <a:pt x="17958" y="12484"/>
                </a:cubicBezTo>
                <a:cubicBezTo>
                  <a:pt x="17966" y="12484"/>
                  <a:pt x="17975" y="12481"/>
                  <a:pt x="17984" y="12474"/>
                </a:cubicBezTo>
                <a:cubicBezTo>
                  <a:pt x="17999" y="12463"/>
                  <a:pt x="17999" y="12440"/>
                  <a:pt x="17988" y="12421"/>
                </a:cubicBezTo>
                <a:cubicBezTo>
                  <a:pt x="17949" y="12374"/>
                  <a:pt x="17911" y="12332"/>
                  <a:pt x="17868" y="12289"/>
                </a:cubicBezTo>
                <a:cubicBezTo>
                  <a:pt x="17825" y="12247"/>
                  <a:pt x="17783" y="12208"/>
                  <a:pt x="17740" y="12166"/>
                </a:cubicBezTo>
                <a:cubicBezTo>
                  <a:pt x="17651" y="12089"/>
                  <a:pt x="17558" y="12016"/>
                  <a:pt x="17462" y="11950"/>
                </a:cubicBezTo>
                <a:cubicBezTo>
                  <a:pt x="17449" y="11941"/>
                  <a:pt x="17436" y="11931"/>
                  <a:pt x="17422" y="11922"/>
                </a:cubicBezTo>
                <a:lnTo>
                  <a:pt x="17422" y="11922"/>
                </a:lnTo>
                <a:cubicBezTo>
                  <a:pt x="17530" y="11914"/>
                  <a:pt x="17636" y="11900"/>
                  <a:pt x="17744" y="11880"/>
                </a:cubicBezTo>
                <a:cubicBezTo>
                  <a:pt x="17806" y="11868"/>
                  <a:pt x="17868" y="11853"/>
                  <a:pt x="17929" y="11830"/>
                </a:cubicBezTo>
                <a:cubicBezTo>
                  <a:pt x="17961" y="11818"/>
                  <a:pt x="17991" y="11807"/>
                  <a:pt x="18022" y="11788"/>
                </a:cubicBezTo>
                <a:cubicBezTo>
                  <a:pt x="18038" y="11779"/>
                  <a:pt x="18053" y="11768"/>
                  <a:pt x="18064" y="11752"/>
                </a:cubicBezTo>
                <a:cubicBezTo>
                  <a:pt x="18077" y="11737"/>
                  <a:pt x="18088" y="11718"/>
                  <a:pt x="18096" y="11695"/>
                </a:cubicBezTo>
                <a:cubicBezTo>
                  <a:pt x="18100" y="11672"/>
                  <a:pt x="18096" y="11648"/>
                  <a:pt x="18088" y="11629"/>
                </a:cubicBezTo>
                <a:cubicBezTo>
                  <a:pt x="18080" y="11610"/>
                  <a:pt x="18068" y="11598"/>
                  <a:pt x="18057" y="11583"/>
                </a:cubicBezTo>
                <a:cubicBezTo>
                  <a:pt x="18034" y="11556"/>
                  <a:pt x="18007" y="11533"/>
                  <a:pt x="17980" y="11513"/>
                </a:cubicBezTo>
                <a:cubicBezTo>
                  <a:pt x="17925" y="11478"/>
                  <a:pt x="17868" y="11447"/>
                  <a:pt x="17810" y="11417"/>
                </a:cubicBezTo>
                <a:cubicBezTo>
                  <a:pt x="17697" y="11362"/>
                  <a:pt x="17578" y="11320"/>
                  <a:pt x="17455" y="11281"/>
                </a:cubicBezTo>
                <a:cubicBezTo>
                  <a:pt x="17335" y="11242"/>
                  <a:pt x="17215" y="11208"/>
                  <a:pt x="17091" y="11181"/>
                </a:cubicBezTo>
                <a:cubicBezTo>
                  <a:pt x="16845" y="11123"/>
                  <a:pt x="16593" y="11080"/>
                  <a:pt x="16342" y="11057"/>
                </a:cubicBezTo>
                <a:cubicBezTo>
                  <a:pt x="16189" y="11041"/>
                  <a:pt x="16034" y="11033"/>
                  <a:pt x="15880" y="11033"/>
                </a:cubicBezTo>
                <a:cubicBezTo>
                  <a:pt x="15781" y="11033"/>
                  <a:pt x="15683" y="11036"/>
                  <a:pt x="15585" y="11042"/>
                </a:cubicBezTo>
                <a:cubicBezTo>
                  <a:pt x="15330" y="11065"/>
                  <a:pt x="15079" y="11107"/>
                  <a:pt x="14840" y="11204"/>
                </a:cubicBezTo>
                <a:cubicBezTo>
                  <a:pt x="14724" y="11255"/>
                  <a:pt x="14608" y="11320"/>
                  <a:pt x="14508" y="11401"/>
                </a:cubicBezTo>
                <a:cubicBezTo>
                  <a:pt x="14461" y="11444"/>
                  <a:pt x="14411" y="11486"/>
                  <a:pt x="14369" y="11533"/>
                </a:cubicBezTo>
                <a:cubicBezTo>
                  <a:pt x="14322" y="11575"/>
                  <a:pt x="14280" y="11625"/>
                  <a:pt x="14241" y="11672"/>
                </a:cubicBezTo>
                <a:cubicBezTo>
                  <a:pt x="14075" y="11868"/>
                  <a:pt x="13943" y="12085"/>
                  <a:pt x="13832" y="12312"/>
                </a:cubicBezTo>
                <a:cubicBezTo>
                  <a:pt x="13716" y="12540"/>
                  <a:pt x="13623" y="12772"/>
                  <a:pt x="13542" y="13012"/>
                </a:cubicBezTo>
                <a:cubicBezTo>
                  <a:pt x="13461" y="13251"/>
                  <a:pt x="13395" y="13494"/>
                  <a:pt x="13337" y="13742"/>
                </a:cubicBezTo>
                <a:cubicBezTo>
                  <a:pt x="13283" y="13989"/>
                  <a:pt x="13237" y="14236"/>
                  <a:pt x="13202" y="14487"/>
                </a:cubicBezTo>
                <a:cubicBezTo>
                  <a:pt x="13187" y="14611"/>
                  <a:pt x="13175" y="14738"/>
                  <a:pt x="13164" y="14866"/>
                </a:cubicBezTo>
                <a:cubicBezTo>
                  <a:pt x="13160" y="14927"/>
                  <a:pt x="13160" y="14989"/>
                  <a:pt x="13155" y="15055"/>
                </a:cubicBezTo>
                <a:cubicBezTo>
                  <a:pt x="13152" y="15116"/>
                  <a:pt x="13148" y="15178"/>
                  <a:pt x="13144" y="15240"/>
                </a:cubicBezTo>
                <a:cubicBezTo>
                  <a:pt x="13125" y="15492"/>
                  <a:pt x="13094" y="15738"/>
                  <a:pt x="13051" y="15986"/>
                </a:cubicBezTo>
                <a:cubicBezTo>
                  <a:pt x="13028" y="16109"/>
                  <a:pt x="13005" y="16229"/>
                  <a:pt x="12975" y="16353"/>
                </a:cubicBezTo>
                <a:cubicBezTo>
                  <a:pt x="12959" y="16410"/>
                  <a:pt x="12939" y="16472"/>
                  <a:pt x="12920" y="16530"/>
                </a:cubicBezTo>
                <a:cubicBezTo>
                  <a:pt x="12900" y="16588"/>
                  <a:pt x="12877" y="16646"/>
                  <a:pt x="12850" y="16697"/>
                </a:cubicBezTo>
                <a:lnTo>
                  <a:pt x="12854" y="16688"/>
                </a:lnTo>
                <a:lnTo>
                  <a:pt x="12854" y="16688"/>
                </a:lnTo>
                <a:cubicBezTo>
                  <a:pt x="12839" y="16708"/>
                  <a:pt x="12827" y="16727"/>
                  <a:pt x="12816" y="16743"/>
                </a:cubicBezTo>
                <a:cubicBezTo>
                  <a:pt x="12800" y="16762"/>
                  <a:pt x="12793" y="16781"/>
                  <a:pt x="12781" y="16801"/>
                </a:cubicBezTo>
                <a:cubicBezTo>
                  <a:pt x="12758" y="16840"/>
                  <a:pt x="12743" y="16878"/>
                  <a:pt x="12727" y="16916"/>
                </a:cubicBezTo>
                <a:cubicBezTo>
                  <a:pt x="12696" y="16998"/>
                  <a:pt x="12677" y="17082"/>
                  <a:pt x="12673" y="17171"/>
                </a:cubicBezTo>
                <a:cubicBezTo>
                  <a:pt x="12673" y="17214"/>
                  <a:pt x="12673" y="17257"/>
                  <a:pt x="12677" y="17299"/>
                </a:cubicBezTo>
                <a:cubicBezTo>
                  <a:pt x="12677" y="17322"/>
                  <a:pt x="12681" y="17341"/>
                  <a:pt x="12684" y="17364"/>
                </a:cubicBezTo>
                <a:cubicBezTo>
                  <a:pt x="12688" y="17384"/>
                  <a:pt x="12692" y="17407"/>
                  <a:pt x="12696" y="17426"/>
                </a:cubicBezTo>
                <a:cubicBezTo>
                  <a:pt x="12715" y="17512"/>
                  <a:pt x="12746" y="17592"/>
                  <a:pt x="12781" y="17670"/>
                </a:cubicBezTo>
                <a:cubicBezTo>
                  <a:pt x="12789" y="17681"/>
                  <a:pt x="12800" y="17693"/>
                  <a:pt x="12816" y="17693"/>
                </a:cubicBezTo>
                <a:cubicBezTo>
                  <a:pt x="12839" y="17689"/>
                  <a:pt x="12854" y="17674"/>
                  <a:pt x="12854" y="17651"/>
                </a:cubicBezTo>
                <a:cubicBezTo>
                  <a:pt x="12854" y="17627"/>
                  <a:pt x="12854" y="17604"/>
                  <a:pt x="12859" y="17585"/>
                </a:cubicBezTo>
                <a:cubicBezTo>
                  <a:pt x="12862" y="17573"/>
                  <a:pt x="12862" y="17562"/>
                  <a:pt x="12866" y="17554"/>
                </a:cubicBezTo>
                <a:cubicBezTo>
                  <a:pt x="12866" y="17551"/>
                  <a:pt x="12867" y="17547"/>
                  <a:pt x="12869" y="17545"/>
                </a:cubicBezTo>
                <a:lnTo>
                  <a:pt x="12869" y="17545"/>
                </a:lnTo>
                <a:cubicBezTo>
                  <a:pt x="12871" y="17546"/>
                  <a:pt x="12874" y="17548"/>
                  <a:pt x="12877" y="17550"/>
                </a:cubicBezTo>
                <a:cubicBezTo>
                  <a:pt x="12889" y="17565"/>
                  <a:pt x="12905" y="17581"/>
                  <a:pt x="12916" y="17601"/>
                </a:cubicBezTo>
                <a:cubicBezTo>
                  <a:pt x="12939" y="17639"/>
                  <a:pt x="12962" y="17681"/>
                  <a:pt x="12986" y="17724"/>
                </a:cubicBezTo>
                <a:cubicBezTo>
                  <a:pt x="13009" y="17766"/>
                  <a:pt x="13028" y="17809"/>
                  <a:pt x="13051" y="17855"/>
                </a:cubicBezTo>
                <a:cubicBezTo>
                  <a:pt x="13094" y="17940"/>
                  <a:pt x="13140" y="18029"/>
                  <a:pt x="13206" y="18114"/>
                </a:cubicBezTo>
                <a:cubicBezTo>
                  <a:pt x="13237" y="18157"/>
                  <a:pt x="13276" y="18198"/>
                  <a:pt x="13322" y="18234"/>
                </a:cubicBezTo>
                <a:cubicBezTo>
                  <a:pt x="13345" y="18249"/>
                  <a:pt x="13368" y="18264"/>
                  <a:pt x="13395" y="18280"/>
                </a:cubicBezTo>
                <a:cubicBezTo>
                  <a:pt x="13422" y="18291"/>
                  <a:pt x="13449" y="18303"/>
                  <a:pt x="13476" y="18311"/>
                </a:cubicBezTo>
                <a:cubicBezTo>
                  <a:pt x="13522" y="18323"/>
                  <a:pt x="13570" y="18329"/>
                  <a:pt x="13616" y="18329"/>
                </a:cubicBezTo>
                <a:cubicBezTo>
                  <a:pt x="13685" y="18329"/>
                  <a:pt x="13752" y="18316"/>
                  <a:pt x="13813" y="18296"/>
                </a:cubicBezTo>
                <a:cubicBezTo>
                  <a:pt x="13878" y="18273"/>
                  <a:pt x="13938" y="18245"/>
                  <a:pt x="13995" y="18216"/>
                </a:cubicBezTo>
                <a:lnTo>
                  <a:pt x="13995" y="18216"/>
                </a:lnTo>
                <a:cubicBezTo>
                  <a:pt x="13999" y="18283"/>
                  <a:pt x="14004" y="18349"/>
                  <a:pt x="14009" y="18415"/>
                </a:cubicBezTo>
                <a:cubicBezTo>
                  <a:pt x="14028" y="18608"/>
                  <a:pt x="14052" y="18801"/>
                  <a:pt x="14071" y="18995"/>
                </a:cubicBezTo>
                <a:cubicBezTo>
                  <a:pt x="14079" y="19091"/>
                  <a:pt x="14087" y="19188"/>
                  <a:pt x="14087" y="19280"/>
                </a:cubicBezTo>
                <a:cubicBezTo>
                  <a:pt x="14087" y="19303"/>
                  <a:pt x="14087" y="19327"/>
                  <a:pt x="14082" y="19350"/>
                </a:cubicBezTo>
                <a:cubicBezTo>
                  <a:pt x="14079" y="19369"/>
                  <a:pt x="14075" y="19392"/>
                  <a:pt x="14067" y="19403"/>
                </a:cubicBezTo>
                <a:cubicBezTo>
                  <a:pt x="14064" y="19412"/>
                  <a:pt x="14059" y="19412"/>
                  <a:pt x="14059" y="19416"/>
                </a:cubicBezTo>
                <a:lnTo>
                  <a:pt x="14044" y="19416"/>
                </a:lnTo>
                <a:lnTo>
                  <a:pt x="14028" y="19419"/>
                </a:lnTo>
                <a:cubicBezTo>
                  <a:pt x="14005" y="19427"/>
                  <a:pt x="13982" y="19431"/>
                  <a:pt x="13959" y="19435"/>
                </a:cubicBezTo>
                <a:cubicBezTo>
                  <a:pt x="13863" y="19450"/>
                  <a:pt x="13770" y="19462"/>
                  <a:pt x="13673" y="19466"/>
                </a:cubicBezTo>
                <a:cubicBezTo>
                  <a:pt x="13625" y="19469"/>
                  <a:pt x="13577" y="19471"/>
                  <a:pt x="13529" y="19471"/>
                </a:cubicBezTo>
                <a:cubicBezTo>
                  <a:pt x="13481" y="19471"/>
                  <a:pt x="13433" y="19469"/>
                  <a:pt x="13387" y="19466"/>
                </a:cubicBezTo>
                <a:cubicBezTo>
                  <a:pt x="13364" y="19466"/>
                  <a:pt x="13337" y="19462"/>
                  <a:pt x="13314" y="19462"/>
                </a:cubicBezTo>
                <a:cubicBezTo>
                  <a:pt x="13291" y="19462"/>
                  <a:pt x="13267" y="19458"/>
                  <a:pt x="13244" y="19454"/>
                </a:cubicBezTo>
                <a:cubicBezTo>
                  <a:pt x="13221" y="19450"/>
                  <a:pt x="13198" y="19446"/>
                  <a:pt x="13171" y="19442"/>
                </a:cubicBezTo>
                <a:lnTo>
                  <a:pt x="13155" y="19442"/>
                </a:lnTo>
                <a:cubicBezTo>
                  <a:pt x="13148" y="19439"/>
                  <a:pt x="13140" y="19439"/>
                  <a:pt x="13137" y="19439"/>
                </a:cubicBezTo>
                <a:lnTo>
                  <a:pt x="13094" y="19439"/>
                </a:lnTo>
                <a:cubicBezTo>
                  <a:pt x="13039" y="19439"/>
                  <a:pt x="12989" y="19454"/>
                  <a:pt x="12939" y="19478"/>
                </a:cubicBezTo>
                <a:cubicBezTo>
                  <a:pt x="12928" y="19485"/>
                  <a:pt x="12916" y="19492"/>
                  <a:pt x="12909" y="19501"/>
                </a:cubicBezTo>
                <a:cubicBezTo>
                  <a:pt x="12897" y="19508"/>
                  <a:pt x="12886" y="19512"/>
                  <a:pt x="12877" y="19519"/>
                </a:cubicBezTo>
                <a:lnTo>
                  <a:pt x="12816" y="19562"/>
                </a:lnTo>
                <a:cubicBezTo>
                  <a:pt x="12661" y="19674"/>
                  <a:pt x="12503" y="19786"/>
                  <a:pt x="12340" y="19895"/>
                </a:cubicBezTo>
                <a:cubicBezTo>
                  <a:pt x="12264" y="19949"/>
                  <a:pt x="12182" y="20002"/>
                  <a:pt x="12101" y="20052"/>
                </a:cubicBezTo>
                <a:cubicBezTo>
                  <a:pt x="12059" y="20080"/>
                  <a:pt x="12016" y="20107"/>
                  <a:pt x="11978" y="20130"/>
                </a:cubicBezTo>
                <a:cubicBezTo>
                  <a:pt x="11955" y="20141"/>
                  <a:pt x="11935" y="20153"/>
                  <a:pt x="11916" y="20165"/>
                </a:cubicBezTo>
                <a:cubicBezTo>
                  <a:pt x="11893" y="20177"/>
                  <a:pt x="11873" y="20184"/>
                  <a:pt x="11854" y="20191"/>
                </a:cubicBezTo>
                <a:lnTo>
                  <a:pt x="11850" y="20191"/>
                </a:lnTo>
                <a:cubicBezTo>
                  <a:pt x="11839" y="20200"/>
                  <a:pt x="11831" y="20211"/>
                  <a:pt x="11827" y="20223"/>
                </a:cubicBezTo>
                <a:cubicBezTo>
                  <a:pt x="11827" y="20246"/>
                  <a:pt x="11839" y="20266"/>
                  <a:pt x="11862" y="20269"/>
                </a:cubicBezTo>
                <a:cubicBezTo>
                  <a:pt x="11890" y="20273"/>
                  <a:pt x="11918" y="20276"/>
                  <a:pt x="11947" y="20280"/>
                </a:cubicBezTo>
                <a:lnTo>
                  <a:pt x="11947" y="20280"/>
                </a:lnTo>
                <a:lnTo>
                  <a:pt x="11947" y="20307"/>
                </a:lnTo>
                <a:cubicBezTo>
                  <a:pt x="11947" y="20330"/>
                  <a:pt x="11947" y="20350"/>
                  <a:pt x="11950" y="20369"/>
                </a:cubicBezTo>
                <a:cubicBezTo>
                  <a:pt x="11950" y="20389"/>
                  <a:pt x="11955" y="20408"/>
                  <a:pt x="11959" y="20423"/>
                </a:cubicBezTo>
                <a:cubicBezTo>
                  <a:pt x="11962" y="20458"/>
                  <a:pt x="11970" y="20493"/>
                  <a:pt x="11978" y="20528"/>
                </a:cubicBezTo>
                <a:cubicBezTo>
                  <a:pt x="11982" y="20547"/>
                  <a:pt x="11985" y="20562"/>
                  <a:pt x="11989" y="20582"/>
                </a:cubicBezTo>
                <a:lnTo>
                  <a:pt x="12009" y="20632"/>
                </a:lnTo>
                <a:cubicBezTo>
                  <a:pt x="12028" y="20701"/>
                  <a:pt x="12055" y="20771"/>
                  <a:pt x="12086" y="20837"/>
                </a:cubicBezTo>
                <a:cubicBezTo>
                  <a:pt x="12148" y="20968"/>
                  <a:pt x="12233" y="21088"/>
                  <a:pt x="12329" y="21193"/>
                </a:cubicBezTo>
                <a:cubicBezTo>
                  <a:pt x="12426" y="21300"/>
                  <a:pt x="12538" y="21393"/>
                  <a:pt x="12654" y="21471"/>
                </a:cubicBezTo>
                <a:cubicBezTo>
                  <a:pt x="12893" y="21628"/>
                  <a:pt x="13160" y="21733"/>
                  <a:pt x="13433" y="21790"/>
                </a:cubicBezTo>
                <a:cubicBezTo>
                  <a:pt x="13569" y="21822"/>
                  <a:pt x="13704" y="21841"/>
                  <a:pt x="13843" y="21853"/>
                </a:cubicBezTo>
                <a:cubicBezTo>
                  <a:pt x="13936" y="21863"/>
                  <a:pt x="14029" y="21868"/>
                  <a:pt x="14121" y="21869"/>
                </a:cubicBezTo>
                <a:lnTo>
                  <a:pt x="14121" y="21869"/>
                </a:lnTo>
                <a:cubicBezTo>
                  <a:pt x="14122" y="21883"/>
                  <a:pt x="14124" y="21897"/>
                  <a:pt x="14125" y="21911"/>
                </a:cubicBezTo>
                <a:cubicBezTo>
                  <a:pt x="14141" y="22045"/>
                  <a:pt x="14168" y="22177"/>
                  <a:pt x="14210" y="22305"/>
                </a:cubicBezTo>
                <a:cubicBezTo>
                  <a:pt x="14253" y="22432"/>
                  <a:pt x="14283" y="22564"/>
                  <a:pt x="14299" y="22694"/>
                </a:cubicBezTo>
                <a:cubicBezTo>
                  <a:pt x="14314" y="22830"/>
                  <a:pt x="14319" y="22965"/>
                  <a:pt x="14299" y="23097"/>
                </a:cubicBezTo>
                <a:cubicBezTo>
                  <a:pt x="14287" y="23162"/>
                  <a:pt x="14272" y="23227"/>
                  <a:pt x="14249" y="23293"/>
                </a:cubicBezTo>
                <a:cubicBezTo>
                  <a:pt x="14237" y="23325"/>
                  <a:pt x="14226" y="23355"/>
                  <a:pt x="14210" y="23382"/>
                </a:cubicBezTo>
                <a:cubicBezTo>
                  <a:pt x="14194" y="23413"/>
                  <a:pt x="14175" y="23444"/>
                  <a:pt x="14156" y="23467"/>
                </a:cubicBezTo>
                <a:cubicBezTo>
                  <a:pt x="14114" y="23548"/>
                  <a:pt x="14064" y="23621"/>
                  <a:pt x="14002" y="23687"/>
                </a:cubicBezTo>
                <a:cubicBezTo>
                  <a:pt x="13975" y="23719"/>
                  <a:pt x="13939" y="23749"/>
                  <a:pt x="13905" y="23776"/>
                </a:cubicBezTo>
                <a:cubicBezTo>
                  <a:pt x="13870" y="23803"/>
                  <a:pt x="13832" y="23826"/>
                  <a:pt x="13793" y="23849"/>
                </a:cubicBezTo>
                <a:cubicBezTo>
                  <a:pt x="13754" y="23869"/>
                  <a:pt x="13716" y="23884"/>
                  <a:pt x="13673" y="23896"/>
                </a:cubicBezTo>
                <a:cubicBezTo>
                  <a:pt x="13631" y="23911"/>
                  <a:pt x="13588" y="23919"/>
                  <a:pt x="13542" y="23922"/>
                </a:cubicBezTo>
                <a:cubicBezTo>
                  <a:pt x="13506" y="23928"/>
                  <a:pt x="13469" y="23930"/>
                  <a:pt x="13432" y="23930"/>
                </a:cubicBezTo>
                <a:cubicBezTo>
                  <a:pt x="13382" y="23930"/>
                  <a:pt x="13331" y="23926"/>
                  <a:pt x="13279" y="23919"/>
                </a:cubicBezTo>
                <a:cubicBezTo>
                  <a:pt x="13194" y="23904"/>
                  <a:pt x="13109" y="23881"/>
                  <a:pt x="13025" y="23853"/>
                </a:cubicBezTo>
                <a:cubicBezTo>
                  <a:pt x="12954" y="23826"/>
                  <a:pt x="12884" y="23797"/>
                  <a:pt x="12814" y="23765"/>
                </a:cubicBezTo>
                <a:lnTo>
                  <a:pt x="12814" y="23765"/>
                </a:lnTo>
                <a:cubicBezTo>
                  <a:pt x="12552" y="23552"/>
                  <a:pt x="12310" y="23315"/>
                  <a:pt x="12078" y="23065"/>
                </a:cubicBezTo>
                <a:cubicBezTo>
                  <a:pt x="11955" y="22931"/>
                  <a:pt x="11839" y="22795"/>
                  <a:pt x="11723" y="22653"/>
                </a:cubicBezTo>
                <a:cubicBezTo>
                  <a:pt x="11665" y="22583"/>
                  <a:pt x="11607" y="22513"/>
                  <a:pt x="11549" y="22439"/>
                </a:cubicBezTo>
                <a:lnTo>
                  <a:pt x="11379" y="22223"/>
                </a:lnTo>
                <a:cubicBezTo>
                  <a:pt x="11267" y="22077"/>
                  <a:pt x="11151" y="21934"/>
                  <a:pt x="11039" y="21787"/>
                </a:cubicBezTo>
                <a:cubicBezTo>
                  <a:pt x="10927" y="21644"/>
                  <a:pt x="10819" y="21498"/>
                  <a:pt x="10711" y="21350"/>
                </a:cubicBezTo>
                <a:cubicBezTo>
                  <a:pt x="10495" y="21057"/>
                  <a:pt x="10290" y="20756"/>
                  <a:pt x="10105" y="20443"/>
                </a:cubicBezTo>
                <a:cubicBezTo>
                  <a:pt x="9923" y="20130"/>
                  <a:pt x="9764" y="19806"/>
                  <a:pt x="9633" y="19473"/>
                </a:cubicBezTo>
                <a:cubicBezTo>
                  <a:pt x="9572" y="19303"/>
                  <a:pt x="9513" y="19134"/>
                  <a:pt x="9467" y="18959"/>
                </a:cubicBezTo>
                <a:cubicBezTo>
                  <a:pt x="9459" y="18917"/>
                  <a:pt x="9444" y="18875"/>
                  <a:pt x="9436" y="18829"/>
                </a:cubicBezTo>
                <a:cubicBezTo>
                  <a:pt x="9424" y="18786"/>
                  <a:pt x="9417" y="18743"/>
                  <a:pt x="9406" y="18697"/>
                </a:cubicBezTo>
                <a:cubicBezTo>
                  <a:pt x="9390" y="18612"/>
                  <a:pt x="9370" y="18523"/>
                  <a:pt x="9355" y="18435"/>
                </a:cubicBezTo>
                <a:cubicBezTo>
                  <a:pt x="9294" y="18075"/>
                  <a:pt x="9262" y="17716"/>
                  <a:pt x="9247" y="17353"/>
                </a:cubicBezTo>
                <a:cubicBezTo>
                  <a:pt x="9235" y="16990"/>
                  <a:pt x="9239" y="16623"/>
                  <a:pt x="9251" y="16256"/>
                </a:cubicBezTo>
                <a:cubicBezTo>
                  <a:pt x="9267" y="15893"/>
                  <a:pt x="9290" y="15526"/>
                  <a:pt x="9317" y="15159"/>
                </a:cubicBezTo>
                <a:lnTo>
                  <a:pt x="9355" y="14606"/>
                </a:lnTo>
                <a:lnTo>
                  <a:pt x="9359" y="14537"/>
                </a:lnTo>
                <a:cubicBezTo>
                  <a:pt x="9359" y="14514"/>
                  <a:pt x="9363" y="14491"/>
                  <a:pt x="9363" y="14472"/>
                </a:cubicBezTo>
                <a:cubicBezTo>
                  <a:pt x="9367" y="14426"/>
                  <a:pt x="9370" y="14383"/>
                  <a:pt x="9378" y="14340"/>
                </a:cubicBezTo>
                <a:cubicBezTo>
                  <a:pt x="9390" y="14251"/>
                  <a:pt x="9406" y="14162"/>
                  <a:pt x="9424" y="14078"/>
                </a:cubicBezTo>
                <a:cubicBezTo>
                  <a:pt x="9502" y="13730"/>
                  <a:pt x="9645" y="13398"/>
                  <a:pt x="9853" y="13112"/>
                </a:cubicBezTo>
                <a:cubicBezTo>
                  <a:pt x="9933" y="13003"/>
                  <a:pt x="10021" y="12903"/>
                  <a:pt x="10121" y="12814"/>
                </a:cubicBezTo>
                <a:lnTo>
                  <a:pt x="10121" y="12814"/>
                </a:lnTo>
                <a:cubicBezTo>
                  <a:pt x="10185" y="12871"/>
                  <a:pt x="10257" y="12921"/>
                  <a:pt x="10328" y="12966"/>
                </a:cubicBezTo>
                <a:cubicBezTo>
                  <a:pt x="10425" y="13023"/>
                  <a:pt x="10525" y="13070"/>
                  <a:pt x="10629" y="13108"/>
                </a:cubicBezTo>
                <a:cubicBezTo>
                  <a:pt x="10734" y="13143"/>
                  <a:pt x="10843" y="13174"/>
                  <a:pt x="10950" y="13197"/>
                </a:cubicBezTo>
                <a:cubicBezTo>
                  <a:pt x="11099" y="13226"/>
                  <a:pt x="11252" y="13241"/>
                  <a:pt x="11404" y="13241"/>
                </a:cubicBezTo>
                <a:cubicBezTo>
                  <a:pt x="11473" y="13241"/>
                  <a:pt x="11542" y="13238"/>
                  <a:pt x="11611" y="13232"/>
                </a:cubicBezTo>
                <a:cubicBezTo>
                  <a:pt x="11831" y="13212"/>
                  <a:pt x="12048" y="13162"/>
                  <a:pt x="12256" y="13082"/>
                </a:cubicBezTo>
                <a:cubicBezTo>
                  <a:pt x="12360" y="13043"/>
                  <a:pt x="12460" y="12993"/>
                  <a:pt x="12553" y="12930"/>
                </a:cubicBezTo>
                <a:cubicBezTo>
                  <a:pt x="12599" y="12904"/>
                  <a:pt x="12642" y="12868"/>
                  <a:pt x="12688" y="12834"/>
                </a:cubicBezTo>
                <a:cubicBezTo>
                  <a:pt x="12696" y="12822"/>
                  <a:pt x="12708" y="12815"/>
                  <a:pt x="12720" y="12803"/>
                </a:cubicBezTo>
                <a:lnTo>
                  <a:pt x="12746" y="12776"/>
                </a:lnTo>
                <a:lnTo>
                  <a:pt x="12777" y="12745"/>
                </a:lnTo>
                <a:lnTo>
                  <a:pt x="12804" y="12715"/>
                </a:lnTo>
                <a:cubicBezTo>
                  <a:pt x="12808" y="12711"/>
                  <a:pt x="12816" y="12706"/>
                  <a:pt x="12816" y="12699"/>
                </a:cubicBezTo>
                <a:cubicBezTo>
                  <a:pt x="12823" y="12679"/>
                  <a:pt x="12816" y="12656"/>
                  <a:pt x="12797" y="12649"/>
                </a:cubicBezTo>
                <a:cubicBezTo>
                  <a:pt x="12456" y="12498"/>
                  <a:pt x="12109" y="12367"/>
                  <a:pt x="11742" y="12297"/>
                </a:cubicBezTo>
                <a:cubicBezTo>
                  <a:pt x="11649" y="12282"/>
                  <a:pt x="11556" y="12266"/>
                  <a:pt x="11464" y="12258"/>
                </a:cubicBezTo>
                <a:cubicBezTo>
                  <a:pt x="11417" y="12255"/>
                  <a:pt x="11371" y="12255"/>
                  <a:pt x="11325" y="12251"/>
                </a:cubicBezTo>
                <a:cubicBezTo>
                  <a:pt x="11274" y="12251"/>
                  <a:pt x="11228" y="12251"/>
                  <a:pt x="11182" y="12255"/>
                </a:cubicBezTo>
                <a:cubicBezTo>
                  <a:pt x="11089" y="12258"/>
                  <a:pt x="10996" y="12266"/>
                  <a:pt x="10904" y="12285"/>
                </a:cubicBezTo>
                <a:cubicBezTo>
                  <a:pt x="10811" y="12301"/>
                  <a:pt x="10718" y="12328"/>
                  <a:pt x="10629" y="12359"/>
                </a:cubicBezTo>
                <a:cubicBezTo>
                  <a:pt x="10452" y="12421"/>
                  <a:pt x="10286" y="12513"/>
                  <a:pt x="10135" y="12629"/>
                </a:cubicBezTo>
                <a:cubicBezTo>
                  <a:pt x="10121" y="12640"/>
                  <a:pt x="10107" y="12652"/>
                  <a:pt x="10093" y="12663"/>
                </a:cubicBezTo>
                <a:lnTo>
                  <a:pt x="10093" y="12663"/>
                </a:lnTo>
                <a:cubicBezTo>
                  <a:pt x="10068" y="12636"/>
                  <a:pt x="10045" y="12610"/>
                  <a:pt x="10023" y="12583"/>
                </a:cubicBezTo>
                <a:cubicBezTo>
                  <a:pt x="9992" y="12540"/>
                  <a:pt x="9962" y="12502"/>
                  <a:pt x="9934" y="12456"/>
                </a:cubicBezTo>
                <a:cubicBezTo>
                  <a:pt x="9884" y="12367"/>
                  <a:pt x="9846" y="12270"/>
                  <a:pt x="9834" y="12169"/>
                </a:cubicBezTo>
                <a:cubicBezTo>
                  <a:pt x="9827" y="12119"/>
                  <a:pt x="9823" y="12069"/>
                  <a:pt x="9827" y="12019"/>
                </a:cubicBezTo>
                <a:cubicBezTo>
                  <a:pt x="9830" y="11969"/>
                  <a:pt x="9841" y="11918"/>
                  <a:pt x="9853" y="11868"/>
                </a:cubicBezTo>
                <a:cubicBezTo>
                  <a:pt x="9884" y="11772"/>
                  <a:pt x="9930" y="11679"/>
                  <a:pt x="9992" y="11594"/>
                </a:cubicBezTo>
                <a:cubicBezTo>
                  <a:pt x="10037" y="11528"/>
                  <a:pt x="10093" y="11469"/>
                  <a:pt x="10151" y="11413"/>
                </a:cubicBezTo>
                <a:lnTo>
                  <a:pt x="10151" y="11413"/>
                </a:lnTo>
                <a:cubicBezTo>
                  <a:pt x="10320" y="11464"/>
                  <a:pt x="10492" y="11499"/>
                  <a:pt x="10665" y="11521"/>
                </a:cubicBezTo>
                <a:cubicBezTo>
                  <a:pt x="10877" y="11552"/>
                  <a:pt x="11093" y="11567"/>
                  <a:pt x="11310" y="11571"/>
                </a:cubicBezTo>
                <a:cubicBezTo>
                  <a:pt x="11522" y="11571"/>
                  <a:pt x="11738" y="11563"/>
                  <a:pt x="11950" y="11547"/>
                </a:cubicBezTo>
                <a:cubicBezTo>
                  <a:pt x="12059" y="11536"/>
                  <a:pt x="12167" y="11524"/>
                  <a:pt x="12271" y="11509"/>
                </a:cubicBezTo>
                <a:cubicBezTo>
                  <a:pt x="12326" y="11501"/>
                  <a:pt x="12379" y="11490"/>
                  <a:pt x="12429" y="11483"/>
                </a:cubicBezTo>
                <a:lnTo>
                  <a:pt x="12453" y="11474"/>
                </a:lnTo>
                <a:cubicBezTo>
                  <a:pt x="12460" y="11474"/>
                  <a:pt x="12472" y="11467"/>
                  <a:pt x="12483" y="11459"/>
                </a:cubicBezTo>
                <a:cubicBezTo>
                  <a:pt x="12492" y="11447"/>
                  <a:pt x="12495" y="11436"/>
                  <a:pt x="12495" y="11428"/>
                </a:cubicBezTo>
                <a:cubicBezTo>
                  <a:pt x="12499" y="11417"/>
                  <a:pt x="12499" y="11408"/>
                  <a:pt x="12495" y="11401"/>
                </a:cubicBezTo>
                <a:cubicBezTo>
                  <a:pt x="12492" y="11370"/>
                  <a:pt x="12483" y="11344"/>
                  <a:pt x="12472" y="11316"/>
                </a:cubicBezTo>
                <a:cubicBezTo>
                  <a:pt x="12449" y="11266"/>
                  <a:pt x="12422" y="11219"/>
                  <a:pt x="12395" y="11173"/>
                </a:cubicBezTo>
                <a:cubicBezTo>
                  <a:pt x="12364" y="11127"/>
                  <a:pt x="12337" y="11080"/>
                  <a:pt x="12302" y="11038"/>
                </a:cubicBezTo>
                <a:cubicBezTo>
                  <a:pt x="12298" y="11034"/>
                  <a:pt x="12294" y="11026"/>
                  <a:pt x="12287" y="11023"/>
                </a:cubicBezTo>
                <a:cubicBezTo>
                  <a:pt x="12287" y="11019"/>
                  <a:pt x="12283" y="11014"/>
                  <a:pt x="12279" y="11011"/>
                </a:cubicBezTo>
                <a:lnTo>
                  <a:pt x="12275" y="11007"/>
                </a:lnTo>
                <a:cubicBezTo>
                  <a:pt x="12271" y="11007"/>
                  <a:pt x="12271" y="11007"/>
                  <a:pt x="12271" y="11003"/>
                </a:cubicBezTo>
                <a:cubicBezTo>
                  <a:pt x="12260" y="10996"/>
                  <a:pt x="12248" y="10988"/>
                  <a:pt x="12237" y="10980"/>
                </a:cubicBezTo>
                <a:cubicBezTo>
                  <a:pt x="12213" y="10964"/>
                  <a:pt x="12187" y="10950"/>
                  <a:pt x="12159" y="10941"/>
                </a:cubicBezTo>
                <a:cubicBezTo>
                  <a:pt x="12109" y="10918"/>
                  <a:pt x="12051" y="10907"/>
                  <a:pt x="12001" y="10899"/>
                </a:cubicBezTo>
                <a:cubicBezTo>
                  <a:pt x="11947" y="10891"/>
                  <a:pt x="11893" y="10884"/>
                  <a:pt x="11839" y="10875"/>
                </a:cubicBezTo>
                <a:cubicBezTo>
                  <a:pt x="11784" y="10868"/>
                  <a:pt x="11731" y="10864"/>
                  <a:pt x="11677" y="10861"/>
                </a:cubicBezTo>
                <a:cubicBezTo>
                  <a:pt x="11632" y="10859"/>
                  <a:pt x="11587" y="10858"/>
                  <a:pt x="11542" y="10858"/>
                </a:cubicBezTo>
                <a:cubicBezTo>
                  <a:pt x="11479" y="10858"/>
                  <a:pt x="11417" y="10860"/>
                  <a:pt x="11356" y="10864"/>
                </a:cubicBezTo>
                <a:cubicBezTo>
                  <a:pt x="11248" y="10872"/>
                  <a:pt x="11139" y="10887"/>
                  <a:pt x="11032" y="10907"/>
                </a:cubicBezTo>
                <a:cubicBezTo>
                  <a:pt x="10927" y="10922"/>
                  <a:pt x="10819" y="10950"/>
                  <a:pt x="10718" y="10988"/>
                </a:cubicBezTo>
                <a:cubicBezTo>
                  <a:pt x="10513" y="11061"/>
                  <a:pt x="10321" y="11173"/>
                  <a:pt x="10155" y="11312"/>
                </a:cubicBezTo>
                <a:cubicBezTo>
                  <a:pt x="10147" y="11319"/>
                  <a:pt x="10140" y="11325"/>
                  <a:pt x="10133" y="11332"/>
                </a:cubicBezTo>
                <a:lnTo>
                  <a:pt x="10133" y="11332"/>
                </a:lnTo>
                <a:cubicBezTo>
                  <a:pt x="10109" y="11325"/>
                  <a:pt x="10085" y="11317"/>
                  <a:pt x="10062" y="11308"/>
                </a:cubicBezTo>
                <a:cubicBezTo>
                  <a:pt x="9962" y="11269"/>
                  <a:pt x="9865" y="11228"/>
                  <a:pt x="9780" y="11173"/>
                </a:cubicBezTo>
                <a:cubicBezTo>
                  <a:pt x="9691" y="11119"/>
                  <a:pt x="9610" y="11053"/>
                  <a:pt x="9548" y="10973"/>
                </a:cubicBezTo>
                <a:cubicBezTo>
                  <a:pt x="9539" y="10962"/>
                  <a:pt x="9528" y="10957"/>
                  <a:pt x="9517" y="10957"/>
                </a:cubicBezTo>
                <a:cubicBezTo>
                  <a:pt x="9509" y="10957"/>
                  <a:pt x="9501" y="10960"/>
                  <a:pt x="9494" y="10964"/>
                </a:cubicBezTo>
                <a:cubicBezTo>
                  <a:pt x="9475" y="10980"/>
                  <a:pt x="9475" y="11003"/>
                  <a:pt x="9486" y="11019"/>
                </a:cubicBezTo>
                <a:cubicBezTo>
                  <a:pt x="9556" y="11107"/>
                  <a:pt x="9645" y="11177"/>
                  <a:pt x="9738" y="11235"/>
                </a:cubicBezTo>
                <a:cubicBezTo>
                  <a:pt x="9834" y="11293"/>
                  <a:pt x="9934" y="11339"/>
                  <a:pt x="10035" y="11374"/>
                </a:cubicBezTo>
                <a:cubicBezTo>
                  <a:pt x="10048" y="11379"/>
                  <a:pt x="10061" y="11383"/>
                  <a:pt x="10074" y="11388"/>
                </a:cubicBezTo>
                <a:lnTo>
                  <a:pt x="10074" y="11388"/>
                </a:lnTo>
                <a:cubicBezTo>
                  <a:pt x="10023" y="11439"/>
                  <a:pt x="9975" y="11493"/>
                  <a:pt x="9934" y="11552"/>
                </a:cubicBezTo>
                <a:cubicBezTo>
                  <a:pt x="9869" y="11640"/>
                  <a:pt x="9814" y="11741"/>
                  <a:pt x="9784" y="11849"/>
                </a:cubicBezTo>
                <a:cubicBezTo>
                  <a:pt x="9753" y="11953"/>
                  <a:pt x="9741" y="12069"/>
                  <a:pt x="9757" y="12181"/>
                </a:cubicBezTo>
                <a:cubicBezTo>
                  <a:pt x="9772" y="12294"/>
                  <a:pt x="9811" y="12401"/>
                  <a:pt x="9865" y="12498"/>
                </a:cubicBezTo>
                <a:cubicBezTo>
                  <a:pt x="9892" y="12544"/>
                  <a:pt x="9923" y="12590"/>
                  <a:pt x="9957" y="12637"/>
                </a:cubicBezTo>
                <a:cubicBezTo>
                  <a:pt x="9981" y="12665"/>
                  <a:pt x="10003" y="12693"/>
                  <a:pt x="10028" y="12720"/>
                </a:cubicBezTo>
                <a:lnTo>
                  <a:pt x="10028" y="12720"/>
                </a:lnTo>
                <a:cubicBezTo>
                  <a:pt x="9924" y="12814"/>
                  <a:pt x="9828" y="12918"/>
                  <a:pt x="9741" y="13031"/>
                </a:cubicBezTo>
                <a:cubicBezTo>
                  <a:pt x="9517" y="13328"/>
                  <a:pt x="9363" y="13679"/>
                  <a:pt x="9278" y="14043"/>
                </a:cubicBezTo>
                <a:cubicBezTo>
                  <a:pt x="9258" y="14132"/>
                  <a:pt x="9239" y="14225"/>
                  <a:pt x="9228" y="14317"/>
                </a:cubicBezTo>
                <a:cubicBezTo>
                  <a:pt x="9220" y="14364"/>
                  <a:pt x="9216" y="14410"/>
                  <a:pt x="9208" y="14456"/>
                </a:cubicBezTo>
                <a:cubicBezTo>
                  <a:pt x="9205" y="14503"/>
                  <a:pt x="9201" y="14549"/>
                  <a:pt x="9201" y="14595"/>
                </a:cubicBezTo>
                <a:lnTo>
                  <a:pt x="9154" y="15144"/>
                </a:lnTo>
                <a:cubicBezTo>
                  <a:pt x="9128" y="15515"/>
                  <a:pt x="9100" y="15881"/>
                  <a:pt x="9081" y="16248"/>
                </a:cubicBezTo>
                <a:cubicBezTo>
                  <a:pt x="9066" y="16619"/>
                  <a:pt x="9058" y="16990"/>
                  <a:pt x="9073" y="17357"/>
                </a:cubicBezTo>
                <a:cubicBezTo>
                  <a:pt x="9085" y="17728"/>
                  <a:pt x="9116" y="18098"/>
                  <a:pt x="9178" y="18462"/>
                </a:cubicBezTo>
                <a:cubicBezTo>
                  <a:pt x="9208" y="18647"/>
                  <a:pt x="9243" y="18829"/>
                  <a:pt x="9294" y="19006"/>
                </a:cubicBezTo>
                <a:cubicBezTo>
                  <a:pt x="9340" y="19188"/>
                  <a:pt x="9397" y="19365"/>
                  <a:pt x="9463" y="19535"/>
                </a:cubicBezTo>
                <a:cubicBezTo>
                  <a:pt x="9595" y="19883"/>
                  <a:pt x="9757" y="20219"/>
                  <a:pt x="9946" y="20535"/>
                </a:cubicBezTo>
                <a:cubicBezTo>
                  <a:pt x="10132" y="20856"/>
                  <a:pt x="10340" y="21161"/>
                  <a:pt x="10560" y="21462"/>
                </a:cubicBezTo>
                <a:cubicBezTo>
                  <a:pt x="10777" y="21760"/>
                  <a:pt x="11005" y="22050"/>
                  <a:pt x="11236" y="22339"/>
                </a:cubicBezTo>
                <a:cubicBezTo>
                  <a:pt x="11348" y="22482"/>
                  <a:pt x="11464" y="22625"/>
                  <a:pt x="11579" y="22768"/>
                </a:cubicBezTo>
                <a:cubicBezTo>
                  <a:pt x="11700" y="22911"/>
                  <a:pt x="11820" y="23050"/>
                  <a:pt x="11947" y="23186"/>
                </a:cubicBezTo>
                <a:cubicBezTo>
                  <a:pt x="12053" y="23300"/>
                  <a:pt x="12163" y="23412"/>
                  <a:pt x="12276" y="23520"/>
                </a:cubicBezTo>
                <a:lnTo>
                  <a:pt x="12276" y="23520"/>
                </a:lnTo>
                <a:cubicBezTo>
                  <a:pt x="12284" y="23609"/>
                  <a:pt x="12291" y="23701"/>
                  <a:pt x="12294" y="23792"/>
                </a:cubicBezTo>
                <a:cubicBezTo>
                  <a:pt x="12302" y="23888"/>
                  <a:pt x="12306" y="23985"/>
                  <a:pt x="12310" y="24077"/>
                </a:cubicBezTo>
                <a:cubicBezTo>
                  <a:pt x="12317" y="24270"/>
                  <a:pt x="12321" y="24464"/>
                  <a:pt x="12326" y="24657"/>
                </a:cubicBezTo>
                <a:cubicBezTo>
                  <a:pt x="12326" y="24846"/>
                  <a:pt x="12329" y="25039"/>
                  <a:pt x="12326" y="25232"/>
                </a:cubicBezTo>
                <a:lnTo>
                  <a:pt x="12326" y="25521"/>
                </a:lnTo>
                <a:lnTo>
                  <a:pt x="12321" y="25665"/>
                </a:lnTo>
                <a:lnTo>
                  <a:pt x="12321" y="25699"/>
                </a:lnTo>
                <a:lnTo>
                  <a:pt x="12321" y="25738"/>
                </a:lnTo>
                <a:lnTo>
                  <a:pt x="12321" y="25776"/>
                </a:lnTo>
                <a:lnTo>
                  <a:pt x="12326" y="25815"/>
                </a:lnTo>
                <a:cubicBezTo>
                  <a:pt x="12337" y="26016"/>
                  <a:pt x="12379" y="26213"/>
                  <a:pt x="12445" y="26402"/>
                </a:cubicBezTo>
                <a:cubicBezTo>
                  <a:pt x="12511" y="26592"/>
                  <a:pt x="12592" y="26769"/>
                  <a:pt x="12692" y="26943"/>
                </a:cubicBezTo>
                <a:cubicBezTo>
                  <a:pt x="12886" y="27283"/>
                  <a:pt x="13128" y="27596"/>
                  <a:pt x="13387" y="27885"/>
                </a:cubicBezTo>
                <a:cubicBezTo>
                  <a:pt x="13650" y="28179"/>
                  <a:pt x="13932" y="28450"/>
                  <a:pt x="14226" y="28705"/>
                </a:cubicBezTo>
                <a:cubicBezTo>
                  <a:pt x="14515" y="28963"/>
                  <a:pt x="14820" y="29202"/>
                  <a:pt x="15133" y="29434"/>
                </a:cubicBezTo>
                <a:cubicBezTo>
                  <a:pt x="15287" y="29550"/>
                  <a:pt x="15446" y="29666"/>
                  <a:pt x="15604" y="29774"/>
                </a:cubicBezTo>
                <a:lnTo>
                  <a:pt x="15724" y="29860"/>
                </a:lnTo>
                <a:lnTo>
                  <a:pt x="15786" y="29898"/>
                </a:lnTo>
                <a:lnTo>
                  <a:pt x="15813" y="29917"/>
                </a:lnTo>
                <a:cubicBezTo>
                  <a:pt x="15820" y="29925"/>
                  <a:pt x="15832" y="29933"/>
                  <a:pt x="15840" y="29937"/>
                </a:cubicBezTo>
                <a:cubicBezTo>
                  <a:pt x="15913" y="29990"/>
                  <a:pt x="15983" y="30049"/>
                  <a:pt x="16048" y="30110"/>
                </a:cubicBezTo>
                <a:cubicBezTo>
                  <a:pt x="16184" y="30238"/>
                  <a:pt x="16307" y="30377"/>
                  <a:pt x="16423" y="30523"/>
                </a:cubicBezTo>
                <a:cubicBezTo>
                  <a:pt x="16539" y="30671"/>
                  <a:pt x="16647" y="30825"/>
                  <a:pt x="16756" y="30983"/>
                </a:cubicBezTo>
                <a:cubicBezTo>
                  <a:pt x="16972" y="31296"/>
                  <a:pt x="17176" y="31625"/>
                  <a:pt x="17396" y="31945"/>
                </a:cubicBezTo>
                <a:cubicBezTo>
                  <a:pt x="17505" y="32108"/>
                  <a:pt x="17620" y="32265"/>
                  <a:pt x="17748" y="32420"/>
                </a:cubicBezTo>
                <a:cubicBezTo>
                  <a:pt x="17875" y="32575"/>
                  <a:pt x="18011" y="32725"/>
                  <a:pt x="18180" y="32853"/>
                </a:cubicBezTo>
                <a:cubicBezTo>
                  <a:pt x="18266" y="32919"/>
                  <a:pt x="18362" y="32976"/>
                  <a:pt x="18467" y="33019"/>
                </a:cubicBezTo>
                <a:cubicBezTo>
                  <a:pt x="18571" y="33061"/>
                  <a:pt x="18686" y="33088"/>
                  <a:pt x="18806" y="33088"/>
                </a:cubicBezTo>
                <a:cubicBezTo>
                  <a:pt x="18864" y="33088"/>
                  <a:pt x="18926" y="33081"/>
                  <a:pt x="18984" y="33069"/>
                </a:cubicBezTo>
                <a:cubicBezTo>
                  <a:pt x="19038" y="33053"/>
                  <a:pt x="19096" y="33038"/>
                  <a:pt x="19150" y="33015"/>
                </a:cubicBezTo>
                <a:cubicBezTo>
                  <a:pt x="19258" y="32965"/>
                  <a:pt x="19359" y="32891"/>
                  <a:pt x="19435" y="32806"/>
                </a:cubicBezTo>
                <a:cubicBezTo>
                  <a:pt x="19513" y="32718"/>
                  <a:pt x="19571" y="32621"/>
                  <a:pt x="19617" y="32520"/>
                </a:cubicBezTo>
                <a:cubicBezTo>
                  <a:pt x="19660" y="32424"/>
                  <a:pt x="19695" y="32324"/>
                  <a:pt x="19718" y="32223"/>
                </a:cubicBezTo>
                <a:cubicBezTo>
                  <a:pt x="19768" y="32022"/>
                  <a:pt x="19791" y="31821"/>
                  <a:pt x="19806" y="31625"/>
                </a:cubicBezTo>
                <a:cubicBezTo>
                  <a:pt x="19822" y="31427"/>
                  <a:pt x="19826" y="31231"/>
                  <a:pt x="19826" y="31033"/>
                </a:cubicBezTo>
                <a:cubicBezTo>
                  <a:pt x="19826" y="30840"/>
                  <a:pt x="19818" y="30648"/>
                  <a:pt x="19815" y="30450"/>
                </a:cubicBezTo>
                <a:cubicBezTo>
                  <a:pt x="19806" y="30257"/>
                  <a:pt x="19795" y="30064"/>
                  <a:pt x="19788" y="29875"/>
                </a:cubicBezTo>
                <a:lnTo>
                  <a:pt x="19756" y="29295"/>
                </a:lnTo>
                <a:cubicBezTo>
                  <a:pt x="19749" y="29106"/>
                  <a:pt x="19741" y="28913"/>
                  <a:pt x="19733" y="28720"/>
                </a:cubicBezTo>
                <a:cubicBezTo>
                  <a:pt x="19729" y="28627"/>
                  <a:pt x="19726" y="28530"/>
                  <a:pt x="19726" y="28434"/>
                </a:cubicBezTo>
                <a:cubicBezTo>
                  <a:pt x="19722" y="28338"/>
                  <a:pt x="19722" y="28241"/>
                  <a:pt x="19722" y="28148"/>
                </a:cubicBezTo>
                <a:cubicBezTo>
                  <a:pt x="19722" y="27963"/>
                  <a:pt x="19737" y="27778"/>
                  <a:pt x="19772" y="27600"/>
                </a:cubicBezTo>
                <a:cubicBezTo>
                  <a:pt x="19806" y="27418"/>
                  <a:pt x="19857" y="27245"/>
                  <a:pt x="19934" y="27079"/>
                </a:cubicBezTo>
                <a:cubicBezTo>
                  <a:pt x="20011" y="26917"/>
                  <a:pt x="20116" y="26765"/>
                  <a:pt x="20239" y="26634"/>
                </a:cubicBezTo>
                <a:cubicBezTo>
                  <a:pt x="20362" y="26499"/>
                  <a:pt x="20506" y="26387"/>
                  <a:pt x="20664" y="26286"/>
                </a:cubicBezTo>
                <a:cubicBezTo>
                  <a:pt x="20819" y="26186"/>
                  <a:pt x="20988" y="26101"/>
                  <a:pt x="21162" y="26024"/>
                </a:cubicBezTo>
                <a:cubicBezTo>
                  <a:pt x="21336" y="25947"/>
                  <a:pt x="21514" y="25877"/>
                  <a:pt x="21692" y="25808"/>
                </a:cubicBezTo>
                <a:cubicBezTo>
                  <a:pt x="21873" y="25735"/>
                  <a:pt x="22050" y="25661"/>
                  <a:pt x="22228" y="25576"/>
                </a:cubicBezTo>
                <a:cubicBezTo>
                  <a:pt x="22317" y="25530"/>
                  <a:pt x="22406" y="25483"/>
                  <a:pt x="22491" y="25433"/>
                </a:cubicBezTo>
                <a:lnTo>
                  <a:pt x="22522" y="25414"/>
                </a:lnTo>
                <a:lnTo>
                  <a:pt x="22553" y="25394"/>
                </a:lnTo>
                <a:cubicBezTo>
                  <a:pt x="22576" y="25379"/>
                  <a:pt x="22596" y="25364"/>
                  <a:pt x="22615" y="25352"/>
                </a:cubicBezTo>
                <a:cubicBezTo>
                  <a:pt x="22638" y="25336"/>
                  <a:pt x="22657" y="25321"/>
                  <a:pt x="22676" y="25305"/>
                </a:cubicBezTo>
                <a:lnTo>
                  <a:pt x="22735" y="25255"/>
                </a:lnTo>
                <a:cubicBezTo>
                  <a:pt x="22888" y="25124"/>
                  <a:pt x="23020" y="24977"/>
                  <a:pt x="23136" y="24819"/>
                </a:cubicBezTo>
                <a:cubicBezTo>
                  <a:pt x="23256" y="24664"/>
                  <a:pt x="23364" y="24498"/>
                  <a:pt x="23464" y="24332"/>
                </a:cubicBezTo>
                <a:cubicBezTo>
                  <a:pt x="23662" y="23997"/>
                  <a:pt x="23827" y="23644"/>
                  <a:pt x="23978" y="23286"/>
                </a:cubicBezTo>
                <a:cubicBezTo>
                  <a:pt x="24132" y="22931"/>
                  <a:pt x="24264" y="22567"/>
                  <a:pt x="24387" y="22200"/>
                </a:cubicBezTo>
                <a:cubicBezTo>
                  <a:pt x="24460" y="21980"/>
                  <a:pt x="24528" y="21760"/>
                  <a:pt x="24593" y="21538"/>
                </a:cubicBezTo>
                <a:lnTo>
                  <a:pt x="24593" y="21538"/>
                </a:lnTo>
                <a:cubicBezTo>
                  <a:pt x="24752" y="21811"/>
                  <a:pt x="24930" y="22072"/>
                  <a:pt x="25136" y="22316"/>
                </a:cubicBezTo>
                <a:cubicBezTo>
                  <a:pt x="25264" y="22462"/>
                  <a:pt x="25403" y="22606"/>
                  <a:pt x="25562" y="22729"/>
                </a:cubicBezTo>
                <a:cubicBezTo>
                  <a:pt x="25716" y="22853"/>
                  <a:pt x="25890" y="22957"/>
                  <a:pt x="26079" y="23031"/>
                </a:cubicBezTo>
                <a:cubicBezTo>
                  <a:pt x="26175" y="23065"/>
                  <a:pt x="26272" y="23093"/>
                  <a:pt x="26377" y="23108"/>
                </a:cubicBezTo>
                <a:cubicBezTo>
                  <a:pt x="26427" y="23116"/>
                  <a:pt x="26477" y="23120"/>
                  <a:pt x="26527" y="23120"/>
                </a:cubicBezTo>
                <a:cubicBezTo>
                  <a:pt x="26545" y="23120"/>
                  <a:pt x="26563" y="23121"/>
                  <a:pt x="26580" y="23121"/>
                </a:cubicBezTo>
                <a:cubicBezTo>
                  <a:pt x="26589" y="23121"/>
                  <a:pt x="26597" y="23121"/>
                  <a:pt x="26605" y="23120"/>
                </a:cubicBezTo>
                <a:lnTo>
                  <a:pt x="26678" y="23120"/>
                </a:lnTo>
                <a:cubicBezTo>
                  <a:pt x="26879" y="23108"/>
                  <a:pt x="27076" y="23073"/>
                  <a:pt x="27265" y="23015"/>
                </a:cubicBezTo>
                <a:cubicBezTo>
                  <a:pt x="27458" y="22957"/>
                  <a:pt x="27639" y="22884"/>
                  <a:pt x="27813" y="22795"/>
                </a:cubicBezTo>
                <a:cubicBezTo>
                  <a:pt x="27902" y="22749"/>
                  <a:pt x="27987" y="22703"/>
                  <a:pt x="28072" y="22653"/>
                </a:cubicBezTo>
                <a:cubicBezTo>
                  <a:pt x="28157" y="22602"/>
                  <a:pt x="28238" y="22548"/>
                  <a:pt x="28320" y="22490"/>
                </a:cubicBezTo>
                <a:cubicBezTo>
                  <a:pt x="28644" y="22270"/>
                  <a:pt x="28937" y="22011"/>
                  <a:pt x="29208" y="21733"/>
                </a:cubicBezTo>
                <a:cubicBezTo>
                  <a:pt x="29482" y="21451"/>
                  <a:pt x="29729" y="21154"/>
                  <a:pt x="29961" y="20837"/>
                </a:cubicBezTo>
                <a:cubicBezTo>
                  <a:pt x="30077" y="20683"/>
                  <a:pt x="30185" y="20520"/>
                  <a:pt x="30289" y="20358"/>
                </a:cubicBezTo>
                <a:cubicBezTo>
                  <a:pt x="30397" y="20196"/>
                  <a:pt x="30498" y="20029"/>
                  <a:pt x="30594" y="19860"/>
                </a:cubicBezTo>
                <a:cubicBezTo>
                  <a:pt x="30976" y="19184"/>
                  <a:pt x="31286" y="18469"/>
                  <a:pt x="31521" y="17728"/>
                </a:cubicBezTo>
                <a:cubicBezTo>
                  <a:pt x="31757" y="16990"/>
                  <a:pt x="31915" y="16225"/>
                  <a:pt x="31981" y="15449"/>
                </a:cubicBezTo>
                <a:cubicBezTo>
                  <a:pt x="32051" y="14672"/>
                  <a:pt x="32019" y="13888"/>
                  <a:pt x="31885" y="13120"/>
                </a:cubicBezTo>
                <a:cubicBezTo>
                  <a:pt x="31815" y="12738"/>
                  <a:pt x="31714" y="12359"/>
                  <a:pt x="31591" y="11988"/>
                </a:cubicBezTo>
                <a:cubicBezTo>
                  <a:pt x="31463" y="11622"/>
                  <a:pt x="31309" y="11262"/>
                  <a:pt x="31127" y="10914"/>
                </a:cubicBezTo>
                <a:cubicBezTo>
                  <a:pt x="30946" y="10570"/>
                  <a:pt x="30733" y="10239"/>
                  <a:pt x="30502" y="9925"/>
                </a:cubicBezTo>
                <a:cubicBezTo>
                  <a:pt x="30382" y="9771"/>
                  <a:pt x="30258" y="9620"/>
                  <a:pt x="30131" y="9474"/>
                </a:cubicBezTo>
                <a:cubicBezTo>
                  <a:pt x="30096" y="9439"/>
                  <a:pt x="30065" y="9401"/>
                  <a:pt x="30031" y="9365"/>
                </a:cubicBezTo>
                <a:lnTo>
                  <a:pt x="29930" y="9258"/>
                </a:lnTo>
                <a:lnTo>
                  <a:pt x="29830" y="9157"/>
                </a:lnTo>
                <a:cubicBezTo>
                  <a:pt x="29794" y="9123"/>
                  <a:pt x="29756" y="9087"/>
                  <a:pt x="29721" y="9053"/>
                </a:cubicBezTo>
                <a:cubicBezTo>
                  <a:pt x="29582" y="8918"/>
                  <a:pt x="29436" y="8790"/>
                  <a:pt x="29284" y="8666"/>
                </a:cubicBezTo>
                <a:cubicBezTo>
                  <a:pt x="29134" y="8539"/>
                  <a:pt x="28980" y="8424"/>
                  <a:pt x="28821" y="8311"/>
                </a:cubicBezTo>
                <a:cubicBezTo>
                  <a:pt x="28501" y="8083"/>
                  <a:pt x="28168" y="7882"/>
                  <a:pt x="27825" y="7701"/>
                </a:cubicBezTo>
                <a:cubicBezTo>
                  <a:pt x="27651" y="7608"/>
                  <a:pt x="27477" y="7523"/>
                  <a:pt x="27300" y="7442"/>
                </a:cubicBezTo>
                <a:cubicBezTo>
                  <a:pt x="27122" y="7361"/>
                  <a:pt x="26944" y="7283"/>
                  <a:pt x="26763" y="7214"/>
                </a:cubicBezTo>
                <a:cubicBezTo>
                  <a:pt x="26403" y="7071"/>
                  <a:pt x="26033" y="6944"/>
                  <a:pt x="25658" y="6839"/>
                </a:cubicBezTo>
                <a:cubicBezTo>
                  <a:pt x="24913" y="6623"/>
                  <a:pt x="24148" y="6477"/>
                  <a:pt x="23380" y="6388"/>
                </a:cubicBezTo>
                <a:cubicBezTo>
                  <a:pt x="23199" y="6366"/>
                  <a:pt x="23019" y="6348"/>
                  <a:pt x="22840" y="6333"/>
                </a:cubicBezTo>
                <a:lnTo>
                  <a:pt x="22840" y="6333"/>
                </a:lnTo>
                <a:cubicBezTo>
                  <a:pt x="22952" y="6163"/>
                  <a:pt x="23050" y="5982"/>
                  <a:pt x="23129" y="5793"/>
                </a:cubicBezTo>
                <a:cubicBezTo>
                  <a:pt x="23202" y="5607"/>
                  <a:pt x="23264" y="5411"/>
                  <a:pt x="23294" y="5213"/>
                </a:cubicBezTo>
                <a:cubicBezTo>
                  <a:pt x="23333" y="5012"/>
                  <a:pt x="23344" y="4812"/>
                  <a:pt x="23333" y="4607"/>
                </a:cubicBezTo>
                <a:cubicBezTo>
                  <a:pt x="23325" y="4507"/>
                  <a:pt x="23314" y="4406"/>
                  <a:pt x="23298" y="4306"/>
                </a:cubicBezTo>
                <a:cubicBezTo>
                  <a:pt x="23279" y="4206"/>
                  <a:pt x="23256" y="4109"/>
                  <a:pt x="23229" y="4012"/>
                </a:cubicBezTo>
                <a:cubicBezTo>
                  <a:pt x="23179" y="3819"/>
                  <a:pt x="23109" y="3634"/>
                  <a:pt x="23027" y="3452"/>
                </a:cubicBezTo>
                <a:cubicBezTo>
                  <a:pt x="22943" y="3271"/>
                  <a:pt x="22850" y="3094"/>
                  <a:pt x="22742" y="2927"/>
                </a:cubicBezTo>
                <a:cubicBezTo>
                  <a:pt x="22638" y="2761"/>
                  <a:pt x="22518" y="2599"/>
                  <a:pt x="22394" y="2448"/>
                </a:cubicBezTo>
                <a:cubicBezTo>
                  <a:pt x="22267" y="2294"/>
                  <a:pt x="22136" y="2151"/>
                  <a:pt x="21993" y="2012"/>
                </a:cubicBezTo>
                <a:cubicBezTo>
                  <a:pt x="21854" y="1873"/>
                  <a:pt x="21707" y="1741"/>
                  <a:pt x="21553" y="1618"/>
                </a:cubicBezTo>
                <a:cubicBezTo>
                  <a:pt x="21248" y="1370"/>
                  <a:pt x="20923" y="1151"/>
                  <a:pt x="20583" y="953"/>
                </a:cubicBezTo>
                <a:cubicBezTo>
                  <a:pt x="20239" y="760"/>
                  <a:pt x="19884" y="591"/>
                  <a:pt x="19517" y="452"/>
                </a:cubicBezTo>
                <a:cubicBezTo>
                  <a:pt x="19150" y="316"/>
                  <a:pt x="18768" y="208"/>
                  <a:pt x="18382" y="135"/>
                </a:cubicBezTo>
                <a:cubicBezTo>
                  <a:pt x="18189" y="96"/>
                  <a:pt x="17995" y="65"/>
                  <a:pt x="17798" y="46"/>
                </a:cubicBezTo>
                <a:cubicBezTo>
                  <a:pt x="17605" y="22"/>
                  <a:pt x="17408" y="7"/>
                  <a:pt x="17211" y="3"/>
                </a:cubicBezTo>
                <a:cubicBezTo>
                  <a:pt x="17156" y="1"/>
                  <a:pt x="17102" y="0"/>
                  <a:pt x="17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xfrm>
            <a:off x="663356" y="88904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PENDAHULUAN</a:t>
            </a:r>
            <a:endParaRPr sz="2400" dirty="0"/>
          </a:p>
        </p:txBody>
      </p:sp>
      <p:sp>
        <p:nvSpPr>
          <p:cNvPr id="329" name="Google Shape;329;p29"/>
          <p:cNvSpPr txBox="1"/>
          <p:nvPr/>
        </p:nvSpPr>
        <p:spPr>
          <a:xfrm>
            <a:off x="720000" y="184013"/>
            <a:ext cx="7986839" cy="4192846"/>
          </a:xfrm>
          <a:prstGeom prst="rect">
            <a:avLst/>
          </a:prstGeom>
          <a:noFill/>
          <a:ln>
            <a:noFill/>
          </a:ln>
        </p:spPr>
        <p:txBody>
          <a:bodyPr spcFirstLastPara="1" wrap="square" lIns="91425" tIns="91425" rIns="0" bIns="91425" anchor="ctr" anchorCtr="0">
            <a:noAutofit/>
          </a:bodyPr>
          <a:lstStyle/>
          <a:p>
            <a:pPr algn="just"/>
            <a:r>
              <a:rPr lang="en-ID" b="0" i="0" dirty="0">
                <a:solidFill>
                  <a:srgbClr val="000000"/>
                </a:solidFill>
                <a:effectLst/>
                <a:latin typeface="Baloo 2" panose="020B0604020202020204" charset="0"/>
                <a:cs typeface="Baloo 2" panose="020B0604020202020204" charset="0"/>
              </a:rPr>
              <a:t>STMIK Pelita Nusantara Medan </a:t>
            </a:r>
            <a:r>
              <a:rPr lang="en-ID" b="0" i="0" dirty="0" err="1">
                <a:solidFill>
                  <a:srgbClr val="000000"/>
                </a:solidFill>
                <a:effectLst/>
                <a:latin typeface="Baloo 2" panose="020B0604020202020204" charset="0"/>
                <a:cs typeface="Baloo 2" panose="020B0604020202020204" charset="0"/>
              </a:rPr>
              <a:t>merupakan</a:t>
            </a:r>
            <a:r>
              <a:rPr lang="en-ID" b="0" i="0" dirty="0">
                <a:solidFill>
                  <a:srgbClr val="000000"/>
                </a:solidFill>
                <a:effectLst/>
                <a:latin typeface="Baloo 2" panose="020B0604020202020204" charset="0"/>
                <a:cs typeface="Baloo 2" panose="020B0604020202020204" charset="0"/>
              </a:rPr>
              <a:t> salah </a:t>
            </a:r>
            <a:r>
              <a:rPr lang="en-ID" b="0" i="0" dirty="0" err="1">
                <a:solidFill>
                  <a:srgbClr val="000000"/>
                </a:solidFill>
                <a:effectLst/>
                <a:latin typeface="Baloo 2" panose="020B0604020202020204" charset="0"/>
                <a:cs typeface="Baloo 2" panose="020B0604020202020204" charset="0"/>
              </a:rPr>
              <a:t>satu</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lembaga</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sektor</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pendidikan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perguruan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tinggi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komputer</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swasta</a:t>
            </a:r>
            <a:r>
              <a:rPr lang="en-ID" dirty="0">
                <a:latin typeface="Baloo 2" panose="020B0604020202020204" charset="0"/>
                <a:cs typeface="Baloo 2" panose="020B0604020202020204" charset="0"/>
              </a:rPr>
              <a:t> </a:t>
            </a:r>
            <a:r>
              <a:rPr lang="en-ID" b="0" i="0" dirty="0">
                <a:solidFill>
                  <a:srgbClr val="000000"/>
                </a:solidFill>
                <a:effectLst/>
                <a:latin typeface="Baloo 2" panose="020B0604020202020204" charset="0"/>
                <a:cs typeface="Baloo 2" panose="020B0604020202020204" charset="0"/>
              </a:rPr>
              <a:t>yang </a:t>
            </a:r>
            <a:r>
              <a:rPr lang="en-ID" b="0" i="0" dirty="0" err="1">
                <a:solidFill>
                  <a:srgbClr val="000000"/>
                </a:solidFill>
                <a:effectLst/>
                <a:latin typeface="Baloo 2" panose="020B0604020202020204" charset="0"/>
                <a:cs typeface="Baloo 2" panose="020B0604020202020204" charset="0"/>
              </a:rPr>
              <a:t>memiliki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visi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menjadi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perguruan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tinggi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komputer</a:t>
            </a:r>
            <a:r>
              <a:rPr lang="en-ID" b="0" i="0" dirty="0">
                <a:solidFill>
                  <a:srgbClr val="000000"/>
                </a:solidFill>
                <a:effectLst/>
                <a:latin typeface="Baloo 2" panose="020B0604020202020204" charset="0"/>
                <a:cs typeface="Baloo 2" panose="020B0604020202020204" charset="0"/>
              </a:rPr>
              <a:t> yang </a:t>
            </a:r>
            <a:r>
              <a:rPr lang="en-ID" b="0" i="0" dirty="0" err="1">
                <a:solidFill>
                  <a:srgbClr val="000000"/>
                </a:solidFill>
                <a:effectLst/>
                <a:latin typeface="Baloo 2" panose="020B0604020202020204" charset="0"/>
                <a:cs typeface="Baloo 2" panose="020B0604020202020204" charset="0"/>
              </a:rPr>
              <a:t>menghasilkan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lulusan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berdaya</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saing</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nasional</a:t>
            </a:r>
            <a:r>
              <a:rPr lang="en-ID" b="0" i="0" dirty="0">
                <a:solidFill>
                  <a:srgbClr val="000000"/>
                </a:solidFill>
                <a:effectLst/>
                <a:latin typeface="Baloo 2" panose="020B0604020202020204" charset="0"/>
                <a:cs typeface="Baloo 2" panose="020B0604020202020204" charset="0"/>
              </a:rPr>
              <a:t> pada </a:t>
            </a:r>
            <a:r>
              <a:rPr lang="en-ID" b="0" i="0" dirty="0" err="1">
                <a:solidFill>
                  <a:srgbClr val="000000"/>
                </a:solidFill>
                <a:effectLst/>
                <a:latin typeface="Baloo 2" panose="020B0604020202020204" charset="0"/>
                <a:cs typeface="Baloo 2" panose="020B0604020202020204" charset="0"/>
              </a:rPr>
              <a:t>tahun</a:t>
            </a:r>
            <a:r>
              <a:rPr lang="en-ID" b="0" i="0" dirty="0">
                <a:solidFill>
                  <a:srgbClr val="000000"/>
                </a:solidFill>
                <a:effectLst/>
                <a:latin typeface="Baloo 2" panose="020B0604020202020204" charset="0"/>
                <a:cs typeface="Baloo 2" panose="020B0604020202020204" charset="0"/>
              </a:rPr>
              <a:t> 2024. </a:t>
            </a:r>
            <a:r>
              <a:rPr lang="en-ID" b="0" i="0" dirty="0" err="1">
                <a:solidFill>
                  <a:srgbClr val="000000"/>
                </a:solidFill>
                <a:effectLst/>
                <a:latin typeface="Baloo 2" panose="020B0604020202020204" charset="0"/>
                <a:cs typeface="Baloo 2" panose="020B0604020202020204" charset="0"/>
              </a:rPr>
              <a:t>Dalam</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mewujudkan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visi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ini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terdapat</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beberapa</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masalah</a:t>
            </a:r>
            <a:r>
              <a:rPr lang="en-ID" b="0" i="0" dirty="0">
                <a:solidFill>
                  <a:srgbClr val="000000"/>
                </a:solidFill>
                <a:effectLst/>
                <a:latin typeface="Baloo 2" panose="020B0604020202020204" charset="0"/>
                <a:cs typeface="Baloo 2" panose="020B0604020202020204" charset="0"/>
              </a:rPr>
              <a:t> yang </a:t>
            </a:r>
            <a:r>
              <a:rPr lang="en-ID" b="0" i="0" dirty="0" err="1">
                <a:solidFill>
                  <a:srgbClr val="000000"/>
                </a:solidFill>
                <a:effectLst/>
                <a:latin typeface="Baloo 2" panose="020B0604020202020204" charset="0"/>
                <a:cs typeface="Baloo 2" panose="020B0604020202020204" charset="0"/>
              </a:rPr>
              <a:t>dialami</a:t>
            </a:r>
            <a:r>
              <a:rPr lang="en-ID" b="0" i="0" dirty="0">
                <a:solidFill>
                  <a:srgbClr val="000000"/>
                </a:solidFill>
                <a:effectLst/>
                <a:latin typeface="Baloo 2" panose="020B0604020202020204" charset="0"/>
                <a:cs typeface="Baloo 2" panose="020B0604020202020204" charset="0"/>
              </a:rPr>
              <a:t> dan </a:t>
            </a:r>
            <a:r>
              <a:rPr lang="en-ID" b="0" i="0" dirty="0" err="1">
                <a:solidFill>
                  <a:srgbClr val="000000"/>
                </a:solidFill>
                <a:effectLst/>
                <a:latin typeface="Baloo 2" panose="020B0604020202020204" charset="0"/>
                <a:cs typeface="Baloo 2" panose="020B0604020202020204" charset="0"/>
              </a:rPr>
              <a:t>menyebabkan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tidak</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terpenuhi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dengan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baik</a:t>
            </a:r>
            <a:r>
              <a:rPr lang="en-ID" b="0" i="0" dirty="0">
                <a:solidFill>
                  <a:srgbClr val="000000"/>
                </a:solidFill>
                <a:effectLst/>
                <a:latin typeface="Baloo 2" panose="020B0604020202020204" charset="0"/>
                <a:cs typeface="Baloo 2" panose="020B0604020202020204" charset="0"/>
              </a:rPr>
              <a:t>, salah </a:t>
            </a:r>
            <a:r>
              <a:rPr lang="en-ID" b="0" i="0" dirty="0" err="1">
                <a:solidFill>
                  <a:srgbClr val="000000"/>
                </a:solidFill>
                <a:effectLst/>
                <a:latin typeface="Baloo 2" panose="020B0604020202020204" charset="0"/>
                <a:cs typeface="Baloo 2" panose="020B0604020202020204" charset="0"/>
              </a:rPr>
              <a:t>satunya</a:t>
            </a:r>
            <a:r>
              <a:rPr lang="en-ID" dirty="0">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tidak</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seimbangnya</a:t>
            </a:r>
            <a:r>
              <a:rPr lang="en-ID" b="0" i="0" dirty="0">
                <a:solidFill>
                  <a:srgbClr val="000000"/>
                </a:solidFill>
                <a:effectLst/>
                <a:latin typeface="Baloo 2" panose="020B0604020202020204" charset="0"/>
                <a:cs typeface="Baloo 2" panose="020B0604020202020204" charset="0"/>
              </a:rPr>
              <a:t> ratio </a:t>
            </a:r>
            <a:r>
              <a:rPr lang="en-ID" b="0" i="0" dirty="0" err="1">
                <a:solidFill>
                  <a:srgbClr val="000000"/>
                </a:solidFill>
                <a:effectLst/>
                <a:latin typeface="Baloo 2" panose="020B0604020202020204" charset="0"/>
                <a:cs typeface="Baloo 2" panose="020B0604020202020204" charset="0"/>
              </a:rPr>
              <a:t>jumlah</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mahasiswa</a:t>
            </a:r>
            <a:r>
              <a:rPr lang="en-ID" b="0" i="0" dirty="0">
                <a:solidFill>
                  <a:srgbClr val="000000"/>
                </a:solidFill>
                <a:effectLst/>
                <a:latin typeface="Baloo 2" panose="020B0604020202020204" charset="0"/>
                <a:cs typeface="Baloo 2" panose="020B0604020202020204" charset="0"/>
              </a:rPr>
              <a:t> yang </a:t>
            </a:r>
            <a:r>
              <a:rPr lang="en-ID" b="0" i="0" dirty="0" err="1">
                <a:solidFill>
                  <a:srgbClr val="000000"/>
                </a:solidFill>
                <a:effectLst/>
                <a:latin typeface="Baloo 2" panose="020B0604020202020204" charset="0"/>
                <a:cs typeface="Baloo 2" panose="020B0604020202020204" charset="0"/>
              </a:rPr>
              <a:t>mendaftar</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dengan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jumlah</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mahasiswa</a:t>
            </a:r>
            <a:r>
              <a:rPr lang="en-ID" b="0" i="0" dirty="0">
                <a:solidFill>
                  <a:srgbClr val="000000"/>
                </a:solidFill>
                <a:effectLst/>
                <a:latin typeface="Baloo 2" panose="020B0604020202020204" charset="0"/>
                <a:cs typeface="Baloo 2" panose="020B0604020202020204" charset="0"/>
              </a:rPr>
              <a:t> yang lulus </a:t>
            </a:r>
            <a:r>
              <a:rPr lang="en-ID" b="0" i="0" dirty="0" err="1">
                <a:solidFill>
                  <a:srgbClr val="000000"/>
                </a:solidFill>
                <a:effectLst/>
                <a:latin typeface="Baloo 2" panose="020B0604020202020204" charset="0"/>
                <a:cs typeface="Baloo 2" panose="020B0604020202020204" charset="0"/>
              </a:rPr>
              <a:t>dalam</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setiap</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tahunnya</a:t>
            </a:r>
            <a:r>
              <a:rPr lang="en-ID" b="0" i="0" dirty="0">
                <a:solidFill>
                  <a:srgbClr val="000000"/>
                </a:solidFill>
                <a:effectLst/>
                <a:latin typeface="Baloo 2" panose="020B0604020202020204" charset="0"/>
                <a:cs typeface="Baloo 2" panose="020B0604020202020204" charset="0"/>
              </a:rPr>
              <a:t>.</a:t>
            </a:r>
            <a:endParaRPr dirty="0">
              <a:solidFill>
                <a:schemeClr val="dk1"/>
              </a:solidFill>
              <a:latin typeface="Baloo 2" panose="020B0604020202020204" charset="0"/>
              <a:ea typeface="Baloo 2"/>
              <a:cs typeface="Baloo 2" panose="020B0604020202020204" charset="0"/>
              <a:sym typeface="Baloo 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47" name="Google Shape;347;p30"/>
          <p:cNvSpPr txBox="1">
            <a:spLocks noGrp="1"/>
          </p:cNvSpPr>
          <p:nvPr>
            <p:ph type="subTitle" idx="1"/>
          </p:nvPr>
        </p:nvSpPr>
        <p:spPr>
          <a:xfrm>
            <a:off x="881074" y="732329"/>
            <a:ext cx="6934874" cy="5055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Permasalahan </a:t>
            </a:r>
            <a:r>
              <a:rPr lang="en" dirty="0"/>
              <a:t> </a:t>
            </a:r>
          </a:p>
        </p:txBody>
      </p:sp>
      <p:sp>
        <p:nvSpPr>
          <p:cNvPr id="27" name="TextBox 26">
            <a:extLst>
              <a:ext uri="{FF2B5EF4-FFF2-40B4-BE49-F238E27FC236}">
                <a16:creationId xmlns:a16="http://schemas.microsoft.com/office/drawing/2014/main" id="{7621C7B6-2AC4-19CF-7185-A0433EC5EF93}"/>
              </a:ext>
            </a:extLst>
          </p:cNvPr>
          <p:cNvSpPr txBox="1"/>
          <p:nvPr/>
        </p:nvSpPr>
        <p:spPr>
          <a:xfrm>
            <a:off x="718301" y="1483749"/>
            <a:ext cx="8031078" cy="1316322"/>
          </a:xfrm>
          <a:prstGeom prst="rect">
            <a:avLst/>
          </a:prstGeom>
          <a:noFill/>
        </p:spPr>
        <p:txBody>
          <a:bodyPr wrap="square">
            <a:spAutoFit/>
          </a:bodyPr>
          <a:lstStyle/>
          <a:p>
            <a:pPr algn="just">
              <a:lnSpc>
                <a:spcPct val="107000"/>
              </a:lnSpc>
              <a:spcAft>
                <a:spcPts val="800"/>
              </a:spcAft>
            </a:pPr>
            <a:r>
              <a:rPr lang="en-US" sz="1500" kern="100" dirty="0" err="1">
                <a:latin typeface="Calibri" panose="020F0502020204030204" pitchFamily="34" charset="0"/>
                <a:ea typeface="Calibri" panose="020F0502020204030204" pitchFamily="34" charset="0"/>
                <a:cs typeface="Calibri" panose="020F0502020204030204" pitchFamily="34" charset="0"/>
              </a:rPr>
              <a:t>D</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itemukannya</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kesulitan</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dalam</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meminimalisir</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jumlah</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mahasiswa</a:t>
            </a:r>
            <a:r>
              <a:rPr lang="en-US" sz="1500" kern="100" dirty="0">
                <a:effectLst/>
                <a:latin typeface="Calibri" panose="020F0502020204030204" pitchFamily="34" charset="0"/>
                <a:ea typeface="Calibri" panose="020F0502020204030204" pitchFamily="34" charset="0"/>
                <a:cs typeface="Calibri" panose="020F0502020204030204" pitchFamily="34" charset="0"/>
              </a:rPr>
              <a:t> yang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tidak</a:t>
            </a:r>
            <a:r>
              <a:rPr lang="en-US" sz="1500" kern="100" dirty="0">
                <a:effectLst/>
                <a:latin typeface="Calibri" panose="020F0502020204030204" pitchFamily="34" charset="0"/>
                <a:ea typeface="Calibri" panose="020F0502020204030204" pitchFamily="34" charset="0"/>
                <a:cs typeface="Calibri" panose="020F0502020204030204" pitchFamily="34" charset="0"/>
              </a:rPr>
              <a:t> lulus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dalam</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setiap</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kern="100" dirty="0" err="1">
                <a:effectLst/>
                <a:latin typeface="Calibri" panose="020F0502020204030204" pitchFamily="34" charset="0"/>
                <a:ea typeface="Calibri" panose="020F0502020204030204" pitchFamily="34" charset="0"/>
                <a:cs typeface="Calibri" panose="020F0502020204030204" pitchFamily="34" charset="0"/>
              </a:rPr>
              <a:t>tahunnya</a:t>
            </a:r>
            <a:r>
              <a:rPr lang="en-US" sz="1500" kern="100" dirty="0">
                <a:effectLst/>
                <a:latin typeface="Calibri" panose="020F0502020204030204" pitchFamily="34" charset="0"/>
                <a:ea typeface="Calibri" panose="020F0502020204030204" pitchFamily="34" charset="0"/>
                <a:cs typeface="Calibri" panose="020F0502020204030204" pitchFamily="34" charset="0"/>
              </a:rPr>
              <a:t>. </a:t>
            </a:r>
            <a:r>
              <a:rPr lang="en-US" sz="1500" dirty="0">
                <a:latin typeface="Calibri" panose="020F0502020204030204" pitchFamily="34" charset="0"/>
                <a:ea typeface="Calibri" panose="020F0502020204030204" pitchFamily="34" charset="0"/>
                <a:cs typeface="Calibri" panose="020F0502020204030204" pitchFamily="34" charset="0"/>
              </a:rPr>
              <a:t>Dan </a:t>
            </a:r>
            <a:r>
              <a:rPr lang="en-US" sz="1500" dirty="0" err="1">
                <a:latin typeface="Calibri" panose="020F0502020204030204" pitchFamily="34" charset="0"/>
                <a:ea typeface="Calibri" panose="020F0502020204030204" pitchFamily="34" charset="0"/>
                <a:cs typeface="Calibri" panose="020F0502020204030204" pitchFamily="34" charset="0"/>
              </a:rPr>
              <a:t>batasan</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masalah</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dari</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penelitian</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ini</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adalah</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atribut</a:t>
            </a:r>
            <a:r>
              <a:rPr lang="en-US" sz="1500" dirty="0">
                <a:latin typeface="Calibri" panose="020F0502020204030204" pitchFamily="34" charset="0"/>
                <a:ea typeface="Calibri" panose="020F0502020204030204" pitchFamily="34" charset="0"/>
                <a:cs typeface="Calibri" panose="020F0502020204030204" pitchFamily="34" charset="0"/>
              </a:rPr>
              <a:t> yang </a:t>
            </a:r>
            <a:r>
              <a:rPr lang="en-US" sz="1500" dirty="0" err="1">
                <a:latin typeface="Calibri" panose="020F0502020204030204" pitchFamily="34" charset="0"/>
                <a:ea typeface="Calibri" panose="020F0502020204030204" pitchFamily="34" charset="0"/>
                <a:cs typeface="Calibri" panose="020F0502020204030204" pitchFamily="34" charset="0"/>
              </a:rPr>
              <a:t>digunakan</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dalam</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penelitian</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prediksi</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kelulusan</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ini</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adalah</a:t>
            </a:r>
            <a:r>
              <a:rPr lang="en-US" sz="1500" dirty="0">
                <a:latin typeface="Calibri" panose="020F0502020204030204" pitchFamily="34" charset="0"/>
                <a:ea typeface="Calibri" panose="020F0502020204030204" pitchFamily="34" charset="0"/>
                <a:cs typeface="Calibri" panose="020F0502020204030204" pitchFamily="34" charset="0"/>
              </a:rPr>
              <a:t> IP semester 1-6, data </a:t>
            </a:r>
            <a:r>
              <a:rPr lang="en-US" sz="1500" dirty="0" err="1">
                <a:latin typeface="Calibri" panose="020F0502020204030204" pitchFamily="34" charset="0"/>
                <a:ea typeface="Calibri" panose="020F0502020204030204" pitchFamily="34" charset="0"/>
                <a:cs typeface="Calibri" panose="020F0502020204030204" pitchFamily="34" charset="0"/>
              </a:rPr>
              <a:t>kelulusan</a:t>
            </a:r>
            <a:r>
              <a:rPr lang="en-US" sz="1500" dirty="0">
                <a:latin typeface="Calibri" panose="020F0502020204030204" pitchFamily="34" charset="0"/>
                <a:ea typeface="Calibri" panose="020F0502020204030204" pitchFamily="34" charset="0"/>
                <a:cs typeface="Calibri" panose="020F0502020204030204" pitchFamily="34" charset="0"/>
              </a:rPr>
              <a:t> yang </a:t>
            </a:r>
            <a:r>
              <a:rPr lang="en-US" sz="1500" dirty="0" err="1">
                <a:latin typeface="Calibri" panose="020F0502020204030204" pitchFamily="34" charset="0"/>
                <a:ea typeface="Calibri" panose="020F0502020204030204" pitchFamily="34" charset="0"/>
                <a:cs typeface="Calibri" panose="020F0502020204030204" pitchFamily="34" charset="0"/>
              </a:rPr>
              <a:t>akan</a:t>
            </a:r>
            <a:r>
              <a:rPr lang="en-US" sz="1500" dirty="0">
                <a:latin typeface="Calibri" panose="020F0502020204030204" pitchFamily="34" charset="0"/>
                <a:ea typeface="Calibri" panose="020F0502020204030204" pitchFamily="34" charset="0"/>
                <a:cs typeface="Calibri" panose="020F0502020204030204" pitchFamily="34" charset="0"/>
              </a:rPr>
              <a:t> di </a:t>
            </a:r>
            <a:r>
              <a:rPr lang="en-US" sz="1500" dirty="0" err="1">
                <a:latin typeface="Calibri" panose="020F0502020204030204" pitchFamily="34" charset="0"/>
                <a:ea typeface="Calibri" panose="020F0502020204030204" pitchFamily="34" charset="0"/>
                <a:cs typeface="Calibri" panose="020F0502020204030204" pitchFamily="34" charset="0"/>
              </a:rPr>
              <a:t>prediksi</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merupakan</a:t>
            </a:r>
            <a:r>
              <a:rPr lang="en-US" sz="1500" dirty="0">
                <a:latin typeface="Calibri" panose="020F0502020204030204" pitchFamily="34" charset="0"/>
                <a:ea typeface="Calibri" panose="020F0502020204030204" pitchFamily="34" charset="0"/>
                <a:cs typeface="Calibri" panose="020F0502020204030204" pitchFamily="34" charset="0"/>
              </a:rPr>
              <a:t> data </a:t>
            </a:r>
            <a:r>
              <a:rPr lang="en-US" sz="1500" dirty="0" err="1">
                <a:latin typeface="Calibri" panose="020F0502020204030204" pitchFamily="34" charset="0"/>
                <a:ea typeface="Calibri" panose="020F0502020204030204" pitchFamily="34" charset="0"/>
                <a:cs typeface="Calibri" panose="020F0502020204030204" pitchFamily="34" charset="0"/>
              </a:rPr>
              <a:t>tahun</a:t>
            </a:r>
            <a:r>
              <a:rPr lang="en-US" sz="1500" dirty="0">
                <a:latin typeface="Calibri" panose="020F0502020204030204" pitchFamily="34" charset="0"/>
                <a:ea typeface="Calibri" panose="020F0502020204030204" pitchFamily="34" charset="0"/>
                <a:cs typeface="Calibri" panose="020F0502020204030204" pitchFamily="34" charset="0"/>
              </a:rPr>
              <a:t> 2020 dan data yang </a:t>
            </a:r>
            <a:r>
              <a:rPr lang="en-US" sz="1500" dirty="0" err="1">
                <a:latin typeface="Calibri" panose="020F0502020204030204" pitchFamily="34" charset="0"/>
                <a:ea typeface="Calibri" panose="020F0502020204030204" pitchFamily="34" charset="0"/>
                <a:cs typeface="Calibri" panose="020F0502020204030204" pitchFamily="34" charset="0"/>
              </a:rPr>
              <a:t>digunakan</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merupakan</a:t>
            </a:r>
            <a:r>
              <a:rPr lang="en-US" sz="1500" dirty="0">
                <a:latin typeface="Calibri" panose="020F0502020204030204" pitchFamily="34" charset="0"/>
                <a:ea typeface="Calibri" panose="020F0502020204030204" pitchFamily="34" charset="0"/>
                <a:cs typeface="Calibri" panose="020F0502020204030204" pitchFamily="34" charset="0"/>
              </a:rPr>
              <a:t> data </a:t>
            </a:r>
            <a:r>
              <a:rPr lang="en-US" sz="1500" dirty="0" err="1">
                <a:latin typeface="Calibri" panose="020F0502020204030204" pitchFamily="34" charset="0"/>
                <a:ea typeface="Calibri" panose="020F0502020204030204" pitchFamily="34" charset="0"/>
                <a:cs typeface="Calibri" panose="020F0502020204030204" pitchFamily="34" charset="0"/>
              </a:rPr>
              <a:t>tahun</a:t>
            </a:r>
            <a:r>
              <a:rPr lang="en-US" sz="1500" dirty="0">
                <a:latin typeface="Calibri" panose="020F0502020204030204" pitchFamily="34" charset="0"/>
                <a:ea typeface="Calibri" panose="020F0502020204030204" pitchFamily="34" charset="0"/>
                <a:cs typeface="Calibri" panose="020F0502020204030204" pitchFamily="34" charset="0"/>
              </a:rPr>
              <a:t> 2018 program </a:t>
            </a:r>
            <a:r>
              <a:rPr lang="en-US" sz="1500" dirty="0" err="1">
                <a:latin typeface="Calibri" panose="020F0502020204030204" pitchFamily="34" charset="0"/>
                <a:ea typeface="Calibri" panose="020F0502020204030204" pitchFamily="34" charset="0"/>
                <a:cs typeface="Calibri" panose="020F0502020204030204" pitchFamily="34" charset="0"/>
              </a:rPr>
              <a:t>studi</a:t>
            </a:r>
            <a:r>
              <a:rPr lang="en-US" sz="1500" dirty="0">
                <a:latin typeface="Calibri" panose="020F0502020204030204" pitchFamily="34" charset="0"/>
                <a:ea typeface="Calibri" panose="020F0502020204030204" pitchFamily="34" charset="0"/>
                <a:cs typeface="Calibri" panose="020F0502020204030204" pitchFamily="34" charset="0"/>
              </a:rPr>
              <a:t> Teknik </a:t>
            </a:r>
            <a:r>
              <a:rPr lang="en-US" sz="1500" dirty="0" err="1">
                <a:latin typeface="Calibri" panose="020F0502020204030204" pitchFamily="34" charset="0"/>
                <a:ea typeface="Calibri" panose="020F0502020204030204" pitchFamily="34" charset="0"/>
                <a:cs typeface="Calibri" panose="020F0502020204030204" pitchFamily="34" charset="0"/>
              </a:rPr>
              <a:t>Informatika</a:t>
            </a:r>
            <a:r>
              <a:rPr lang="en-US" sz="1500" dirty="0">
                <a:latin typeface="Calibri" panose="020F0502020204030204" pitchFamily="34" charset="0"/>
                <a:ea typeface="Calibri" panose="020F0502020204030204" pitchFamily="34" charset="0"/>
                <a:cs typeface="Calibri" panose="020F0502020204030204" pitchFamily="34" charset="0"/>
              </a:rPr>
              <a:t> STMIK Pelita Nusantara. </a:t>
            </a:r>
            <a:endParaRPr lang="en-ID" sz="1500" kern="1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title"/>
          </p:nvPr>
        </p:nvSpPr>
        <p:spPr>
          <a:xfrm>
            <a:off x="556631" y="801111"/>
            <a:ext cx="6904226" cy="2678463"/>
          </a:xfrm>
          <a:prstGeom prst="rect">
            <a:avLst/>
          </a:prstGeom>
        </p:spPr>
        <p:txBody>
          <a:bodyPr spcFirstLastPara="1" wrap="square" lIns="91425" tIns="91425" rIns="91425" bIns="91425" anchor="t" anchorCtr="0">
            <a:noAutofit/>
          </a:bodyPr>
          <a:lstStyle/>
          <a:p>
            <a:r>
              <a:rPr lang="en" sz="2800" dirty="0"/>
              <a:t>Tujuan Penelitian </a:t>
            </a:r>
            <a:br>
              <a:rPr lang="en" sz="1800" dirty="0"/>
            </a:br>
            <a:br>
              <a:rPr lang="en" sz="1800" dirty="0"/>
            </a:br>
            <a:r>
              <a:rPr lang="en-US" sz="2000" dirty="0" err="1">
                <a:latin typeface="Baloo 2" panose="020B0604020202020204" charset="0"/>
                <a:cs typeface="Baloo 2" panose="020B0604020202020204" charset="0"/>
              </a:rPr>
              <a:t>untuk</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mengetahui</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hasil</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analisa</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dari</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prediksi</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kelulusan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mahasiswa</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menggunakan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teknik</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klasifikasi</a:t>
            </a:r>
            <a:r>
              <a:rPr lang="en-US" sz="2000" dirty="0">
                <a:latin typeface="Baloo 2" panose="020B0604020202020204" charset="0"/>
                <a:cs typeface="Baloo 2" panose="020B0604020202020204" charset="0"/>
              </a:rPr>
              <a:t> data mining dan </a:t>
            </a:r>
            <a:r>
              <a:rPr lang="en-US" sz="2000" dirty="0" err="1">
                <a:latin typeface="Baloo 2" panose="020B0604020202020204" charset="0"/>
                <a:cs typeface="Baloo 2" panose="020B0604020202020204" charset="0"/>
              </a:rPr>
              <a:t>menerapkan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perhitungan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metode</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Algoritma</a:t>
            </a:r>
            <a:r>
              <a:rPr lang="en-US" sz="2000" dirty="0">
                <a:latin typeface="Baloo 2" panose="020B0604020202020204" charset="0"/>
                <a:cs typeface="Baloo 2" panose="020B0604020202020204" charset="0"/>
              </a:rPr>
              <a:t> </a:t>
            </a:r>
            <a:r>
              <a:rPr lang="en-US" sz="2000" i="1" dirty="0">
                <a:latin typeface="Baloo 2" panose="020B0604020202020204" charset="0"/>
                <a:cs typeface="Baloo 2" panose="020B0604020202020204" charset="0"/>
              </a:rPr>
              <a:t>K-Nearest Neighbor </a:t>
            </a:r>
            <a:r>
              <a:rPr lang="en-US" sz="2000" dirty="0" err="1">
                <a:latin typeface="Baloo 2" panose="020B0604020202020204" charset="0"/>
                <a:cs typeface="Baloo 2" panose="020B0604020202020204" charset="0"/>
              </a:rPr>
              <a:t>dengan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cara</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memanfaatkan</a:t>
            </a:r>
            <a:r>
              <a:rPr lang="en-US" sz="2000" dirty="0">
                <a:latin typeface="Baloo 2" panose="020B0604020202020204" charset="0"/>
                <a:cs typeface="Baloo 2" panose="020B0604020202020204" charset="0"/>
              </a:rPr>
              <a:t> data </a:t>
            </a:r>
            <a:r>
              <a:rPr lang="en-US" sz="2000" dirty="0" err="1">
                <a:latin typeface="Baloo 2" panose="020B0604020202020204" charset="0"/>
                <a:cs typeface="Baloo 2" panose="020B0604020202020204" charset="0"/>
              </a:rPr>
              <a:t>sebelumnya</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dengan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menguji</a:t>
            </a:r>
            <a:r>
              <a:rPr lang="en-US" sz="2000" dirty="0">
                <a:latin typeface="Baloo 2" panose="020B0604020202020204" charset="0"/>
                <a:cs typeface="Baloo 2" panose="020B0604020202020204" charset="0"/>
              </a:rPr>
              <a:t> data </a:t>
            </a:r>
            <a:r>
              <a:rPr lang="en-US" sz="2000" dirty="0" err="1">
                <a:latin typeface="Baloo 2" panose="020B0604020202020204" charset="0"/>
                <a:cs typeface="Baloo 2" panose="020B0604020202020204" charset="0"/>
              </a:rPr>
              <a:t>tersebut</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dengan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algoritma</a:t>
            </a:r>
            <a:r>
              <a:rPr lang="en-US" sz="2000" dirty="0">
                <a:latin typeface="Baloo 2" panose="020B0604020202020204" charset="0"/>
                <a:cs typeface="Baloo 2" panose="020B0604020202020204" charset="0"/>
              </a:rPr>
              <a:t> KNN </a:t>
            </a:r>
            <a:r>
              <a:rPr lang="en-US" sz="2000" dirty="0" err="1">
                <a:latin typeface="Baloo 2" panose="020B0604020202020204" charset="0"/>
                <a:cs typeface="Baloo 2" panose="020B0604020202020204" charset="0"/>
              </a:rPr>
              <a:t>untuk</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memprediksi</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kelulusan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mahasiswa</a:t>
            </a:r>
            <a:r>
              <a:rPr lang="en-US" sz="2000" dirty="0">
                <a:latin typeface="Baloo 2" panose="020B0604020202020204" charset="0"/>
                <a:cs typeface="Baloo 2" panose="020B0604020202020204" charset="0"/>
              </a:rPr>
              <a:t>.</a:t>
            </a:r>
            <a:br>
              <a:rPr lang="en-US" sz="2000" dirty="0">
                <a:latin typeface="Baloo 2" panose="020B0604020202020204" charset="0"/>
                <a:cs typeface="Baloo 2" panose="020B0604020202020204" charset="0"/>
              </a:rPr>
            </a:br>
            <a:endParaRPr sz="2000" dirty="0">
              <a:latin typeface="Baloo 2" panose="020B0604020202020204" charset="0"/>
              <a:cs typeface="Baloo 2" panose="020B0604020202020204" charset="0"/>
            </a:endParaRPr>
          </a:p>
        </p:txBody>
      </p:sp>
      <p:sp>
        <p:nvSpPr>
          <p:cNvPr id="356" name="Google Shape;356;p31"/>
          <p:cNvSpPr/>
          <p:nvPr/>
        </p:nvSpPr>
        <p:spPr>
          <a:xfrm rot="-2062811">
            <a:off x="-770781" y="97102"/>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grpSp>
        <p:nvGrpSpPr>
          <p:cNvPr id="374" name="Google Shape;374;p33"/>
          <p:cNvGrpSpPr/>
          <p:nvPr/>
        </p:nvGrpSpPr>
        <p:grpSpPr>
          <a:xfrm>
            <a:off x="423417" y="233095"/>
            <a:ext cx="447543" cy="438788"/>
            <a:chOff x="-22863675" y="3131775"/>
            <a:chExt cx="299300" cy="293425"/>
          </a:xfrm>
        </p:grpSpPr>
        <p:sp>
          <p:nvSpPr>
            <p:cNvPr id="375" name="Google Shape;375;p33"/>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3"/>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3"/>
          <p:cNvGrpSpPr/>
          <p:nvPr/>
        </p:nvGrpSpPr>
        <p:grpSpPr>
          <a:xfrm>
            <a:off x="333287" y="3502191"/>
            <a:ext cx="445226" cy="447611"/>
            <a:chOff x="-27351575" y="3915650"/>
            <a:chExt cx="297750" cy="299325"/>
          </a:xfrm>
        </p:grpSpPr>
        <p:sp>
          <p:nvSpPr>
            <p:cNvPr id="379" name="Google Shape;379;p33"/>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353;p31">
            <a:extLst>
              <a:ext uri="{FF2B5EF4-FFF2-40B4-BE49-F238E27FC236}">
                <a16:creationId xmlns:a16="http://schemas.microsoft.com/office/drawing/2014/main" id="{23352610-021A-B45F-AB0D-EAC9D686F108}"/>
              </a:ext>
            </a:extLst>
          </p:cNvPr>
          <p:cNvSpPr txBox="1">
            <a:spLocks noGrp="1"/>
          </p:cNvSpPr>
          <p:nvPr>
            <p:ph type="title"/>
          </p:nvPr>
        </p:nvSpPr>
        <p:spPr>
          <a:xfrm>
            <a:off x="870960" y="353017"/>
            <a:ext cx="7770073" cy="4209675"/>
          </a:xfrm>
          <a:prstGeom prst="rect">
            <a:avLst/>
          </a:prstGeom>
        </p:spPr>
        <p:txBody>
          <a:bodyPr spcFirstLastPara="1" wrap="square" lIns="91425" tIns="91425" rIns="91425" bIns="91425" anchor="t" anchorCtr="0">
            <a:noAutofit/>
          </a:bodyPr>
          <a:lstStyle/>
          <a:p>
            <a:pPr marL="76200" indent="0" algn="l">
              <a:buNone/>
            </a:pPr>
            <a:r>
              <a:rPr lang="en" sz="2000" dirty="0"/>
              <a:t>Metode Penelitian </a:t>
            </a:r>
            <a:br>
              <a:rPr lang="en" sz="1800" dirty="0"/>
            </a:br>
            <a:br>
              <a:rPr lang="en" sz="1800" dirty="0"/>
            </a:br>
            <a:r>
              <a:rPr lang="en-US" sz="1400" b="1" dirty="0">
                <a:latin typeface="Times New Roman" panose="02020603050405020304" pitchFamily="18" charset="0"/>
                <a:cs typeface="Times New Roman" panose="02020603050405020304" pitchFamily="18" charset="0"/>
              </a:rPr>
              <a:t>1.    </a:t>
            </a:r>
            <a:r>
              <a:rPr lang="en-US" sz="1400" b="1" i="1" u="sng" dirty="0" err="1">
                <a:latin typeface="Times New Roman" panose="02020603050405020304" pitchFamily="18" charset="0"/>
                <a:cs typeface="Times New Roman" panose="02020603050405020304" pitchFamily="18" charset="0"/>
              </a:rPr>
              <a:t>Pengumpulan</a:t>
            </a:r>
            <a:r>
              <a:rPr lang="en-US" sz="1400" b="1" i="1" u="sng" dirty="0">
                <a:latin typeface="Times New Roman" panose="02020603050405020304" pitchFamily="18" charset="0"/>
                <a:cs typeface="Times New Roman" panose="02020603050405020304" pitchFamily="18" charset="0"/>
              </a:rPr>
              <a:t> Data</a:t>
            </a:r>
            <a:br>
              <a:rPr lang="en-US" sz="1400" b="1" i="1" u="sng" dirty="0">
                <a:latin typeface="Times New Roman" panose="02020603050405020304" pitchFamily="18" charset="0"/>
                <a:cs typeface="Times New Roman" panose="02020603050405020304" pitchFamily="18" charset="0"/>
              </a:rPr>
            </a:br>
            <a:br>
              <a:rPr lang="en-US" sz="1400" b="1" i="1" u="sng" dirty="0">
                <a:latin typeface="Times New Roman" panose="02020603050405020304" pitchFamily="18" charset="0"/>
                <a:cs typeface="Times New Roman" panose="02020603050405020304" pitchFamily="18" charset="0"/>
              </a:rPr>
            </a:br>
            <a:r>
              <a:rPr lang="en-US" sz="1400" dirty="0" err="1">
                <a:latin typeface="Baloo 2" panose="020B0604020202020204" charset="0"/>
                <a:cs typeface="Baloo 2" panose="020B0604020202020204" charset="0"/>
              </a:rPr>
              <a:t>tahap</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merupakan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aktifitas</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mencari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atau</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mengumpulkan</a:t>
            </a:r>
            <a:r>
              <a:rPr lang="en-US" sz="1400" dirty="0">
                <a:latin typeface="Baloo 2" panose="020B0604020202020204" charset="0"/>
                <a:cs typeface="Baloo 2" panose="020B0604020202020204" charset="0"/>
              </a:rPr>
              <a:t> data </a:t>
            </a:r>
            <a:r>
              <a:rPr lang="en-US" sz="1400" dirty="0" err="1">
                <a:latin typeface="Baloo 2" panose="020B0604020202020204" charset="0"/>
                <a:cs typeface="Baloo 2" panose="020B0604020202020204" charset="0"/>
              </a:rPr>
              <a:t>untuk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memperoleh</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informasi</a:t>
            </a:r>
            <a:r>
              <a:rPr lang="en-US" sz="1400" dirty="0">
                <a:latin typeface="Baloo 2" panose="020B0604020202020204" charset="0"/>
                <a:cs typeface="Baloo 2" panose="020B0604020202020204" charset="0"/>
              </a:rPr>
              <a:t> yang </a:t>
            </a:r>
            <a:r>
              <a:rPr lang="en-US" sz="1400" dirty="0" err="1">
                <a:latin typeface="Baloo 2" panose="020B0604020202020204" charset="0"/>
                <a:cs typeface="Baloo 2" panose="020B0604020202020204" charset="0"/>
              </a:rPr>
              <a:t>dibutuhkan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untuk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tujuan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penelitian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seperti</a:t>
            </a:r>
            <a:r>
              <a:rPr lang="en-US" sz="1400" dirty="0">
                <a:latin typeface="Baloo 2" panose="020B0604020202020204" charset="0"/>
                <a:cs typeface="Baloo 2" panose="020B0604020202020204" charset="0"/>
              </a:rPr>
              <a:t>:</a:t>
            </a:r>
            <a:br>
              <a:rPr lang="en-US" sz="1400" dirty="0">
                <a:latin typeface="Baloo 2" panose="020B0604020202020204" charset="0"/>
                <a:cs typeface="Baloo 2" panose="020B0604020202020204" charset="0"/>
              </a:rPr>
            </a:b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a.    </a:t>
            </a:r>
            <a:r>
              <a:rPr lang="en-US" sz="1400" dirty="0" err="1">
                <a:latin typeface="Baloo 2" panose="020B0604020202020204" charset="0"/>
                <a:cs typeface="Baloo 2" panose="020B0604020202020204" charset="0"/>
              </a:rPr>
              <a:t>Literatur</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Pada </a:t>
            </a:r>
            <a:r>
              <a:rPr lang="en-US" sz="1400" dirty="0" err="1">
                <a:latin typeface="Baloo 2" panose="020B0604020202020204" charset="0"/>
                <a:cs typeface="Baloo 2" panose="020B0604020202020204" charset="0"/>
              </a:rPr>
              <a:t>tahap</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studi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literatur</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penelitian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mengumpulkan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dasar-dasar</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teori</a:t>
            </a:r>
            <a:r>
              <a:rPr lang="en-US" sz="1400" dirty="0">
                <a:latin typeface="Baloo 2" panose="020B0604020202020204" charset="0"/>
                <a:cs typeface="Baloo 2" panose="020B0604020202020204" charset="0"/>
              </a:rPr>
              <a:t> dan </a:t>
            </a:r>
            <a:r>
              <a:rPr lang="en-US" sz="1400" dirty="0" err="1">
                <a:latin typeface="Baloo 2" panose="020B0604020202020204" charset="0"/>
                <a:cs typeface="Baloo 2" panose="020B0604020202020204" charset="0"/>
              </a:rPr>
              <a:t>informasi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dari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buku</a:t>
            </a:r>
            <a:r>
              <a:rPr lang="en-US" sz="1400" dirty="0">
                <a:latin typeface="Baloo 2" panose="020B0604020202020204" charset="0"/>
                <a:cs typeface="Baloo 2" panose="020B0604020202020204" charset="0"/>
              </a:rPr>
              <a:t> dan </a:t>
            </a:r>
            <a:r>
              <a:rPr lang="en-US" sz="1400" dirty="0" err="1">
                <a:latin typeface="Baloo 2" panose="020B0604020202020204" charset="0"/>
                <a:cs typeface="Baloo 2" panose="020B0604020202020204" charset="0"/>
              </a:rPr>
              <a:t>jurnal</a:t>
            </a:r>
            <a:r>
              <a:rPr lang="en-US" sz="1400" dirty="0">
                <a:latin typeface="Baloo 2" panose="020B0604020202020204" charset="0"/>
                <a:cs typeface="Baloo 2" panose="020B0604020202020204" charset="0"/>
              </a:rPr>
              <a:t> yang </a:t>
            </a:r>
            <a:r>
              <a:rPr lang="en-US" sz="1400" dirty="0" err="1">
                <a:latin typeface="Baloo 2" panose="020B0604020202020204" charset="0"/>
                <a:cs typeface="Baloo 2" panose="020B0604020202020204" charset="0"/>
              </a:rPr>
              <a:t>berkaitan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dengan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kebutuhan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penelitian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terkait</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dengan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pokok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bahasan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masalah</a:t>
            </a:r>
            <a:r>
              <a:rPr lang="en-US" sz="1400" dirty="0">
                <a:latin typeface="Baloo 2" panose="020B0604020202020204" charset="0"/>
                <a:cs typeface="Baloo 2" panose="020B0604020202020204" charset="0"/>
              </a:rPr>
              <a:t>. </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b.    </a:t>
            </a:r>
            <a:r>
              <a:rPr lang="en-US" sz="1400" dirty="0" err="1">
                <a:latin typeface="Baloo 2" panose="020B0604020202020204" charset="0"/>
                <a:cs typeface="Baloo 2" panose="020B0604020202020204" charset="0"/>
              </a:rPr>
              <a:t>Observasi</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Obsevasi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adalah</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aktifitas</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terhadap</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suatu</a:t>
            </a:r>
            <a:r>
              <a:rPr lang="en-US" sz="1400" dirty="0">
                <a:latin typeface="Baloo 2" panose="020B0604020202020204" charset="0"/>
                <a:cs typeface="Baloo 2" panose="020B0604020202020204" charset="0"/>
              </a:rPr>
              <a:t> proses </a:t>
            </a:r>
            <a:r>
              <a:rPr lang="en-US" sz="1400" dirty="0" err="1">
                <a:latin typeface="Baloo 2" panose="020B0604020202020204" charset="0"/>
                <a:cs typeface="Baloo 2" panose="020B0604020202020204" charset="0"/>
              </a:rPr>
              <a:t>atau</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objek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dengan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cara</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mengamati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secara</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langsung</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untuk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mendapatkan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informasi</a:t>
            </a:r>
            <a:r>
              <a:rPr lang="en-US" sz="1400" dirty="0">
                <a:latin typeface="Baloo 2" panose="020B0604020202020204" charset="0"/>
                <a:cs typeface="Baloo 2" panose="020B0604020202020204" charset="0"/>
              </a:rPr>
              <a:t> yang </a:t>
            </a:r>
            <a:r>
              <a:rPr lang="en-US" sz="1400" dirty="0" err="1">
                <a:latin typeface="Baloo 2" panose="020B0604020202020204" charset="0"/>
                <a:cs typeface="Baloo 2" panose="020B0604020202020204" charset="0"/>
              </a:rPr>
              <a:t>jelas</a:t>
            </a:r>
            <a:r>
              <a:rPr lang="en-US" sz="1400" dirty="0">
                <a:latin typeface="Baloo 2" panose="020B0604020202020204" charset="0"/>
                <a:cs typeface="Baloo 2" panose="020B0604020202020204" charset="0"/>
              </a:rPr>
              <a:t>. </a:t>
            </a:r>
            <a:endParaRPr sz="1400" dirty="0">
              <a:latin typeface="Baloo 2" panose="020B0604020202020204" charset="0"/>
              <a:cs typeface="Baloo 2"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4" name="Google Shape;364;p32"/>
          <p:cNvSpPr/>
          <p:nvPr/>
        </p:nvSpPr>
        <p:spPr>
          <a:xfrm rot="-2852233">
            <a:off x="1807883" y="3869510"/>
            <a:ext cx="2053748" cy="886550"/>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3;p31">
            <a:extLst>
              <a:ext uri="{FF2B5EF4-FFF2-40B4-BE49-F238E27FC236}">
                <a16:creationId xmlns:a16="http://schemas.microsoft.com/office/drawing/2014/main" id="{107EB4F7-6555-6C50-EB06-061246DE76EA}"/>
              </a:ext>
            </a:extLst>
          </p:cNvPr>
          <p:cNvSpPr txBox="1">
            <a:spLocks noGrp="1"/>
          </p:cNvSpPr>
          <p:nvPr>
            <p:ph type="title"/>
          </p:nvPr>
        </p:nvSpPr>
        <p:spPr>
          <a:xfrm>
            <a:off x="412695" y="833480"/>
            <a:ext cx="8148678" cy="3770887"/>
          </a:xfrm>
          <a:prstGeom prst="rect">
            <a:avLst/>
          </a:prstGeom>
        </p:spPr>
        <p:txBody>
          <a:bodyPr spcFirstLastPara="1" wrap="square" lIns="91425" tIns="91425" rIns="91425" bIns="91425" anchor="t" anchorCtr="0">
            <a:noAutofit/>
          </a:bodyPr>
          <a:lstStyle/>
          <a:p>
            <a:pPr marL="533400" lvl="1" indent="0" algn="l">
              <a:buNone/>
            </a:pPr>
            <a:r>
              <a:rPr lang="en-US" sz="1800" dirty="0">
                <a:latin typeface="Baloo 2" panose="020B0604020202020204" charset="0"/>
                <a:cs typeface="Baloo 2" panose="020B0604020202020204" charset="0"/>
              </a:rPr>
              <a:t>c.     </a:t>
            </a:r>
            <a:r>
              <a:rPr lang="en-US" sz="1800" dirty="0" err="1">
                <a:latin typeface="Baloo 2" panose="020B0604020202020204" charset="0"/>
                <a:cs typeface="Baloo 2" panose="020B0604020202020204" charset="0"/>
              </a:rPr>
              <a:t>Wawancara</a:t>
            </a:r>
            <a:br>
              <a:rPr lang="en-US" sz="1800" dirty="0"/>
            </a:br>
            <a:br>
              <a:rPr lang="en-US" sz="1800" dirty="0"/>
            </a:br>
            <a:r>
              <a:rPr lang="en-US" sz="1600" dirty="0" err="1">
                <a:latin typeface="Baloo 2" panose="020B0604020202020204" charset="0"/>
                <a:cs typeface="Baloo 2" panose="020B0604020202020204" charset="0"/>
              </a:rPr>
              <a:t>Adalah</a:t>
            </a:r>
            <a:r>
              <a:rPr lang="en-US" sz="1600" dirty="0">
                <a:latin typeface="Baloo 2" panose="020B0604020202020204" charset="0"/>
                <a:cs typeface="Baloo 2" panose="020B0604020202020204" charset="0"/>
              </a:rPr>
              <a:t> proses </a:t>
            </a:r>
            <a:r>
              <a:rPr lang="en-US" sz="1600" dirty="0" err="1">
                <a:latin typeface="Baloo 2" panose="020B0604020202020204" charset="0"/>
                <a:cs typeface="Baloo 2" panose="020B0604020202020204" charset="0"/>
              </a:rPr>
              <a:t>komunikasi</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lisan</a:t>
            </a:r>
            <a:r>
              <a:rPr lang="en-US" sz="1600" dirty="0">
                <a:latin typeface="Baloo 2" panose="020B0604020202020204" charset="0"/>
                <a:cs typeface="Baloo 2" panose="020B0604020202020204" charset="0"/>
              </a:rPr>
              <a:t> yang </a:t>
            </a:r>
            <a:r>
              <a:rPr lang="en-US" sz="1600" dirty="0" err="1">
                <a:latin typeface="Baloo 2" panose="020B0604020202020204" charset="0"/>
                <a:cs typeface="Baloo 2" panose="020B0604020202020204" charset="0"/>
              </a:rPr>
              <a:t>bertujuan</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menggali</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informasi</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tertentu</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dengan</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cara</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terstruktur</a:t>
            </a:r>
            <a:r>
              <a:rPr lang="en-US" sz="1600" dirty="0">
                <a:latin typeface="Baloo 2" panose="020B0604020202020204" charset="0"/>
                <a:cs typeface="Baloo 2" panose="020B0604020202020204" charset="0"/>
              </a:rPr>
              <a:t> dan </a:t>
            </a:r>
            <a:r>
              <a:rPr lang="en-US" sz="1600" dirty="0" err="1">
                <a:latin typeface="Baloo 2" panose="020B0604020202020204" charset="0"/>
                <a:cs typeface="Baloo 2" panose="020B0604020202020204" charset="0"/>
              </a:rPr>
              <a:t>dilakukan</a:t>
            </a:r>
            <a:r>
              <a:rPr lang="en-US" sz="1600" dirty="0">
                <a:latin typeface="Baloo 2" panose="020B0604020202020204" charset="0"/>
                <a:cs typeface="Baloo 2" panose="020B0604020202020204" charset="0"/>
              </a:rPr>
              <a:t> dua  orang </a:t>
            </a:r>
            <a:r>
              <a:rPr lang="en-US" sz="1600" dirty="0" err="1">
                <a:latin typeface="Baloo 2" panose="020B0604020202020204" charset="0"/>
                <a:cs typeface="Baloo 2" panose="020B0604020202020204" charset="0"/>
              </a:rPr>
              <a:t>atau</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lebih</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untuk</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memperoleh</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informasi</a:t>
            </a:r>
            <a:r>
              <a:rPr lang="en-US" sz="1600" dirty="0">
                <a:latin typeface="Baloo 2" panose="020B0604020202020204" charset="0"/>
                <a:cs typeface="Baloo 2" panose="020B0604020202020204" charset="0"/>
              </a:rPr>
              <a:t> dan </a:t>
            </a:r>
            <a:r>
              <a:rPr lang="en-US" sz="1600" dirty="0" err="1">
                <a:latin typeface="Baloo 2" panose="020B0604020202020204" charset="0"/>
                <a:cs typeface="Baloo 2" panose="020B0604020202020204" charset="0"/>
              </a:rPr>
              <a:t>memperluas</a:t>
            </a:r>
            <a:r>
              <a:rPr lang="en-US" sz="1600" dirty="0">
                <a:latin typeface="Baloo 2" panose="020B0604020202020204" charset="0"/>
                <a:cs typeface="Baloo 2" panose="020B0604020202020204" charset="0"/>
              </a:rPr>
              <a:t> data yang </a:t>
            </a:r>
            <a:r>
              <a:rPr lang="en-US" sz="1600" dirty="0" err="1">
                <a:latin typeface="Baloo 2" panose="020B0604020202020204" charset="0"/>
                <a:cs typeface="Baloo 2" panose="020B0604020202020204" charset="0"/>
              </a:rPr>
              <a:t>didapat</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dari</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pihak-pihak</a:t>
            </a:r>
            <a:r>
              <a:rPr lang="en-US" sz="1600" dirty="0">
                <a:latin typeface="Baloo 2" panose="020B0604020202020204" charset="0"/>
                <a:cs typeface="Baloo 2" panose="020B0604020202020204" charset="0"/>
              </a:rPr>
              <a:t> lain </a:t>
            </a:r>
            <a:r>
              <a:rPr lang="en-US" sz="1600" dirty="0" err="1">
                <a:latin typeface="Baloo 2" panose="020B0604020202020204" charset="0"/>
                <a:cs typeface="Baloo 2" panose="020B0604020202020204" charset="0"/>
              </a:rPr>
              <a:t>seperti</a:t>
            </a:r>
            <a:r>
              <a:rPr lang="en-US" sz="1600" dirty="0">
                <a:latin typeface="Baloo 2" panose="020B0604020202020204" charset="0"/>
                <a:cs typeface="Baloo 2" panose="020B0604020202020204" charset="0"/>
              </a:rPr>
              <a:t> </a:t>
            </a:r>
            <a:r>
              <a:rPr lang="en-US" sz="1600" dirty="0" err="1">
                <a:latin typeface="Baloo 2" panose="020B0604020202020204" charset="0"/>
                <a:cs typeface="Baloo 2" panose="020B0604020202020204" charset="0"/>
              </a:rPr>
              <a:t>Kaprodi</a:t>
            </a:r>
            <a:r>
              <a:rPr lang="en-US" sz="1600" dirty="0">
                <a:latin typeface="Baloo 2" panose="020B0604020202020204" charset="0"/>
                <a:cs typeface="Baloo 2" panose="020B0604020202020204" charset="0"/>
              </a:rPr>
              <a:t> Teknik </a:t>
            </a:r>
            <a:r>
              <a:rPr lang="en-US" sz="1600" dirty="0" err="1">
                <a:latin typeface="Baloo 2" panose="020B0604020202020204" charset="0"/>
                <a:cs typeface="Baloo 2" panose="020B0604020202020204" charset="0"/>
              </a:rPr>
              <a:t>Informatika</a:t>
            </a:r>
            <a:r>
              <a:rPr lang="en-US" sz="1600" dirty="0">
                <a:latin typeface="Baloo 2" panose="020B0604020202020204" charset="0"/>
                <a:cs typeface="Baloo 2" panose="020B0604020202020204" charset="0"/>
              </a:rPr>
              <a:t> STMIK Pelita Nusantara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4" name="Google Shape;364;p32"/>
          <p:cNvSpPr/>
          <p:nvPr/>
        </p:nvSpPr>
        <p:spPr>
          <a:xfrm rot="-2852233">
            <a:off x="6857313" y="1571372"/>
            <a:ext cx="2053748" cy="886550"/>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3;p31">
            <a:extLst>
              <a:ext uri="{FF2B5EF4-FFF2-40B4-BE49-F238E27FC236}">
                <a16:creationId xmlns:a16="http://schemas.microsoft.com/office/drawing/2014/main" id="{107EB4F7-6555-6C50-EB06-061246DE76EA}"/>
              </a:ext>
            </a:extLst>
          </p:cNvPr>
          <p:cNvSpPr txBox="1">
            <a:spLocks noGrp="1"/>
          </p:cNvSpPr>
          <p:nvPr>
            <p:ph type="title"/>
          </p:nvPr>
        </p:nvSpPr>
        <p:spPr>
          <a:xfrm>
            <a:off x="412695" y="453154"/>
            <a:ext cx="8148678" cy="4151213"/>
          </a:xfrm>
          <a:prstGeom prst="rect">
            <a:avLst/>
          </a:prstGeom>
        </p:spPr>
        <p:txBody>
          <a:bodyPr spcFirstLastPara="1" wrap="square" lIns="91425" tIns="91425" rIns="91425" bIns="91425" anchor="t" anchorCtr="0">
            <a:noAutofit/>
          </a:bodyPr>
          <a:lstStyle/>
          <a:p>
            <a:pPr marL="533400" lvl="1" indent="0" algn="l">
              <a:buNone/>
            </a:pPr>
            <a:r>
              <a:rPr lang="en-US" sz="1800" dirty="0"/>
              <a:t>Proses </a:t>
            </a:r>
            <a:r>
              <a:rPr lang="en-US" sz="1800" dirty="0" err="1"/>
              <a:t>Algoritma</a:t>
            </a:r>
            <a:r>
              <a:rPr lang="en-US" sz="1800" dirty="0"/>
              <a:t> KNN</a:t>
            </a:r>
            <a:br>
              <a:rPr lang="en-US" sz="1800" dirty="0"/>
            </a:br>
            <a:endParaRPr lang="en-US" sz="1800" dirty="0">
              <a:latin typeface="Baloo 2" panose="020B0604020202020204" charset="0"/>
              <a:cs typeface="Baloo 2" panose="020B0604020202020204" charset="0"/>
            </a:endParaRPr>
          </a:p>
        </p:txBody>
      </p:sp>
      <p:pic>
        <p:nvPicPr>
          <p:cNvPr id="3" name="Picture 2">
            <a:extLst>
              <a:ext uri="{FF2B5EF4-FFF2-40B4-BE49-F238E27FC236}">
                <a16:creationId xmlns:a16="http://schemas.microsoft.com/office/drawing/2014/main" id="{3992A83D-DD92-59CE-5238-28FD22FA054C}"/>
              </a:ext>
            </a:extLst>
          </p:cNvPr>
          <p:cNvPicPr>
            <a:picLocks noChangeAspect="1"/>
          </p:cNvPicPr>
          <p:nvPr/>
        </p:nvPicPr>
        <p:blipFill>
          <a:blip r:embed="rId3"/>
          <a:stretch>
            <a:fillRect/>
          </a:stretch>
        </p:blipFill>
        <p:spPr>
          <a:xfrm>
            <a:off x="1933025" y="873940"/>
            <a:ext cx="4587815" cy="4021741"/>
          </a:xfrm>
          <a:prstGeom prst="rect">
            <a:avLst/>
          </a:prstGeom>
        </p:spPr>
      </p:pic>
    </p:spTree>
    <p:extLst>
      <p:ext uri="{BB962C8B-B14F-4D97-AF65-F5344CB8AC3E}">
        <p14:creationId xmlns:p14="http://schemas.microsoft.com/office/powerpoint/2010/main" val="351761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Hasil dan Pembahasan </a:t>
            </a:r>
            <a:br>
              <a:rPr lang="en" dirty="0"/>
            </a:br>
            <a:endParaRPr dirty="0"/>
          </a:p>
        </p:txBody>
      </p:sp>
      <p:sp>
        <p:nvSpPr>
          <p:cNvPr id="390" name="Google Shape;390;p34"/>
          <p:cNvSpPr txBox="1">
            <a:spLocks noGrp="1"/>
          </p:cNvSpPr>
          <p:nvPr>
            <p:ph type="subTitle" idx="1"/>
          </p:nvPr>
        </p:nvSpPr>
        <p:spPr>
          <a:xfrm>
            <a:off x="938676" y="1302817"/>
            <a:ext cx="7485324" cy="3091157"/>
          </a:xfrm>
          <a:prstGeom prst="rect">
            <a:avLst/>
          </a:prstGeom>
        </p:spPr>
        <p:txBody>
          <a:bodyPr spcFirstLastPara="1" wrap="square" lIns="91425" tIns="91425" rIns="91425" bIns="91425" anchor="t" anchorCtr="0">
            <a:noAutofit/>
          </a:bodyPr>
          <a:lstStyle/>
          <a:p>
            <a:pPr marL="419100" indent="-342900" algn="just">
              <a:buAutoNum type="arabicPeriod"/>
            </a:pPr>
            <a:r>
              <a:rPr lang="en-US" sz="1800" dirty="0"/>
              <a:t>Hasil </a:t>
            </a:r>
            <a:r>
              <a:rPr lang="en-US" sz="1800" dirty="0" err="1"/>
              <a:t>Penentuan</a:t>
            </a:r>
            <a:r>
              <a:rPr lang="en-US" sz="1800" dirty="0"/>
              <a:t> Data Training dan Data Testing</a:t>
            </a:r>
          </a:p>
          <a:p>
            <a:pPr marL="76200" indent="0" algn="just"/>
            <a:endParaRPr lang="en-US" sz="1800" dirty="0"/>
          </a:p>
          <a:p>
            <a:pPr marL="76200" indent="0" algn="just"/>
            <a:r>
              <a:rPr lang="en-US" sz="1800" dirty="0"/>
              <a:t>- Data Training</a:t>
            </a:r>
          </a:p>
          <a:p>
            <a:pPr marL="76200" indent="0" algn="just"/>
            <a:endParaRPr lang="en-US" sz="1800" dirty="0"/>
          </a:p>
          <a:p>
            <a:pPr marL="76200" indent="0" algn="just"/>
            <a:endParaRPr lang="en-US" sz="1800" dirty="0"/>
          </a:p>
          <a:p>
            <a:pPr marL="76200" indent="0" algn="just"/>
            <a:endParaRPr lang="en-US" sz="1800" dirty="0"/>
          </a:p>
          <a:p>
            <a:pPr marL="76200" indent="0" algn="just"/>
            <a:endParaRPr lang="en-US" sz="1800" dirty="0"/>
          </a:p>
          <a:p>
            <a:pPr marL="76200" indent="0" algn="just"/>
            <a:endParaRPr lang="en-US" sz="1800" dirty="0"/>
          </a:p>
          <a:p>
            <a:pPr marL="76200" indent="0" algn="just"/>
            <a:r>
              <a:rPr lang="en-US" sz="1800" dirty="0"/>
              <a:t>- Data Testing</a:t>
            </a:r>
          </a:p>
          <a:p>
            <a:pPr marL="76200" indent="0" algn="just"/>
            <a:endParaRPr lang="en-US" sz="1800" dirty="0"/>
          </a:p>
          <a:p>
            <a:pPr marL="76200" indent="0" algn="just"/>
            <a:endParaRPr lang="en-US" sz="1800" dirty="0"/>
          </a:p>
        </p:txBody>
      </p:sp>
      <p:pic>
        <p:nvPicPr>
          <p:cNvPr id="3" name="Picture 2">
            <a:extLst>
              <a:ext uri="{FF2B5EF4-FFF2-40B4-BE49-F238E27FC236}">
                <a16:creationId xmlns:a16="http://schemas.microsoft.com/office/drawing/2014/main" id="{1323D877-1413-37C2-C368-6665ACC96908}"/>
              </a:ext>
            </a:extLst>
          </p:cNvPr>
          <p:cNvPicPr>
            <a:picLocks noChangeAspect="1"/>
          </p:cNvPicPr>
          <p:nvPr/>
        </p:nvPicPr>
        <p:blipFill>
          <a:blip r:embed="rId3"/>
          <a:stretch>
            <a:fillRect/>
          </a:stretch>
        </p:blipFill>
        <p:spPr>
          <a:xfrm>
            <a:off x="938676" y="2208264"/>
            <a:ext cx="5115053" cy="1087684"/>
          </a:xfrm>
          <a:prstGeom prst="rect">
            <a:avLst/>
          </a:prstGeom>
        </p:spPr>
      </p:pic>
      <p:pic>
        <p:nvPicPr>
          <p:cNvPr id="5" name="Picture 4">
            <a:extLst>
              <a:ext uri="{FF2B5EF4-FFF2-40B4-BE49-F238E27FC236}">
                <a16:creationId xmlns:a16="http://schemas.microsoft.com/office/drawing/2014/main" id="{94CEF4C4-40EC-3522-21A4-F483FF2C4251}"/>
              </a:ext>
            </a:extLst>
          </p:cNvPr>
          <p:cNvPicPr>
            <a:picLocks noChangeAspect="1"/>
          </p:cNvPicPr>
          <p:nvPr/>
        </p:nvPicPr>
        <p:blipFill>
          <a:blip r:embed="rId4"/>
          <a:stretch>
            <a:fillRect/>
          </a:stretch>
        </p:blipFill>
        <p:spPr>
          <a:xfrm>
            <a:off x="1068916" y="3900535"/>
            <a:ext cx="4212947" cy="9868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8" name="Google Shape;353;p31">
            <a:extLst>
              <a:ext uri="{FF2B5EF4-FFF2-40B4-BE49-F238E27FC236}">
                <a16:creationId xmlns:a16="http://schemas.microsoft.com/office/drawing/2014/main" id="{107EB4F7-6555-6C50-EB06-061246DE76EA}"/>
              </a:ext>
            </a:extLst>
          </p:cNvPr>
          <p:cNvSpPr txBox="1">
            <a:spLocks noGrp="1"/>
          </p:cNvSpPr>
          <p:nvPr>
            <p:ph type="title"/>
          </p:nvPr>
        </p:nvSpPr>
        <p:spPr>
          <a:xfrm>
            <a:off x="412695" y="453154"/>
            <a:ext cx="8148678" cy="4151213"/>
          </a:xfrm>
          <a:prstGeom prst="rect">
            <a:avLst/>
          </a:prstGeom>
        </p:spPr>
        <p:txBody>
          <a:bodyPr spcFirstLastPara="1" wrap="square" lIns="91425" tIns="91425" rIns="91425" bIns="91425" anchor="t" anchorCtr="0">
            <a:noAutofit/>
          </a:bodyPr>
          <a:lstStyle/>
          <a:p>
            <a:pPr marL="533400" lvl="1" indent="0" algn="l">
              <a:buNone/>
            </a:pPr>
            <a:br>
              <a:rPr lang="en-US" sz="1800" dirty="0"/>
            </a:br>
            <a:endParaRPr lang="en-US" sz="1800" dirty="0">
              <a:latin typeface="Baloo 2" panose="020B0604020202020204" charset="0"/>
              <a:cs typeface="Baloo 2" panose="020B0604020202020204" charset="0"/>
            </a:endParaRPr>
          </a:p>
        </p:txBody>
      </p:sp>
      <p:pic>
        <p:nvPicPr>
          <p:cNvPr id="4" name="Picture 3">
            <a:extLst>
              <a:ext uri="{FF2B5EF4-FFF2-40B4-BE49-F238E27FC236}">
                <a16:creationId xmlns:a16="http://schemas.microsoft.com/office/drawing/2014/main" id="{2CA84828-CFB0-0AD6-BCA2-F7CE836936D7}"/>
              </a:ext>
            </a:extLst>
          </p:cNvPr>
          <p:cNvPicPr>
            <a:picLocks noChangeAspect="1"/>
          </p:cNvPicPr>
          <p:nvPr/>
        </p:nvPicPr>
        <p:blipFill>
          <a:blip r:embed="rId3"/>
          <a:stretch>
            <a:fillRect/>
          </a:stretch>
        </p:blipFill>
        <p:spPr>
          <a:xfrm>
            <a:off x="582627" y="1669354"/>
            <a:ext cx="7980566" cy="2048404"/>
          </a:xfrm>
          <a:prstGeom prst="rect">
            <a:avLst/>
          </a:prstGeom>
        </p:spPr>
      </p:pic>
      <p:sp>
        <p:nvSpPr>
          <p:cNvPr id="6" name="TextBox 5">
            <a:extLst>
              <a:ext uri="{FF2B5EF4-FFF2-40B4-BE49-F238E27FC236}">
                <a16:creationId xmlns:a16="http://schemas.microsoft.com/office/drawing/2014/main" id="{907C6A01-C4F7-478C-DD98-E31BE4FA1523}"/>
              </a:ext>
            </a:extLst>
          </p:cNvPr>
          <p:cNvSpPr txBox="1"/>
          <p:nvPr/>
        </p:nvSpPr>
        <p:spPr>
          <a:xfrm>
            <a:off x="412695" y="907366"/>
            <a:ext cx="8045505" cy="307777"/>
          </a:xfrm>
          <a:prstGeom prst="rect">
            <a:avLst/>
          </a:prstGeom>
          <a:noFill/>
        </p:spPr>
        <p:txBody>
          <a:bodyPr wrap="square">
            <a:spAutoFit/>
          </a:bodyPr>
          <a:lstStyle/>
          <a:p>
            <a:r>
              <a:rPr lang="en-US" sz="1400" dirty="0"/>
              <a:t>Hasil </a:t>
            </a:r>
            <a:r>
              <a:rPr lang="en-US" sz="1400" dirty="0" err="1"/>
              <a:t>Klasifikasi</a:t>
            </a:r>
            <a:r>
              <a:rPr lang="en-US" sz="1400" dirty="0"/>
              <a:t> KNN</a:t>
            </a:r>
            <a:endParaRPr lang="en-ID" dirty="0"/>
          </a:p>
        </p:txBody>
      </p:sp>
    </p:spTree>
    <p:extLst>
      <p:ext uri="{BB962C8B-B14F-4D97-AF65-F5344CB8AC3E}">
        <p14:creationId xmlns:p14="http://schemas.microsoft.com/office/powerpoint/2010/main" val="2303872233"/>
      </p:ext>
    </p:extLst>
  </p:cSld>
  <p:clrMapOvr>
    <a:masterClrMapping/>
  </p:clrMapOvr>
</p:sld>
</file>

<file path=ppt/theme/theme1.xml><?xml version="1.0" encoding="utf-8"?>
<a:theme xmlns:a="http://schemas.openxmlformats.org/drawingml/2006/main" name="Anaphylaxis Symptoms and Causes by Slidesgo">
  <a:themeElements>
    <a:clrScheme name="Simple Light">
      <a:dk1>
        <a:srgbClr val="000000"/>
      </a:dk1>
      <a:lt1>
        <a:srgbClr val="EAF3EF"/>
      </a:lt1>
      <a:dk2>
        <a:srgbClr val="A2C4C9"/>
      </a:dk2>
      <a:lt2>
        <a:srgbClr val="1C4587"/>
      </a:lt2>
      <a:accent1>
        <a:srgbClr val="6D9EEB"/>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TotalTime>
  <Words>434</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Pathway Extreme SemiBold</vt:lpstr>
      <vt:lpstr>Pathway Extreme</vt:lpstr>
      <vt:lpstr>Arial</vt:lpstr>
      <vt:lpstr>Calibri</vt:lpstr>
      <vt:lpstr>Bookman Old Style</vt:lpstr>
      <vt:lpstr>Ubuntu Light</vt:lpstr>
      <vt:lpstr>Times New Roman</vt:lpstr>
      <vt:lpstr>Baloo 2</vt:lpstr>
      <vt:lpstr>Anaphylaxis Symptoms and Causes by Slidesgo</vt:lpstr>
      <vt:lpstr>JURNAL PENELITIAN   </vt:lpstr>
      <vt:lpstr>PENDAHULUAN</vt:lpstr>
      <vt:lpstr>PowerPoint Presentation</vt:lpstr>
      <vt:lpstr>Tujuan Penelitian   untuk mengetahui hasil analisa dari prediksi kelulusan mahasiswa menggunakan teknik klasifikasi data mining dan menerapkan perhitungan metode Algoritma K-Nearest Neighbor dengan cara memanfaatkan data sebelumnya dengan menguji data tersebut dengan algoritma KNN untuk memprediksi kelulusan mahasiswa. </vt:lpstr>
      <vt:lpstr>Metode Penelitian   1.    Pengumpulan Data  tahap ini merupakan aktifitas mencari atau mengumpulkan data untuk memperoleh informasi yang dibutuhkan untuk tujuan penelitian seperti:   a.    Literatur           Pada tahap studi literatur penelitian ini mengumpulkan dasar-dasar teori dan informasi dari buku dan jurnal yang berkaitan dengan kebutuhan penelitian terkait dengan pokok bahasan masalah.   b.    Observasi           Obsevasi adalah aktifitas terhadap suatu proses atau objek dengan cara mengamati secara langsung untuk mendapatkan informasi yang jelas. </vt:lpstr>
      <vt:lpstr>c.     Wawancara  Adalah proses komunikasi lisan yang bertujuan menggali informasi tertentu dengan cara terstruktur dan dilakukan dua  orang atau  lebih.  untuk memperoleh informasi dan memperluas data yang didapat dari pihak-pihak lain seperti Kaprodi Teknik Informatika STMIK Pelita Nusantara</vt:lpstr>
      <vt:lpstr>Proses Algoritma KNN </vt:lpstr>
      <vt:lpstr>Hasil dan Pembahasan  </vt:lpstr>
      <vt:lpstr> </vt:lpstr>
      <vt:lpstr>Kesimpulan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JURNAL PENELITIAN</dc:title>
  <dc:creator>HP</dc:creator>
  <cp:lastModifiedBy>meisa 0905</cp:lastModifiedBy>
  <cp:revision>9</cp:revision>
  <dcterms:modified xsi:type="dcterms:W3CDTF">2023-12-22T02:20:55Z</dcterms:modified>
</cp:coreProperties>
</file>