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D6D1-E9BD-BFBA-F062-E3993D1F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0CE94-430D-F7C9-F8E6-49DF4C01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6776-146D-1FF2-10B3-B733E44A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0027E-28B7-185B-5AB1-1D011B3F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8B90-C089-867A-83DE-1686F6D5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5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502E-690F-050C-E53A-F838BE66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8B2F3-AD6C-88FD-0DB0-B51CDCB1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AC69-6023-C3A3-611B-D09E20E0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7F8DD-C41B-EA8D-0415-DF8A1FB5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B21-2617-7A0F-9101-EE7CD9CF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26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D64D0-5682-CC6B-4537-485520A7E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5311A-F69B-C8C6-383E-5587FA78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9821-A404-94FE-2922-A5D8B1F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39B5-B61C-66F2-C808-8BB4992B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4F8F-2237-C8F2-BF90-BCECB440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239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6BD1-A250-A8F4-9185-233B384A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FFE6-E404-4736-86CA-D230DC8F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BACA-2BBD-92F0-38AC-0316B7B4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FDA1-B603-9063-2A23-FF6A53D7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9A38-85EA-3336-BAF6-74E35231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5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8259-936C-7CF2-801E-42648E88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D1D6-340B-E986-53F4-C2281F67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2E72-4F68-DE35-DA11-362A9221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81FC-1E25-4F2C-4B06-BE382E75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7D4B-6880-DD56-4803-C6A245BC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33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CA12-0AE8-1A35-74BA-82BBB3D5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8384-A607-E908-A4D2-6B2667285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6FA3F-5DA0-2A6E-E8B3-03459B78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18C8-7B0F-F3A2-C577-73218697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F321D-F03E-2436-660F-68DB8F7E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E3E79-F09D-D5C7-8230-F18373F5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227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4F7F-D00E-6D04-0FFA-63ECF4C4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3DA2E-0124-7F82-360C-9AFC9391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14DDA-5897-5423-2D7F-35FFB6535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99336-93FA-238F-A5BB-12021F7D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56474-820C-B64E-B426-EA7E8AA1B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441AC-5377-FC5D-5E55-76C141D7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68018-C4F5-A43F-BFF7-F31DBB53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A1DDD-0E27-ED45-7A8B-5ACB7B62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33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CD44-6DB3-48A0-30F7-E81C3106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7CA6E-1A67-0A67-9D18-9BFD4264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B77C7-A17A-9907-BFC6-008D83D6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8E91F-02F3-9F24-D700-558D636E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3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3CC38-0A02-A8CB-D060-D5F4EAA7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572B0-FE99-E69C-E06A-7A690389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C957D-EEBB-6D35-970A-960BC5C5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934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48B2-2E13-B2F0-3A4E-9E1C2F6A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C8C5-2FC8-5138-96B5-7BF8B2B6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F3D4F-EEE7-B52A-918E-B6B601B55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2CFE-C4D7-C77C-F5C2-EC9ADD56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EE307-2E5C-943A-CBBB-B323F18A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5A5C-6C6A-834B-5A4E-483D5730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099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9A2C-9990-6464-4046-CA240882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4E139-D6EF-3277-BE79-3ED1CAF4C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1200-8088-B229-85E1-A4B3BB20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9691-3662-B649-FA89-B76FA747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210D4-9B8A-E3ED-E572-839F925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D15FE-0A95-A2ED-7B66-EBD58E04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83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7DCEC-7590-9174-1F0C-B098AB7F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11E4-FBA1-B2D8-78FB-6D7E2B4E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2A6BB-8C46-9CA1-5EFD-6607D724B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06B-75E9-470B-9285-833A51231729}" type="datetimeFigureOut">
              <a:rPr lang="en-ID" smtClean="0"/>
              <a:t>22/12/2023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B1A5-C355-39EE-FB34-3A066B31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6DC9-9C26-BDF4-56DE-C89A90575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0A1F-72E9-4C22-AE87-50969B6DF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2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36723/juri.v12i2.2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6E22-1B2B-5F55-A4DE-B733847AF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8360" y="502922"/>
            <a:ext cx="7955280" cy="2586445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Penerapan</a:t>
            </a:r>
            <a:r>
              <a:rPr lang="en-US" sz="4800" dirty="0"/>
              <a:t> Data Mining </a:t>
            </a:r>
            <a:r>
              <a:rPr lang="en-US" sz="4800" dirty="0" err="1"/>
              <a:t>Prediksi</a:t>
            </a:r>
            <a:r>
              <a:rPr lang="en-US" sz="4800" dirty="0"/>
              <a:t> Nilai </a:t>
            </a:r>
            <a:r>
              <a:rPr lang="en-US" sz="4800" dirty="0" err="1"/>
              <a:t>Ujian</a:t>
            </a:r>
            <a:r>
              <a:rPr lang="en-US" sz="4800" dirty="0"/>
              <a:t> Nasional (UN) </a:t>
            </a:r>
            <a:r>
              <a:rPr lang="en-US" sz="4800" dirty="0" err="1"/>
              <a:t>Siswa</a:t>
            </a:r>
            <a:r>
              <a:rPr lang="en-US" sz="4800" dirty="0"/>
              <a:t> SMP </a:t>
            </a:r>
            <a:r>
              <a:rPr lang="en-US" sz="4800" dirty="0" err="1"/>
              <a:t>Menggunakan</a:t>
            </a:r>
            <a:r>
              <a:rPr lang="en-US" sz="4800" dirty="0"/>
              <a:t> </a:t>
            </a:r>
            <a:r>
              <a:rPr lang="en-US" sz="4800" dirty="0" err="1"/>
              <a:t>Metode</a:t>
            </a:r>
            <a:r>
              <a:rPr lang="en-US" sz="4800" dirty="0"/>
              <a:t> Naïve Bayes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18869-D164-1CDB-0909-607966811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431"/>
            <a:ext cx="9144000" cy="1318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Faris Safa Ramdani</a:t>
            </a:r>
          </a:p>
          <a:p>
            <a:r>
              <a:rPr lang="en-US" dirty="0"/>
              <a:t>14210007</a:t>
            </a:r>
          </a:p>
          <a:p>
            <a:r>
              <a:rPr lang="en-US" dirty="0"/>
              <a:t>SI (A)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BC02CD8-1E5B-44DF-6806-F9C47A4D61A9}"/>
              </a:ext>
            </a:extLst>
          </p:cNvPr>
          <p:cNvSpPr txBox="1">
            <a:spLocks/>
          </p:cNvSpPr>
          <p:nvPr/>
        </p:nvSpPr>
        <p:spPr>
          <a:xfrm>
            <a:off x="391886" y="5257800"/>
            <a:ext cx="11408228" cy="1151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Jurnal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, </a:t>
            </a:r>
            <a:r>
              <a:rPr lang="en-ID" dirty="0" err="1"/>
              <a:t>Manajemen</a:t>
            </a:r>
            <a:r>
              <a:rPr lang="en-ID" dirty="0"/>
              <a:t> dan </a:t>
            </a:r>
            <a:r>
              <a:rPr lang="en-ID" dirty="0" err="1"/>
              <a:t>Komputer</a:t>
            </a:r>
            <a:r>
              <a:rPr lang="en-ID" dirty="0"/>
              <a:t>, Vol. 12 No. 2, </a:t>
            </a:r>
            <a:r>
              <a:rPr lang="en-ID" dirty="0" err="1"/>
              <a:t>Desember</a:t>
            </a:r>
            <a:r>
              <a:rPr lang="en-ID" dirty="0"/>
              <a:t> 2020</a:t>
            </a:r>
          </a:p>
          <a:p>
            <a:r>
              <a:rPr lang="en-ID" dirty="0" err="1"/>
              <a:t>DOl</a:t>
            </a:r>
            <a:r>
              <a:rPr lang="en-ID" dirty="0"/>
              <a:t>: </a:t>
            </a:r>
            <a:r>
              <a:rPr lang="en-ID" dirty="0">
                <a:hlinkClick r:id="rId2"/>
              </a:rPr>
              <a:t>http://dx.doi.org/10.36723/juri.v12i2.220</a:t>
            </a:r>
            <a:endParaRPr lang="en-ID" dirty="0"/>
          </a:p>
          <a:p>
            <a:r>
              <a:rPr lang="en-ID" dirty="0"/>
              <a:t>e-ISSN: 2580-3042 p-ISSN: 1979-0694</a:t>
            </a:r>
          </a:p>
        </p:txBody>
      </p:sp>
    </p:spTree>
    <p:extLst>
      <p:ext uri="{BB962C8B-B14F-4D97-AF65-F5344CB8AC3E}">
        <p14:creationId xmlns:p14="http://schemas.microsoft.com/office/powerpoint/2010/main" val="72255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6919C-67D9-126C-E2DC-44F34CB6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474"/>
            <a:ext cx="10515600" cy="5593489"/>
          </a:xfrm>
        </p:spPr>
        <p:txBody>
          <a:bodyPr/>
          <a:lstStyle/>
          <a:p>
            <a:pPr algn="just"/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gausian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likelihood </a:t>
            </a:r>
            <a:r>
              <a:rPr lang="en-ID" dirty="0" err="1"/>
              <a:t>dari</a:t>
            </a:r>
            <a:r>
              <a:rPr lang="en-ID" dirty="0"/>
              <a:t> masing-masing status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EC754-2A16-E824-29F8-C5727C686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6" t="36317" r="27286" b="33207"/>
          <a:stretch/>
        </p:blipFill>
        <p:spPr>
          <a:xfrm>
            <a:off x="3544752" y="2246810"/>
            <a:ext cx="5102495" cy="3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3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DA9F-6B11-9DA1-5FAE-45FABAFB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566"/>
            <a:ext cx="6267994" cy="5297397"/>
          </a:xfrm>
        </p:spPr>
        <p:txBody>
          <a:bodyPr/>
          <a:lstStyle/>
          <a:p>
            <a:pPr algn="just"/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likelihood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normalisasi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likelihood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mendekati</a:t>
            </a:r>
            <a:r>
              <a:rPr lang="en-ID" dirty="0"/>
              <a:t> 1.</a:t>
            </a:r>
          </a:p>
          <a:p>
            <a:pPr algn="just"/>
            <a:r>
              <a:rPr lang="en-ID" dirty="0"/>
              <a:t>Dari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pada status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Akbar Hakim </a:t>
            </a:r>
            <a:r>
              <a:rPr lang="en-ID" dirty="0" err="1"/>
              <a:t>memiliki</a:t>
            </a:r>
            <a:r>
              <a:rPr lang="en-ID" dirty="0"/>
              <a:t> status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Baik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292E3-B069-37C6-B95D-4892A466D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66413" r="37000" b="10857"/>
          <a:stretch/>
        </p:blipFill>
        <p:spPr>
          <a:xfrm>
            <a:off x="7445828" y="1665514"/>
            <a:ext cx="4137787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7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75A-616D-66AA-5967-A895E6FE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3FA5-A2BF-C8FF-1C7F-CE0C8656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Nasional (UN) </a:t>
            </a:r>
            <a:r>
              <a:rPr lang="en-ID" dirty="0" err="1"/>
              <a:t>tahun</a:t>
            </a:r>
            <a:r>
              <a:rPr lang="en-ID" dirty="0"/>
              <a:t> 2017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data mining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Naive </a:t>
            </a:r>
            <a:r>
              <a:rPr lang="en-ID" dirty="0" err="1"/>
              <a:t>Bayes,sehingga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Nasional (UN) yang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strategi </a:t>
            </a:r>
            <a:r>
              <a:rPr lang="en-ID" dirty="0" err="1"/>
              <a:t>menghadapi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Nasional </a:t>
            </a:r>
            <a:r>
              <a:rPr lang="en-ID" dirty="0" err="1"/>
              <a:t>ditahun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129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6824-5BDD-D9EE-BFD2-F6DECB56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 err="1"/>
              <a:t>Terima</a:t>
            </a:r>
            <a:r>
              <a:rPr lang="en-ID" dirty="0"/>
              <a:t> Kasih.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6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D5A0-9D97-2DF6-5A7A-73FD0A47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8C02-93FF-6EE8-9D8C-13CC6CB1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memperloeh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 </a:t>
            </a:r>
            <a:r>
              <a:rPr lang="en-ID" dirty="0" err="1"/>
              <a:t>Komputer</a:t>
            </a:r>
            <a:r>
              <a:rPr lang="en-ID" dirty="0"/>
              <a:t> juga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data dan </a:t>
            </a:r>
            <a:r>
              <a:rPr lang="en-ID" dirty="0" err="1"/>
              <a:t>menyimpan</a:t>
            </a:r>
            <a:r>
              <a:rPr lang="en-ID" dirty="0"/>
              <a:t> data. Data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099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7314-9CC8-C377-3847-22DBD2E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C6C4-160C-12DB-53E9-D7D7D229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Ujian</a:t>
            </a:r>
            <a:r>
              <a:rPr lang="en-ID" dirty="0"/>
              <a:t> Nasional (UN)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di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salah </a:t>
            </a:r>
            <a:r>
              <a:rPr lang="en-ID" dirty="0" err="1"/>
              <a:t>satunya</a:t>
            </a:r>
            <a:r>
              <a:rPr lang="en-ID" dirty="0"/>
              <a:t> SMP N 8 Mandau. Data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Nasional (UN) </a:t>
            </a:r>
            <a:r>
              <a:rPr lang="en-ID" dirty="0" err="1"/>
              <a:t>siswa</a:t>
            </a:r>
            <a:r>
              <a:rPr lang="en-ID" dirty="0"/>
              <a:t> di SMP N 8 Mandau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tahunnya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 dan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soft file dan hard file. Data yang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tahunnya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dibiarkan</a:t>
            </a:r>
            <a:r>
              <a:rPr lang="en-ID" dirty="0"/>
              <a:t> </a:t>
            </a:r>
            <a:r>
              <a:rPr lang="en-ID" dirty="0" err="1"/>
              <a:t>bertumpuk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. Dari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belakangan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UN </a:t>
            </a:r>
            <a:r>
              <a:rPr lang="en-ID" dirty="0" err="1"/>
              <a:t>siswa</a:t>
            </a:r>
            <a:r>
              <a:rPr lang="en-ID" dirty="0"/>
              <a:t> di SMP N 8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. Tinggi </a:t>
            </a:r>
            <a:r>
              <a:rPr lang="en-ID" dirty="0" err="1"/>
              <a:t>rendahnya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UN </a:t>
            </a:r>
            <a:r>
              <a:rPr lang="en-ID" dirty="0" err="1"/>
              <a:t>siswa</a:t>
            </a:r>
            <a:r>
              <a:rPr lang="en-ID" dirty="0"/>
              <a:t> sangat </a:t>
            </a:r>
            <a:r>
              <a:rPr lang="en-ID" dirty="0" err="1"/>
              <a:t>berpengaruh</a:t>
            </a:r>
            <a:r>
              <a:rPr lang="en-ID" dirty="0"/>
              <a:t> pada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92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F29D-CE9A-8ACF-6A00-EA7872CB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61EC-F1AF-6C97-DD68-EADE415F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di mana data yang </a:t>
            </a:r>
            <a:r>
              <a:rPr lang="en-ID" dirty="0" err="1"/>
              <a:t>ditumpuk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Mining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Algorithma</a:t>
            </a:r>
            <a:r>
              <a:rPr lang="en-ID" dirty="0"/>
              <a:t> Naive Bayes. Hasil Data Mining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Naive Bayes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UN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strategi agar </a:t>
            </a:r>
            <a:r>
              <a:rPr lang="en-ID" dirty="0" err="1"/>
              <a:t>nilai</a:t>
            </a:r>
            <a:r>
              <a:rPr lang="en-ID" dirty="0"/>
              <a:t> UN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04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54FE-8546-89D6-3C30-FD97C42D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92B7-684A-92D5-86FC-739AD4AA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kerangka</a:t>
            </a:r>
            <a:r>
              <a:rPr lang="en-ID" dirty="0"/>
              <a:t> dan </a:t>
            </a:r>
            <a:r>
              <a:rPr lang="en-ID" dirty="0" err="1"/>
              <a:t>panduan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terarah</a:t>
            </a:r>
            <a:r>
              <a:rPr lang="en-ID" dirty="0"/>
              <a:t>, </a:t>
            </a:r>
            <a:r>
              <a:rPr lang="en-ID" dirty="0" err="1"/>
              <a:t>teratur</a:t>
            </a:r>
            <a:r>
              <a:rPr lang="en-ID" dirty="0"/>
              <a:t> dan </a:t>
            </a:r>
            <a:r>
              <a:rPr lang="en-ID" dirty="0" err="1"/>
              <a:t>sistematis</a:t>
            </a:r>
            <a:r>
              <a:rPr lang="en-ID" dirty="0"/>
              <a:t>. </a:t>
            </a:r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data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56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C6CE-BC25-2517-16F6-80F21163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331C-463F-4E81-8045-256276EE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Naïve Bayes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pengklasifikasian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dan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dikemukakan</a:t>
            </a:r>
            <a:r>
              <a:rPr lang="en-ID" dirty="0"/>
              <a:t> oleh </a:t>
            </a:r>
            <a:r>
              <a:rPr lang="en-ID" dirty="0" err="1"/>
              <a:t>ilmuwan</a:t>
            </a:r>
            <a:r>
              <a:rPr lang="en-ID" dirty="0"/>
              <a:t> </a:t>
            </a:r>
            <a:r>
              <a:rPr lang="en-ID" dirty="0" err="1"/>
              <a:t>Inggris</a:t>
            </a:r>
            <a:r>
              <a:rPr lang="en-ID" dirty="0"/>
              <a:t> Thomas Bayes,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di masa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39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3895-D88B-B1BD-1D1C-8264989D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dan </a:t>
            </a:r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CD6B-CDA7-ADA4-E971-C3DE131D1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318760" cy="454464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3 </a:t>
            </a:r>
            <a:r>
              <a:rPr lang="en-ID" dirty="0" err="1"/>
              <a:t>atribut</a:t>
            </a:r>
            <a:r>
              <a:rPr lang="en-ID" dirty="0"/>
              <a:t> Input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UN.</a:t>
            </a:r>
          </a:p>
          <a:p>
            <a:pPr algn="just"/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kelamin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, rata-rata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rapor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, dan </a:t>
            </a:r>
            <a:r>
              <a:rPr lang="en-ID" dirty="0" err="1"/>
              <a:t>nilai</a:t>
            </a:r>
            <a:r>
              <a:rPr lang="en-ID" dirty="0"/>
              <a:t> rata-rata UAS </a:t>
            </a:r>
            <a:r>
              <a:rPr lang="en-ID" dirty="0" err="1"/>
              <a:t>siswa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Adapun </a:t>
            </a:r>
            <a:r>
              <a:rPr lang="en-ID" dirty="0" err="1"/>
              <a:t>hasil</a:t>
            </a:r>
            <a:r>
              <a:rPr lang="en-ID" dirty="0"/>
              <a:t> Output pada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terbagi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3 class,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Kurang </a:t>
            </a:r>
            <a:r>
              <a:rPr lang="en-ID" dirty="0" err="1"/>
              <a:t>untuk</a:t>
            </a:r>
            <a:r>
              <a:rPr lang="en-ID" dirty="0"/>
              <a:t> yang </a:t>
            </a:r>
            <a:r>
              <a:rPr lang="en-ID" dirty="0" err="1"/>
              <a:t>mendapatkan</a:t>
            </a:r>
            <a:r>
              <a:rPr lang="en-ID" dirty="0"/>
              <a:t> rata-rata </a:t>
            </a:r>
            <a:r>
              <a:rPr lang="en-ID" dirty="0" err="1"/>
              <a:t>nilai</a:t>
            </a:r>
            <a:r>
              <a:rPr lang="en-ID" dirty="0"/>
              <a:t> UN di </a:t>
            </a:r>
            <a:r>
              <a:rPr lang="en-ID" dirty="0" err="1"/>
              <a:t>bawah</a:t>
            </a:r>
            <a:r>
              <a:rPr lang="en-ID" dirty="0"/>
              <a:t> 55,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yang </a:t>
            </a:r>
            <a:r>
              <a:rPr lang="en-ID" dirty="0" err="1"/>
              <a:t>mendapatkan</a:t>
            </a:r>
            <a:r>
              <a:rPr lang="en-ID" dirty="0"/>
              <a:t> rata-rata </a:t>
            </a:r>
            <a:r>
              <a:rPr lang="en-ID" dirty="0" err="1"/>
              <a:t>nilai</a:t>
            </a:r>
            <a:r>
              <a:rPr lang="en-ID" dirty="0"/>
              <a:t> UN </a:t>
            </a:r>
            <a:r>
              <a:rPr lang="en-ID" dirty="0" err="1"/>
              <a:t>lebih</a:t>
            </a:r>
            <a:r>
              <a:rPr lang="en-ID" dirty="0"/>
              <a:t> 55 </a:t>
            </a:r>
            <a:r>
              <a:rPr lang="en-ID" dirty="0" err="1"/>
              <a:t>kurang</a:t>
            </a:r>
            <a:r>
              <a:rPr lang="en-ID" dirty="0"/>
              <a:t> 70 dan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yang </a:t>
            </a:r>
            <a:r>
              <a:rPr lang="en-ID" dirty="0" err="1"/>
              <a:t>mendapatkan</a:t>
            </a:r>
            <a:r>
              <a:rPr lang="en-ID" dirty="0"/>
              <a:t> rata-rata </a:t>
            </a:r>
            <a:r>
              <a:rPr lang="en-ID" dirty="0" err="1"/>
              <a:t>nilai</a:t>
            </a:r>
            <a:r>
              <a:rPr lang="en-ID" dirty="0"/>
              <a:t> UN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70 dan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85.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B1C4BC-4F82-9E3C-CB7A-7DB843E47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4" t="32549" r="24215" b="11324"/>
          <a:stretch/>
        </p:blipFill>
        <p:spPr>
          <a:xfrm>
            <a:off x="6888480" y="872430"/>
            <a:ext cx="4465320" cy="51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3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52A390-831F-5CC8-727F-030C1A697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9" t="39365" r="25071" b="25207"/>
          <a:stretch/>
        </p:blipFill>
        <p:spPr>
          <a:xfrm>
            <a:off x="862148" y="581296"/>
            <a:ext cx="4167895" cy="30763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AC4333-5F27-8F5B-2CF0-0A4FC0FDA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t="47746" r="25000" b="26349"/>
          <a:stretch/>
        </p:blipFill>
        <p:spPr>
          <a:xfrm>
            <a:off x="6096000" y="748026"/>
            <a:ext cx="5059680" cy="26809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813382-6E95-A9C1-8422-B5267DDAF5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4" t="40381" r="24357" b="26222"/>
          <a:stretch/>
        </p:blipFill>
        <p:spPr>
          <a:xfrm>
            <a:off x="995959" y="3829596"/>
            <a:ext cx="3900271" cy="26234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9767FD-D98B-D7C0-B287-9FEC403039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9" t="73778" r="24999" b="5904"/>
          <a:stretch/>
        </p:blipFill>
        <p:spPr>
          <a:xfrm>
            <a:off x="6096000" y="4032069"/>
            <a:ext cx="5157108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7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3C1DA4-5270-6443-BC75-26045A18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input </a:t>
            </a:r>
            <a:r>
              <a:rPr lang="en-US" dirty="0" err="1"/>
              <a:t>tertentu</a:t>
            </a:r>
            <a:endParaRPr lang="en-ID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9822F93-7243-E117-0987-4D8732FEBC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5" t="23518" r="51866" b="53253"/>
          <a:stretch/>
        </p:blipFill>
        <p:spPr>
          <a:xfrm>
            <a:off x="6177446" y="298269"/>
            <a:ext cx="4838898" cy="231270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178070-56EB-3F8B-6E2E-DCE81C01F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71504"/>
            <a:ext cx="10430979" cy="3446416"/>
          </a:xfrm>
        </p:spPr>
        <p:txBody>
          <a:bodyPr/>
          <a:lstStyle/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B2B5A-A41A-827C-3052-BA6AD4B69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9" t="50000" r="55143" b="43640"/>
          <a:stretch/>
        </p:blipFill>
        <p:spPr>
          <a:xfrm>
            <a:off x="4580707" y="2657203"/>
            <a:ext cx="3653125" cy="644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9B064F-8160-7560-9414-C9347DE271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 t="31056" r="51428" b="38539"/>
          <a:stretch/>
        </p:blipFill>
        <p:spPr>
          <a:xfrm>
            <a:off x="921232" y="3309721"/>
            <a:ext cx="3076001" cy="32021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AF76D1-935B-F08B-50DC-C6AE9E6A1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 t="61460" r="52714" b="12889"/>
          <a:stretch/>
        </p:blipFill>
        <p:spPr>
          <a:xfrm>
            <a:off x="4375215" y="3301638"/>
            <a:ext cx="3285717" cy="31307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B1EC82-CB06-31E4-2863-EF5590BBFD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1" t="21206" r="31786" b="67873"/>
          <a:stretch/>
        </p:blipFill>
        <p:spPr>
          <a:xfrm>
            <a:off x="7888533" y="3327765"/>
            <a:ext cx="3965708" cy="12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560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Penerapan Data Mining Prediksi Nilai Ujian Nasional (UN) Siswa SMP Menggunakan Metode Naïve Bayes</vt:lpstr>
      <vt:lpstr>Pendahuluan</vt:lpstr>
      <vt:lpstr>Permasalahan</vt:lpstr>
      <vt:lpstr>Tujuan Penelitian</vt:lpstr>
      <vt:lpstr>Metodologi Penelitian</vt:lpstr>
      <vt:lpstr>Naïve Bayes</vt:lpstr>
      <vt:lpstr>Hasil dan Pembahasan</vt:lpstr>
      <vt:lpstr>PowerPoint Presentation</vt:lpstr>
      <vt:lpstr>Menghitung Probabilitas diberikan input tertentu</vt:lpstr>
      <vt:lpstr>PowerPoint Presentation</vt:lpstr>
      <vt:lpstr>PowerPoint Presentation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Data Mining Prediksi Nilai Ujian Nasional (UN) Siswa SMP Menggunakan Metode Naïve Bayes</dc:title>
  <dc:creator>freezy</dc:creator>
  <cp:lastModifiedBy>freezy</cp:lastModifiedBy>
  <cp:revision>3</cp:revision>
  <dcterms:created xsi:type="dcterms:W3CDTF">2023-12-14T08:43:04Z</dcterms:created>
  <dcterms:modified xsi:type="dcterms:W3CDTF">2023-12-22T01:17:26Z</dcterms:modified>
</cp:coreProperties>
</file>