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308" r:id="rId3"/>
    <p:sldId id="375" r:id="rId5"/>
    <p:sldId id="257" r:id="rId6"/>
    <p:sldId id="374" r:id="rId7"/>
    <p:sldId id="361" r:id="rId8"/>
    <p:sldId id="259" r:id="rId9"/>
    <p:sldId id="362" r:id="rId10"/>
    <p:sldId id="363" r:id="rId11"/>
    <p:sldId id="365" r:id="rId12"/>
    <p:sldId id="366" r:id="rId13"/>
    <p:sldId id="367" r:id="rId14"/>
    <p:sldId id="368" r:id="rId15"/>
    <p:sldId id="369" r:id="rId16"/>
    <p:sldId id="370" r:id="rId17"/>
    <p:sldId id="260" r:id="rId18"/>
    <p:sldId id="371" r:id="rId19"/>
    <p:sldId id="261" r:id="rId20"/>
  </p:sldIdLst>
  <p:sldSz cx="9144000" cy="5143500"/>
  <p:notesSz cx="6858000" cy="9144000"/>
  <p:embeddedFontLst>
    <p:embeddedFont>
      <p:font typeface="Poiret One" panose="02000000000000000000"/>
      <p:regular r:id="rId24"/>
    </p:embeddedFont>
    <p:embeddedFont>
      <p:font typeface="Bebas Neue" panose="020B0606020202050201"/>
      <p:regular r:id="rId25"/>
    </p:embeddedFont>
    <p:embeddedFont>
      <p:font typeface="Oxygen Light" panose="02000303000000000000"/>
      <p:regular r:id="rId26"/>
    </p:embeddedFont>
    <p:embeddedFont>
      <p:font typeface="Oxygen" panose="02000503000000000000"/>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B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font" Target="fonts/font4.fntdata"/><Relationship Id="rId26" Type="http://schemas.openxmlformats.org/officeDocument/2006/relationships/font" Target="fonts/font3.fntdata"/><Relationship Id="rId25" Type="http://schemas.openxmlformats.org/officeDocument/2006/relationships/font" Target="fonts/font2.fntdata"/><Relationship Id="rId24" Type="http://schemas.openxmlformats.org/officeDocument/2006/relationships/font" Target="fonts/font1.fntdata"/><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9" name="Shape 169"/>
        <p:cNvGrpSpPr/>
        <p:nvPr/>
      </p:nvGrpSpPr>
      <p:grpSpPr>
        <a:xfrm>
          <a:off x="0" y="0"/>
          <a:ext cx="0" cy="0"/>
          <a:chOff x="0" y="0"/>
          <a:chExt cx="0" cy="0"/>
        </a:xfrm>
      </p:grpSpPr>
      <p:sp>
        <p:nvSpPr>
          <p:cNvPr id="170" name="Google Shape;170;gac439249f7_0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ac439249f7_0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5" name="Shape 195"/>
        <p:cNvGrpSpPr/>
        <p:nvPr/>
      </p:nvGrpSpPr>
      <p:grpSpPr>
        <a:xfrm>
          <a:off x="0" y="0"/>
          <a:ext cx="0" cy="0"/>
          <a:chOff x="0" y="0"/>
          <a:chExt cx="0" cy="0"/>
        </a:xfrm>
      </p:grpSpPr>
      <p:sp>
        <p:nvSpPr>
          <p:cNvPr id="196" name="Google Shape;196;gac439249f7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ac439249f7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5" name="Shape 195"/>
        <p:cNvGrpSpPr/>
        <p:nvPr/>
      </p:nvGrpSpPr>
      <p:grpSpPr>
        <a:xfrm>
          <a:off x="0" y="0"/>
          <a:ext cx="0" cy="0"/>
          <a:chOff x="0" y="0"/>
          <a:chExt cx="0" cy="0"/>
        </a:xfrm>
      </p:grpSpPr>
      <p:sp>
        <p:nvSpPr>
          <p:cNvPr id="196" name="Google Shape;196;gac439249f7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ac439249f7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5" name="Shape 195"/>
        <p:cNvGrpSpPr/>
        <p:nvPr/>
      </p:nvGrpSpPr>
      <p:grpSpPr>
        <a:xfrm>
          <a:off x="0" y="0"/>
          <a:ext cx="0" cy="0"/>
          <a:chOff x="0" y="0"/>
          <a:chExt cx="0" cy="0"/>
        </a:xfrm>
      </p:grpSpPr>
      <p:sp>
        <p:nvSpPr>
          <p:cNvPr id="196" name="Google Shape;196;gac439249f7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ac439249f7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5" name="Shape 195"/>
        <p:cNvGrpSpPr/>
        <p:nvPr/>
      </p:nvGrpSpPr>
      <p:grpSpPr>
        <a:xfrm>
          <a:off x="0" y="0"/>
          <a:ext cx="0" cy="0"/>
          <a:chOff x="0" y="0"/>
          <a:chExt cx="0" cy="0"/>
        </a:xfrm>
      </p:grpSpPr>
      <p:sp>
        <p:nvSpPr>
          <p:cNvPr id="196" name="Google Shape;196;gac439249f7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ac439249f7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1" name="Shape 201"/>
        <p:cNvGrpSpPr/>
        <p:nvPr/>
      </p:nvGrpSpPr>
      <p:grpSpPr>
        <a:xfrm>
          <a:off x="0" y="0"/>
          <a:ext cx="0" cy="0"/>
          <a:chOff x="0" y="0"/>
          <a:chExt cx="0" cy="0"/>
        </a:xfrm>
      </p:grpSpPr>
      <p:sp>
        <p:nvSpPr>
          <p:cNvPr id="202" name="Google Shape;202;gac439249f7_0_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ac439249f7_0_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1" name="Shape 201"/>
        <p:cNvGrpSpPr/>
        <p:nvPr/>
      </p:nvGrpSpPr>
      <p:grpSpPr>
        <a:xfrm>
          <a:off x="0" y="0"/>
          <a:ext cx="0" cy="0"/>
          <a:chOff x="0" y="0"/>
          <a:chExt cx="0" cy="0"/>
        </a:xfrm>
      </p:grpSpPr>
      <p:sp>
        <p:nvSpPr>
          <p:cNvPr id="202" name="Google Shape;202;gac439249f7_0_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ac439249f7_0_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7" name="Shape 207"/>
        <p:cNvGrpSpPr/>
        <p:nvPr/>
      </p:nvGrpSpPr>
      <p:grpSpPr>
        <a:xfrm>
          <a:off x="0" y="0"/>
          <a:ext cx="0" cy="0"/>
          <a:chOff x="0" y="0"/>
          <a:chExt cx="0" cy="0"/>
        </a:xfrm>
      </p:grpSpPr>
      <p:sp>
        <p:nvSpPr>
          <p:cNvPr id="208" name="Google Shape;208;gad20d076ce_3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ad20d076ce_3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9" name="Shape 169"/>
        <p:cNvGrpSpPr/>
        <p:nvPr/>
      </p:nvGrpSpPr>
      <p:grpSpPr>
        <a:xfrm>
          <a:off x="0" y="0"/>
          <a:ext cx="0" cy="0"/>
          <a:chOff x="0" y="0"/>
          <a:chExt cx="0" cy="0"/>
        </a:xfrm>
      </p:grpSpPr>
      <p:sp>
        <p:nvSpPr>
          <p:cNvPr id="170" name="Google Shape;170;gac439249f7_0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ac439249f7_0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9" name="Shape 169"/>
        <p:cNvGrpSpPr/>
        <p:nvPr/>
      </p:nvGrpSpPr>
      <p:grpSpPr>
        <a:xfrm>
          <a:off x="0" y="0"/>
          <a:ext cx="0" cy="0"/>
          <a:chOff x="0" y="0"/>
          <a:chExt cx="0" cy="0"/>
        </a:xfrm>
      </p:grpSpPr>
      <p:sp>
        <p:nvSpPr>
          <p:cNvPr id="170" name="Google Shape;170;gac439249f7_0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ac439249f7_0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9" name="Shape 169"/>
        <p:cNvGrpSpPr/>
        <p:nvPr/>
      </p:nvGrpSpPr>
      <p:grpSpPr>
        <a:xfrm>
          <a:off x="0" y="0"/>
          <a:ext cx="0" cy="0"/>
          <a:chOff x="0" y="0"/>
          <a:chExt cx="0" cy="0"/>
        </a:xfrm>
      </p:grpSpPr>
      <p:sp>
        <p:nvSpPr>
          <p:cNvPr id="170" name="Google Shape;170;gac439249f7_0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ac439249f7_0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5" name="Shape 175"/>
        <p:cNvGrpSpPr/>
        <p:nvPr/>
      </p:nvGrpSpPr>
      <p:grpSpPr>
        <a:xfrm>
          <a:off x="0" y="0"/>
          <a:ext cx="0" cy="0"/>
          <a:chOff x="0" y="0"/>
          <a:chExt cx="0" cy="0"/>
        </a:xfrm>
      </p:grpSpPr>
      <p:sp>
        <p:nvSpPr>
          <p:cNvPr id="176" name="Google Shape;176;gac439249f7_0_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ac439249f7_0_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5" name="Shape 195"/>
        <p:cNvGrpSpPr/>
        <p:nvPr/>
      </p:nvGrpSpPr>
      <p:grpSpPr>
        <a:xfrm>
          <a:off x="0" y="0"/>
          <a:ext cx="0" cy="0"/>
          <a:chOff x="0" y="0"/>
          <a:chExt cx="0" cy="0"/>
        </a:xfrm>
      </p:grpSpPr>
      <p:sp>
        <p:nvSpPr>
          <p:cNvPr id="196" name="Google Shape;196;gac439249f7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ac439249f7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5" name="Shape 195"/>
        <p:cNvGrpSpPr/>
        <p:nvPr/>
      </p:nvGrpSpPr>
      <p:grpSpPr>
        <a:xfrm>
          <a:off x="0" y="0"/>
          <a:ext cx="0" cy="0"/>
          <a:chOff x="0" y="0"/>
          <a:chExt cx="0" cy="0"/>
        </a:xfrm>
      </p:grpSpPr>
      <p:sp>
        <p:nvSpPr>
          <p:cNvPr id="196" name="Google Shape;196;gac439249f7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ac439249f7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5" name="Shape 195"/>
        <p:cNvGrpSpPr/>
        <p:nvPr/>
      </p:nvGrpSpPr>
      <p:grpSpPr>
        <a:xfrm>
          <a:off x="0" y="0"/>
          <a:ext cx="0" cy="0"/>
          <a:chOff x="0" y="0"/>
          <a:chExt cx="0" cy="0"/>
        </a:xfrm>
      </p:grpSpPr>
      <p:sp>
        <p:nvSpPr>
          <p:cNvPr id="196" name="Google Shape;196;gac439249f7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ac439249f7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5" name="Shape 195"/>
        <p:cNvGrpSpPr/>
        <p:nvPr/>
      </p:nvGrpSpPr>
      <p:grpSpPr>
        <a:xfrm>
          <a:off x="0" y="0"/>
          <a:ext cx="0" cy="0"/>
          <a:chOff x="0" y="0"/>
          <a:chExt cx="0" cy="0"/>
        </a:xfrm>
      </p:grpSpPr>
      <p:sp>
        <p:nvSpPr>
          <p:cNvPr id="196" name="Google Shape;196;gac439249f7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ac439249f7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5" Type="http://schemas.openxmlformats.org/officeDocument/2006/relationships/hyperlink" Target="https://www.freepik.com/" TargetMode="External"/><Relationship Id="rId4" Type="http://schemas.openxmlformats.org/officeDocument/2006/relationships/hyperlink" Target="https://www.flaticon.com/" TargetMode="External"/><Relationship Id="rId3" Type="http://schemas.openxmlformats.org/officeDocument/2006/relationships/hyperlink" Target="https://slidesgo.com/" TargetMode="External"/><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stretch>
            <a:fillRect/>
          </a:stretch>
        </p:blipFill>
        <p:spPr>
          <a:xfrm>
            <a:off x="0" y="0"/>
            <a:ext cx="9143999" cy="5144006"/>
          </a:xfrm>
          <a:prstGeom prst="rect">
            <a:avLst/>
          </a:prstGeom>
          <a:noFill/>
          <a:ln>
            <a:noFill/>
          </a:ln>
        </p:spPr>
      </p:pic>
      <p:sp>
        <p:nvSpPr>
          <p:cNvPr id="10" name="Google Shape;10;p2"/>
          <p:cNvSpPr txBox="1"/>
          <p:nvPr>
            <p:ph type="ctrTitle"/>
          </p:nvPr>
        </p:nvSpPr>
        <p:spPr>
          <a:xfrm>
            <a:off x="4149000" y="970200"/>
            <a:ext cx="3852000" cy="24105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4400" b="1">
                <a:latin typeface="Poiret One" panose="02000000000000000000"/>
                <a:ea typeface="Poiret One" panose="02000000000000000000"/>
                <a:cs typeface="Poiret One" panose="02000000000000000000"/>
                <a:sym typeface="Poiret One" panose="02000000000000000000"/>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type="subTitle" idx="1"/>
          </p:nvPr>
        </p:nvSpPr>
        <p:spPr>
          <a:xfrm>
            <a:off x="4149000" y="3380700"/>
            <a:ext cx="3852000" cy="792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a:latin typeface="Oxygen" panose="02000503000000000000"/>
                <a:ea typeface="Oxygen" panose="02000503000000000000"/>
                <a:cs typeface="Oxygen" panose="02000503000000000000"/>
                <a:sym typeface="Oxygen" panose="02000503000000000000"/>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6" name="Shape 46"/>
        <p:cNvGrpSpPr/>
        <p:nvPr/>
      </p:nvGrpSpPr>
      <p:grpSpPr>
        <a:xfrm>
          <a:off x="0" y="0"/>
          <a:ext cx="0" cy="0"/>
          <a:chOff x="0" y="0"/>
          <a:chExt cx="0" cy="0"/>
        </a:xfrm>
      </p:grpSpPr>
      <p:pic>
        <p:nvPicPr>
          <p:cNvPr id="47" name="Google Shape;47;p11"/>
          <p:cNvPicPr preferRelativeResize="0"/>
          <p:nvPr/>
        </p:nvPicPr>
        <p:blipFill>
          <a:blip r:embed="rId2"/>
          <a:stretch>
            <a:fillRect/>
          </a:stretch>
        </p:blipFill>
        <p:spPr>
          <a:xfrm>
            <a:off x="0" y="0"/>
            <a:ext cx="9144000" cy="5143500"/>
          </a:xfrm>
          <a:prstGeom prst="rect">
            <a:avLst/>
          </a:prstGeom>
          <a:noFill/>
          <a:ln>
            <a:noFill/>
          </a:ln>
        </p:spPr>
      </p:pic>
      <p:sp>
        <p:nvSpPr>
          <p:cNvPr id="48" name="Google Shape;48;p11"/>
          <p:cNvSpPr txBox="1"/>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9" name="Google Shape;49;p11"/>
          <p:cNvSpPr txBox="1"/>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atin typeface="Oxygen" panose="02000503000000000000"/>
                <a:ea typeface="Oxygen" panose="02000503000000000000"/>
                <a:cs typeface="Oxygen" panose="02000503000000000000"/>
                <a:sym typeface="Oxygen" panose="02000503000000000000"/>
              </a:defRPr>
            </a:lvl1pPr>
            <a:lvl2pPr lvl="1" algn="ctr" rtl="0">
              <a:lnSpc>
                <a:spcPct val="100000"/>
              </a:lnSpc>
              <a:spcBef>
                <a:spcPts val="160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50" name="Shape 5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51" name="Shape 51"/>
        <p:cNvGrpSpPr/>
        <p:nvPr/>
      </p:nvGrpSpPr>
      <p:grpSpPr>
        <a:xfrm>
          <a:off x="0" y="0"/>
          <a:ext cx="0" cy="0"/>
          <a:chOff x="0" y="0"/>
          <a:chExt cx="0" cy="0"/>
        </a:xfrm>
      </p:grpSpPr>
      <p:pic>
        <p:nvPicPr>
          <p:cNvPr id="52" name="Google Shape;52;p13"/>
          <p:cNvPicPr preferRelativeResize="0"/>
          <p:nvPr/>
        </p:nvPicPr>
        <p:blipFill>
          <a:blip r:embed="rId2"/>
          <a:stretch>
            <a:fillRect/>
          </a:stretch>
        </p:blipFill>
        <p:spPr>
          <a:xfrm>
            <a:off x="0" y="0"/>
            <a:ext cx="9144000" cy="5143500"/>
          </a:xfrm>
          <a:prstGeom prst="rect">
            <a:avLst/>
          </a:prstGeom>
          <a:noFill/>
          <a:ln>
            <a:noFill/>
          </a:ln>
        </p:spPr>
      </p:pic>
      <p:sp>
        <p:nvSpPr>
          <p:cNvPr id="53" name="Google Shape;53;p13"/>
          <p:cNvSpPr txBox="1"/>
          <p:nvPr>
            <p:ph type="title"/>
          </p:nvPr>
        </p:nvSpPr>
        <p:spPr>
          <a:xfrm>
            <a:off x="720000" y="28044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4" name="Google Shape;54;p13"/>
          <p:cNvSpPr txBox="1"/>
          <p:nvPr>
            <p:ph type="title" idx="2" hasCustomPrompt="1"/>
          </p:nvPr>
        </p:nvSpPr>
        <p:spPr>
          <a:xfrm>
            <a:off x="720000" y="1589526"/>
            <a:ext cx="2336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 name="Google Shape;55;p13"/>
          <p:cNvSpPr txBox="1"/>
          <p:nvPr>
            <p:ph type="subTitle" idx="1"/>
          </p:nvPr>
        </p:nvSpPr>
        <p:spPr>
          <a:xfrm>
            <a:off x="720000" y="3177110"/>
            <a:ext cx="2336400" cy="87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panose="02000503000000000000"/>
                <a:ea typeface="Oxygen" panose="02000503000000000000"/>
                <a:cs typeface="Oxygen" panose="02000503000000000000"/>
                <a:sym typeface="Oxygen" panose="02000503000000000000"/>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56" name="Google Shape;56;p13"/>
          <p:cNvSpPr txBox="1"/>
          <p:nvPr>
            <p:ph type="title" idx="3"/>
          </p:nvPr>
        </p:nvSpPr>
        <p:spPr>
          <a:xfrm>
            <a:off x="3403800" y="28044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7" name="Google Shape;57;p13"/>
          <p:cNvSpPr txBox="1"/>
          <p:nvPr>
            <p:ph type="title" idx="4" hasCustomPrompt="1"/>
          </p:nvPr>
        </p:nvSpPr>
        <p:spPr>
          <a:xfrm>
            <a:off x="3403800" y="1589526"/>
            <a:ext cx="2336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p:nvPr>
            <p:ph type="subTitle" idx="5"/>
          </p:nvPr>
        </p:nvSpPr>
        <p:spPr>
          <a:xfrm>
            <a:off x="3403800" y="3177110"/>
            <a:ext cx="2336400" cy="87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panose="02000503000000000000"/>
                <a:ea typeface="Oxygen" panose="02000503000000000000"/>
                <a:cs typeface="Oxygen" panose="02000503000000000000"/>
                <a:sym typeface="Oxygen" panose="02000503000000000000"/>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59" name="Google Shape;59;p13"/>
          <p:cNvSpPr txBox="1"/>
          <p:nvPr>
            <p:ph type="title" idx="6"/>
          </p:nvPr>
        </p:nvSpPr>
        <p:spPr>
          <a:xfrm>
            <a:off x="6087600" y="28044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0" name="Google Shape;60;p13"/>
          <p:cNvSpPr txBox="1"/>
          <p:nvPr>
            <p:ph type="title" idx="7" hasCustomPrompt="1"/>
          </p:nvPr>
        </p:nvSpPr>
        <p:spPr>
          <a:xfrm>
            <a:off x="6087600" y="1589526"/>
            <a:ext cx="2336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p:nvPr>
            <p:ph type="subTitle" idx="8"/>
          </p:nvPr>
        </p:nvSpPr>
        <p:spPr>
          <a:xfrm>
            <a:off x="6087600" y="3177110"/>
            <a:ext cx="2336400" cy="87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panose="02000503000000000000"/>
                <a:ea typeface="Oxygen" panose="02000503000000000000"/>
                <a:cs typeface="Oxygen" panose="02000503000000000000"/>
                <a:sym typeface="Oxygen" panose="02000503000000000000"/>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62" name="Google Shape;62;p13"/>
          <p:cNvSpPr txBox="1"/>
          <p:nvPr>
            <p:ph type="title" idx="9"/>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1">
  <p:cSld name="CUSTOM_1">
    <p:spTree>
      <p:nvGrpSpPr>
        <p:cNvPr id="63" name="Shape 63"/>
        <p:cNvGrpSpPr/>
        <p:nvPr/>
      </p:nvGrpSpPr>
      <p:grpSpPr>
        <a:xfrm>
          <a:off x="0" y="0"/>
          <a:ext cx="0" cy="0"/>
          <a:chOff x="0" y="0"/>
          <a:chExt cx="0" cy="0"/>
        </a:xfrm>
      </p:grpSpPr>
      <p:pic>
        <p:nvPicPr>
          <p:cNvPr id="64" name="Google Shape;64;p14"/>
          <p:cNvPicPr preferRelativeResize="0"/>
          <p:nvPr/>
        </p:nvPicPr>
        <p:blipFill rotWithShape="1">
          <a:blip r:embed="rId2"/>
          <a:srcRect/>
          <a:stretch>
            <a:fillRect/>
          </a:stretch>
        </p:blipFill>
        <p:spPr>
          <a:xfrm>
            <a:off x="0" y="0"/>
            <a:ext cx="9144000" cy="5143489"/>
          </a:xfrm>
          <a:prstGeom prst="rect">
            <a:avLst/>
          </a:prstGeom>
          <a:noFill/>
          <a:ln>
            <a:noFill/>
          </a:ln>
        </p:spPr>
      </p:pic>
      <p:sp>
        <p:nvSpPr>
          <p:cNvPr id="65" name="Google Shape;65;p14"/>
          <p:cNvSpPr txBox="1"/>
          <p:nvPr>
            <p:ph type="title"/>
          </p:nvPr>
        </p:nvSpPr>
        <p:spPr>
          <a:xfrm>
            <a:off x="720000" y="685600"/>
            <a:ext cx="4211100" cy="3405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4100" b="1">
                <a:solidFill>
                  <a:schemeClr val="lt1"/>
                </a:solidFill>
              </a:defRPr>
            </a:lvl1pPr>
            <a:lvl2pPr lvl="1">
              <a:spcBef>
                <a:spcPts val="0"/>
              </a:spcBef>
              <a:spcAft>
                <a:spcPts val="0"/>
              </a:spcAft>
              <a:buSzPts val="2800"/>
              <a:buNone/>
              <a:defRPr>
                <a:latin typeface="Anaheim" panose="02000503000000000000"/>
                <a:ea typeface="Anaheim" panose="02000503000000000000"/>
                <a:cs typeface="Anaheim" panose="02000503000000000000"/>
                <a:sym typeface="Anaheim" panose="02000503000000000000"/>
              </a:defRPr>
            </a:lvl2pPr>
            <a:lvl3pPr lvl="2">
              <a:spcBef>
                <a:spcPts val="0"/>
              </a:spcBef>
              <a:spcAft>
                <a:spcPts val="0"/>
              </a:spcAft>
              <a:buSzPts val="2800"/>
              <a:buNone/>
              <a:defRPr>
                <a:latin typeface="Anaheim" panose="02000503000000000000"/>
                <a:ea typeface="Anaheim" panose="02000503000000000000"/>
                <a:cs typeface="Anaheim" panose="02000503000000000000"/>
                <a:sym typeface="Anaheim" panose="02000503000000000000"/>
              </a:defRPr>
            </a:lvl3pPr>
            <a:lvl4pPr lvl="3">
              <a:spcBef>
                <a:spcPts val="0"/>
              </a:spcBef>
              <a:spcAft>
                <a:spcPts val="0"/>
              </a:spcAft>
              <a:buSzPts val="2800"/>
              <a:buNone/>
              <a:defRPr>
                <a:latin typeface="Anaheim" panose="02000503000000000000"/>
                <a:ea typeface="Anaheim" panose="02000503000000000000"/>
                <a:cs typeface="Anaheim" panose="02000503000000000000"/>
                <a:sym typeface="Anaheim" panose="02000503000000000000"/>
              </a:defRPr>
            </a:lvl4pPr>
            <a:lvl5pPr lvl="4">
              <a:spcBef>
                <a:spcPts val="0"/>
              </a:spcBef>
              <a:spcAft>
                <a:spcPts val="0"/>
              </a:spcAft>
              <a:buSzPts val="2800"/>
              <a:buNone/>
              <a:defRPr>
                <a:latin typeface="Anaheim" panose="02000503000000000000"/>
                <a:ea typeface="Anaheim" panose="02000503000000000000"/>
                <a:cs typeface="Anaheim" panose="02000503000000000000"/>
                <a:sym typeface="Anaheim" panose="02000503000000000000"/>
              </a:defRPr>
            </a:lvl5pPr>
            <a:lvl6pPr lvl="5">
              <a:spcBef>
                <a:spcPts val="0"/>
              </a:spcBef>
              <a:spcAft>
                <a:spcPts val="0"/>
              </a:spcAft>
              <a:buSzPts val="2800"/>
              <a:buNone/>
              <a:defRPr>
                <a:latin typeface="Anaheim" panose="02000503000000000000"/>
                <a:ea typeface="Anaheim" panose="02000503000000000000"/>
                <a:cs typeface="Anaheim" panose="02000503000000000000"/>
                <a:sym typeface="Anaheim" panose="02000503000000000000"/>
              </a:defRPr>
            </a:lvl6pPr>
            <a:lvl7pPr lvl="6">
              <a:spcBef>
                <a:spcPts val="0"/>
              </a:spcBef>
              <a:spcAft>
                <a:spcPts val="0"/>
              </a:spcAft>
              <a:buSzPts val="2800"/>
              <a:buNone/>
              <a:defRPr>
                <a:latin typeface="Anaheim" panose="02000503000000000000"/>
                <a:ea typeface="Anaheim" panose="02000503000000000000"/>
                <a:cs typeface="Anaheim" panose="02000503000000000000"/>
                <a:sym typeface="Anaheim" panose="02000503000000000000"/>
              </a:defRPr>
            </a:lvl7pPr>
            <a:lvl8pPr lvl="7">
              <a:spcBef>
                <a:spcPts val="0"/>
              </a:spcBef>
              <a:spcAft>
                <a:spcPts val="0"/>
              </a:spcAft>
              <a:buSzPts val="2800"/>
              <a:buNone/>
              <a:defRPr>
                <a:latin typeface="Anaheim" panose="02000503000000000000"/>
                <a:ea typeface="Anaheim" panose="02000503000000000000"/>
                <a:cs typeface="Anaheim" panose="02000503000000000000"/>
                <a:sym typeface="Anaheim" panose="02000503000000000000"/>
              </a:defRPr>
            </a:lvl8pPr>
            <a:lvl9pPr lvl="8">
              <a:spcBef>
                <a:spcPts val="0"/>
              </a:spcBef>
              <a:spcAft>
                <a:spcPts val="0"/>
              </a:spcAft>
              <a:buSzPts val="2800"/>
              <a:buNone/>
              <a:defRPr>
                <a:latin typeface="Anaheim" panose="02000503000000000000"/>
                <a:ea typeface="Anaheim" panose="02000503000000000000"/>
                <a:cs typeface="Anaheim" panose="02000503000000000000"/>
                <a:sym typeface="Anaheim" panose="02000503000000000000"/>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66" name="Shape 66"/>
        <p:cNvGrpSpPr/>
        <p:nvPr/>
      </p:nvGrpSpPr>
      <p:grpSpPr>
        <a:xfrm>
          <a:off x="0" y="0"/>
          <a:ext cx="0" cy="0"/>
          <a:chOff x="0" y="0"/>
          <a:chExt cx="0" cy="0"/>
        </a:xfrm>
      </p:grpSpPr>
      <p:pic>
        <p:nvPicPr>
          <p:cNvPr id="67" name="Google Shape;67;p15"/>
          <p:cNvPicPr preferRelativeResize="0"/>
          <p:nvPr/>
        </p:nvPicPr>
        <p:blipFill>
          <a:blip r:embed="rId2"/>
          <a:stretch>
            <a:fillRect/>
          </a:stretch>
        </p:blipFill>
        <p:spPr>
          <a:xfrm>
            <a:off x="0" y="0"/>
            <a:ext cx="9144000" cy="5143500"/>
          </a:xfrm>
          <a:prstGeom prst="rect">
            <a:avLst/>
          </a:prstGeom>
          <a:noFill/>
          <a:ln>
            <a:noFill/>
          </a:ln>
        </p:spPr>
      </p:pic>
      <p:sp>
        <p:nvSpPr>
          <p:cNvPr id="68" name="Google Shape;68;p15"/>
          <p:cNvSpPr txBox="1"/>
          <p:nvPr>
            <p:ph type="subTitle" idx="1"/>
          </p:nvPr>
        </p:nvSpPr>
        <p:spPr>
          <a:xfrm>
            <a:off x="720000" y="1452575"/>
            <a:ext cx="4461600" cy="284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Font typeface="Maven Pro"/>
              <a:buChar char="●"/>
              <a:defRPr sz="1600">
                <a:latin typeface="Oxygen" panose="02000503000000000000"/>
                <a:ea typeface="Oxygen" panose="02000503000000000000"/>
                <a:cs typeface="Oxygen" panose="02000503000000000000"/>
                <a:sym typeface="Oxygen" panose="02000503000000000000"/>
              </a:defRPr>
            </a:lvl1pPr>
            <a:lvl2pPr lvl="1">
              <a:spcBef>
                <a:spcPts val="1600"/>
              </a:spcBef>
              <a:spcAft>
                <a:spcPts val="0"/>
              </a:spcAft>
              <a:buClr>
                <a:srgbClr val="024427"/>
              </a:buClr>
              <a:buSzPts val="1400"/>
              <a:buFont typeface="Maven Pro"/>
              <a:buChar char="○"/>
              <a:defRPr/>
            </a:lvl2pPr>
            <a:lvl3pPr lvl="2">
              <a:spcBef>
                <a:spcPts val="1600"/>
              </a:spcBef>
              <a:spcAft>
                <a:spcPts val="0"/>
              </a:spcAft>
              <a:buClr>
                <a:srgbClr val="024427"/>
              </a:buClr>
              <a:buSzPts val="1400"/>
              <a:buFont typeface="Maven Pro"/>
              <a:buChar char="■"/>
              <a:defRPr/>
            </a:lvl3pPr>
            <a:lvl4pPr lvl="3">
              <a:spcBef>
                <a:spcPts val="1600"/>
              </a:spcBef>
              <a:spcAft>
                <a:spcPts val="0"/>
              </a:spcAft>
              <a:buClr>
                <a:srgbClr val="024427"/>
              </a:buClr>
              <a:buSzPts val="1400"/>
              <a:buFont typeface="Maven Pro"/>
              <a:buChar char="●"/>
              <a:defRPr/>
            </a:lvl4pPr>
            <a:lvl5pPr lvl="4">
              <a:spcBef>
                <a:spcPts val="1600"/>
              </a:spcBef>
              <a:spcAft>
                <a:spcPts val="0"/>
              </a:spcAft>
              <a:buClr>
                <a:srgbClr val="024427"/>
              </a:buClr>
              <a:buSzPts val="1400"/>
              <a:buFont typeface="Maven Pro"/>
              <a:buChar char="○"/>
              <a:defRPr/>
            </a:lvl5pPr>
            <a:lvl6pPr lvl="5">
              <a:spcBef>
                <a:spcPts val="1600"/>
              </a:spcBef>
              <a:spcAft>
                <a:spcPts val="0"/>
              </a:spcAft>
              <a:buClr>
                <a:srgbClr val="024427"/>
              </a:buClr>
              <a:buSzPts val="1400"/>
              <a:buFont typeface="Maven Pro"/>
              <a:buChar char="■"/>
              <a:defRPr/>
            </a:lvl6pPr>
            <a:lvl7pPr lvl="6">
              <a:spcBef>
                <a:spcPts val="1600"/>
              </a:spcBef>
              <a:spcAft>
                <a:spcPts val="0"/>
              </a:spcAft>
              <a:buClr>
                <a:srgbClr val="024427"/>
              </a:buClr>
              <a:buSzPts val="1400"/>
              <a:buFont typeface="Maven Pro"/>
              <a:buChar char="●"/>
              <a:defRPr/>
            </a:lvl7pPr>
            <a:lvl8pPr lvl="7">
              <a:spcBef>
                <a:spcPts val="1600"/>
              </a:spcBef>
              <a:spcAft>
                <a:spcPts val="0"/>
              </a:spcAft>
              <a:buClr>
                <a:srgbClr val="024427"/>
              </a:buClr>
              <a:buSzPts val="1400"/>
              <a:buFont typeface="Maven Pro"/>
              <a:buChar char="○"/>
              <a:defRPr/>
            </a:lvl8pPr>
            <a:lvl9pPr lvl="8">
              <a:spcBef>
                <a:spcPts val="1600"/>
              </a:spcBef>
              <a:spcAft>
                <a:spcPts val="1600"/>
              </a:spcAft>
              <a:buClr>
                <a:srgbClr val="024427"/>
              </a:buClr>
              <a:buSzPts val="1400"/>
              <a:buFont typeface="Maven Pro"/>
              <a:buChar char="■"/>
              <a:defRPr/>
            </a:lvl9pPr>
          </a:lstStyle>
          <a:p/>
        </p:txBody>
      </p:sp>
      <p:sp>
        <p:nvSpPr>
          <p:cNvPr id="69" name="Google Shape;69;p15"/>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70" name="Shape 70"/>
        <p:cNvGrpSpPr/>
        <p:nvPr/>
      </p:nvGrpSpPr>
      <p:grpSpPr>
        <a:xfrm>
          <a:off x="0" y="0"/>
          <a:ext cx="0" cy="0"/>
          <a:chOff x="0" y="0"/>
          <a:chExt cx="0" cy="0"/>
        </a:xfrm>
      </p:grpSpPr>
      <p:pic>
        <p:nvPicPr>
          <p:cNvPr id="71" name="Google Shape;71;p16"/>
          <p:cNvPicPr preferRelativeResize="0"/>
          <p:nvPr/>
        </p:nvPicPr>
        <p:blipFill>
          <a:blip r:embed="rId2"/>
          <a:stretch>
            <a:fillRect/>
          </a:stretch>
        </p:blipFill>
        <p:spPr>
          <a:xfrm>
            <a:off x="0" y="0"/>
            <a:ext cx="9144000" cy="5143505"/>
          </a:xfrm>
          <a:prstGeom prst="rect">
            <a:avLst/>
          </a:prstGeom>
          <a:noFill/>
          <a:ln>
            <a:noFill/>
          </a:ln>
        </p:spPr>
      </p:pic>
      <p:sp>
        <p:nvSpPr>
          <p:cNvPr id="72" name="Google Shape;72;p16"/>
          <p:cNvSpPr txBox="1"/>
          <p:nvPr>
            <p:ph type="title"/>
          </p:nvPr>
        </p:nvSpPr>
        <p:spPr>
          <a:xfrm>
            <a:off x="2290025" y="3353475"/>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b="1"/>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73" name="Google Shape;73;p16"/>
          <p:cNvSpPr txBox="1"/>
          <p:nvPr>
            <p:ph type="subTitle" idx="1"/>
          </p:nvPr>
        </p:nvSpPr>
        <p:spPr>
          <a:xfrm>
            <a:off x="1454700" y="2052475"/>
            <a:ext cx="6234600" cy="124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500">
                <a:latin typeface="Oxygen" panose="02000503000000000000"/>
                <a:ea typeface="Oxygen" panose="02000503000000000000"/>
                <a:cs typeface="Oxygen" panose="02000503000000000000"/>
                <a:sym typeface="Oxygen" panose="02000503000000000000"/>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1">
  <p:cSld name="CUSTOM_8">
    <p:spTree>
      <p:nvGrpSpPr>
        <p:cNvPr id="74" name="Shape 74"/>
        <p:cNvGrpSpPr/>
        <p:nvPr/>
      </p:nvGrpSpPr>
      <p:grpSpPr>
        <a:xfrm>
          <a:off x="0" y="0"/>
          <a:ext cx="0" cy="0"/>
          <a:chOff x="0" y="0"/>
          <a:chExt cx="0" cy="0"/>
        </a:xfrm>
      </p:grpSpPr>
      <p:pic>
        <p:nvPicPr>
          <p:cNvPr id="75" name="Google Shape;75;p17"/>
          <p:cNvPicPr preferRelativeResize="0"/>
          <p:nvPr/>
        </p:nvPicPr>
        <p:blipFill>
          <a:blip r:embed="rId2"/>
          <a:stretch>
            <a:fillRect/>
          </a:stretch>
        </p:blipFill>
        <p:spPr>
          <a:xfrm>
            <a:off x="0" y="0"/>
            <a:ext cx="9144000" cy="5143500"/>
          </a:xfrm>
          <a:prstGeom prst="rect">
            <a:avLst/>
          </a:prstGeom>
          <a:noFill/>
          <a:ln>
            <a:noFill/>
          </a:ln>
        </p:spPr>
      </p:pic>
      <p:sp>
        <p:nvSpPr>
          <p:cNvPr id="76" name="Google Shape;76;p17"/>
          <p:cNvSpPr txBox="1"/>
          <p:nvPr>
            <p:ph type="subTitle" idx="1"/>
          </p:nvPr>
        </p:nvSpPr>
        <p:spPr>
          <a:xfrm>
            <a:off x="1057950" y="3689600"/>
            <a:ext cx="2785800" cy="913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atin typeface="Oxygen" panose="02000503000000000000"/>
                <a:ea typeface="Oxygen" panose="02000503000000000000"/>
                <a:cs typeface="Oxygen" panose="02000503000000000000"/>
                <a:sym typeface="Oxygen" panose="02000503000000000000"/>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77" name="Google Shape;77;p17"/>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8" name="Google Shape;78;p17"/>
          <p:cNvSpPr txBox="1"/>
          <p:nvPr>
            <p:ph type="subTitle" idx="2"/>
          </p:nvPr>
        </p:nvSpPr>
        <p:spPr>
          <a:xfrm>
            <a:off x="5275850" y="3689600"/>
            <a:ext cx="2785800" cy="913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atin typeface="Oxygen" panose="02000503000000000000"/>
                <a:ea typeface="Oxygen" panose="02000503000000000000"/>
                <a:cs typeface="Oxygen" panose="02000503000000000000"/>
                <a:sym typeface="Oxygen" panose="02000503000000000000"/>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79" name="Google Shape;79;p17"/>
          <p:cNvSpPr txBox="1"/>
          <p:nvPr>
            <p:ph type="subTitle" idx="3"/>
          </p:nvPr>
        </p:nvSpPr>
        <p:spPr>
          <a:xfrm>
            <a:off x="1057800" y="3128600"/>
            <a:ext cx="27858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Bebas Neue" panose="020B0606020202050201"/>
              <a:buNone/>
              <a:defRPr sz="2000" b="1">
                <a:solidFill>
                  <a:schemeClr val="dk1"/>
                </a:solidFill>
                <a:latin typeface="Poiret One" panose="02000000000000000000"/>
                <a:ea typeface="Poiret One" panose="02000000000000000000"/>
                <a:cs typeface="Poiret One" panose="02000000000000000000"/>
                <a:sym typeface="Poiret One" panose="02000000000000000000"/>
              </a:defRPr>
            </a:lvl1pPr>
            <a:lvl2pPr lvl="1" algn="ctr" rtl="0">
              <a:lnSpc>
                <a:spcPct val="100000"/>
              </a:lnSpc>
              <a:spcBef>
                <a:spcPts val="1600"/>
              </a:spcBef>
              <a:spcAft>
                <a:spcPts val="0"/>
              </a:spcAft>
              <a:buSzPts val="1400"/>
              <a:buFont typeface="Bebas Neue" panose="020B0606020202050201"/>
              <a:buNone/>
              <a:defRPr>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1600"/>
              </a:spcBef>
              <a:spcAft>
                <a:spcPts val="0"/>
              </a:spcAft>
              <a:buSzPts val="1400"/>
              <a:buFont typeface="Bebas Neue" panose="020B0606020202050201"/>
              <a:buNone/>
              <a:defRPr>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1600"/>
              </a:spcBef>
              <a:spcAft>
                <a:spcPts val="0"/>
              </a:spcAft>
              <a:buSzPts val="1400"/>
              <a:buFont typeface="Bebas Neue" panose="020B0606020202050201"/>
              <a:buNone/>
              <a:defRPr>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1600"/>
              </a:spcBef>
              <a:spcAft>
                <a:spcPts val="0"/>
              </a:spcAft>
              <a:buSzPts val="1400"/>
              <a:buFont typeface="Bebas Neue" panose="020B0606020202050201"/>
              <a:buNone/>
              <a:defRPr>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1600"/>
              </a:spcBef>
              <a:spcAft>
                <a:spcPts val="0"/>
              </a:spcAft>
              <a:buSzPts val="1400"/>
              <a:buFont typeface="Bebas Neue" panose="020B0606020202050201"/>
              <a:buNone/>
              <a:defRPr>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1600"/>
              </a:spcBef>
              <a:spcAft>
                <a:spcPts val="0"/>
              </a:spcAft>
              <a:buSzPts val="1400"/>
              <a:buFont typeface="Bebas Neue" panose="020B0606020202050201"/>
              <a:buNone/>
              <a:defRPr>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1600"/>
              </a:spcBef>
              <a:spcAft>
                <a:spcPts val="0"/>
              </a:spcAft>
              <a:buSzPts val="1400"/>
              <a:buFont typeface="Bebas Neue" panose="020B0606020202050201"/>
              <a:buNone/>
              <a:defRPr>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1600"/>
              </a:spcBef>
              <a:spcAft>
                <a:spcPts val="1600"/>
              </a:spcAft>
              <a:buSzPts val="1400"/>
              <a:buFont typeface="Bebas Neue" panose="020B0606020202050201"/>
              <a:buNone/>
              <a:defRPr>
                <a:latin typeface="Bebas Neue" panose="020B0606020202050201"/>
                <a:ea typeface="Bebas Neue" panose="020B0606020202050201"/>
                <a:cs typeface="Bebas Neue" panose="020B0606020202050201"/>
                <a:sym typeface="Bebas Neue" panose="020B0606020202050201"/>
              </a:defRPr>
            </a:lvl9pPr>
          </a:lstStyle>
          <a:p/>
        </p:txBody>
      </p:sp>
      <p:sp>
        <p:nvSpPr>
          <p:cNvPr id="80" name="Google Shape;80;p17"/>
          <p:cNvSpPr txBox="1"/>
          <p:nvPr>
            <p:ph type="subTitle" idx="4"/>
          </p:nvPr>
        </p:nvSpPr>
        <p:spPr>
          <a:xfrm>
            <a:off x="5275850" y="3128600"/>
            <a:ext cx="27858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Bebas Neue" panose="020B0606020202050201"/>
              <a:buNone/>
              <a:defRPr sz="2000" b="1">
                <a:solidFill>
                  <a:schemeClr val="dk1"/>
                </a:solidFill>
                <a:latin typeface="Poiret One" panose="02000000000000000000"/>
                <a:ea typeface="Poiret One" panose="02000000000000000000"/>
                <a:cs typeface="Poiret One" panose="02000000000000000000"/>
                <a:sym typeface="Poiret One" panose="02000000000000000000"/>
              </a:defRPr>
            </a:lvl1pPr>
            <a:lvl2pPr lvl="1" algn="ctr" rtl="0">
              <a:lnSpc>
                <a:spcPct val="100000"/>
              </a:lnSpc>
              <a:spcBef>
                <a:spcPts val="1600"/>
              </a:spcBef>
              <a:spcAft>
                <a:spcPts val="0"/>
              </a:spcAft>
              <a:buSzPts val="1400"/>
              <a:buFont typeface="Bebas Neue" panose="020B0606020202050201"/>
              <a:buNone/>
              <a:defRPr>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1600"/>
              </a:spcBef>
              <a:spcAft>
                <a:spcPts val="0"/>
              </a:spcAft>
              <a:buSzPts val="1400"/>
              <a:buFont typeface="Bebas Neue" panose="020B0606020202050201"/>
              <a:buNone/>
              <a:defRPr>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1600"/>
              </a:spcBef>
              <a:spcAft>
                <a:spcPts val="0"/>
              </a:spcAft>
              <a:buSzPts val="1400"/>
              <a:buFont typeface="Bebas Neue" panose="020B0606020202050201"/>
              <a:buNone/>
              <a:defRPr>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1600"/>
              </a:spcBef>
              <a:spcAft>
                <a:spcPts val="0"/>
              </a:spcAft>
              <a:buSzPts val="1400"/>
              <a:buFont typeface="Bebas Neue" panose="020B0606020202050201"/>
              <a:buNone/>
              <a:defRPr>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1600"/>
              </a:spcBef>
              <a:spcAft>
                <a:spcPts val="0"/>
              </a:spcAft>
              <a:buSzPts val="1400"/>
              <a:buFont typeface="Bebas Neue" panose="020B0606020202050201"/>
              <a:buNone/>
              <a:defRPr>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1600"/>
              </a:spcBef>
              <a:spcAft>
                <a:spcPts val="0"/>
              </a:spcAft>
              <a:buSzPts val="1400"/>
              <a:buFont typeface="Bebas Neue" panose="020B0606020202050201"/>
              <a:buNone/>
              <a:defRPr>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1600"/>
              </a:spcBef>
              <a:spcAft>
                <a:spcPts val="0"/>
              </a:spcAft>
              <a:buSzPts val="1400"/>
              <a:buFont typeface="Bebas Neue" panose="020B0606020202050201"/>
              <a:buNone/>
              <a:defRPr>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1600"/>
              </a:spcBef>
              <a:spcAft>
                <a:spcPts val="1600"/>
              </a:spcAft>
              <a:buSzPts val="1400"/>
              <a:buFont typeface="Bebas Neue" panose="020B0606020202050201"/>
              <a:buNone/>
              <a:defRPr>
                <a:latin typeface="Bebas Neue" panose="020B0606020202050201"/>
                <a:ea typeface="Bebas Neue" panose="020B0606020202050201"/>
                <a:cs typeface="Bebas Neue" panose="020B0606020202050201"/>
                <a:sym typeface="Bebas Neue" panose="020B0606020202050201"/>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81" name="Shape 81"/>
        <p:cNvGrpSpPr/>
        <p:nvPr/>
      </p:nvGrpSpPr>
      <p:grpSpPr>
        <a:xfrm>
          <a:off x="0" y="0"/>
          <a:ext cx="0" cy="0"/>
          <a:chOff x="0" y="0"/>
          <a:chExt cx="0" cy="0"/>
        </a:xfrm>
      </p:grpSpPr>
      <p:pic>
        <p:nvPicPr>
          <p:cNvPr id="82" name="Google Shape;82;p18"/>
          <p:cNvPicPr preferRelativeResize="0"/>
          <p:nvPr/>
        </p:nvPicPr>
        <p:blipFill>
          <a:blip r:embed="rId2"/>
          <a:stretch>
            <a:fillRect/>
          </a:stretch>
        </p:blipFill>
        <p:spPr>
          <a:xfrm>
            <a:off x="0" y="0"/>
            <a:ext cx="9144000" cy="5143500"/>
          </a:xfrm>
          <a:prstGeom prst="rect">
            <a:avLst/>
          </a:prstGeom>
          <a:noFill/>
          <a:ln>
            <a:noFill/>
          </a:ln>
        </p:spPr>
      </p:pic>
      <p:sp>
        <p:nvSpPr>
          <p:cNvPr id="83" name="Google Shape;83;p18"/>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4" name="Google Shape;84;p18"/>
          <p:cNvSpPr txBox="1"/>
          <p:nvPr>
            <p:ph type="title" idx="2"/>
          </p:nvPr>
        </p:nvSpPr>
        <p:spPr>
          <a:xfrm>
            <a:off x="720000" y="29485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85" name="Google Shape;85;p18"/>
          <p:cNvSpPr txBox="1"/>
          <p:nvPr>
            <p:ph type="subTitle" idx="1"/>
          </p:nvPr>
        </p:nvSpPr>
        <p:spPr>
          <a:xfrm>
            <a:off x="720000" y="3315275"/>
            <a:ext cx="2336400" cy="93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panose="02000503000000000000"/>
                <a:ea typeface="Oxygen" panose="02000503000000000000"/>
                <a:cs typeface="Oxygen" panose="02000503000000000000"/>
                <a:sym typeface="Oxygen" panose="02000503000000000000"/>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86" name="Google Shape;86;p18"/>
          <p:cNvSpPr txBox="1"/>
          <p:nvPr>
            <p:ph type="title" idx="3"/>
          </p:nvPr>
        </p:nvSpPr>
        <p:spPr>
          <a:xfrm>
            <a:off x="3403800" y="29485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87" name="Google Shape;87;p18"/>
          <p:cNvSpPr txBox="1"/>
          <p:nvPr>
            <p:ph type="subTitle" idx="4"/>
          </p:nvPr>
        </p:nvSpPr>
        <p:spPr>
          <a:xfrm>
            <a:off x="3403800" y="3315275"/>
            <a:ext cx="2336400" cy="93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panose="02000503000000000000"/>
                <a:ea typeface="Oxygen" panose="02000503000000000000"/>
                <a:cs typeface="Oxygen" panose="02000503000000000000"/>
                <a:sym typeface="Oxygen" panose="02000503000000000000"/>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88" name="Google Shape;88;p18"/>
          <p:cNvSpPr txBox="1"/>
          <p:nvPr>
            <p:ph type="title" idx="5"/>
          </p:nvPr>
        </p:nvSpPr>
        <p:spPr>
          <a:xfrm>
            <a:off x="6087600" y="29485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89" name="Google Shape;89;p18"/>
          <p:cNvSpPr txBox="1"/>
          <p:nvPr>
            <p:ph type="subTitle" idx="6"/>
          </p:nvPr>
        </p:nvSpPr>
        <p:spPr>
          <a:xfrm>
            <a:off x="6087600" y="3315275"/>
            <a:ext cx="2336400" cy="93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panose="02000503000000000000"/>
                <a:ea typeface="Oxygen" panose="02000503000000000000"/>
                <a:cs typeface="Oxygen" panose="02000503000000000000"/>
                <a:sym typeface="Oxygen" panose="02000503000000000000"/>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90" name="Shape 90"/>
        <p:cNvGrpSpPr/>
        <p:nvPr/>
      </p:nvGrpSpPr>
      <p:grpSpPr>
        <a:xfrm>
          <a:off x="0" y="0"/>
          <a:ext cx="0" cy="0"/>
          <a:chOff x="0" y="0"/>
          <a:chExt cx="0" cy="0"/>
        </a:xfrm>
      </p:grpSpPr>
      <p:pic>
        <p:nvPicPr>
          <p:cNvPr id="91" name="Google Shape;91;p19"/>
          <p:cNvPicPr preferRelativeResize="0"/>
          <p:nvPr/>
        </p:nvPicPr>
        <p:blipFill rotWithShape="1">
          <a:blip r:embed="rId2"/>
          <a:srcRect/>
          <a:stretch>
            <a:fillRect/>
          </a:stretch>
        </p:blipFill>
        <p:spPr>
          <a:xfrm>
            <a:off x="0" y="0"/>
            <a:ext cx="9144000" cy="5143500"/>
          </a:xfrm>
          <a:prstGeom prst="rect">
            <a:avLst/>
          </a:prstGeom>
          <a:noFill/>
          <a:ln>
            <a:noFill/>
          </a:ln>
        </p:spPr>
      </p:pic>
      <p:sp>
        <p:nvSpPr>
          <p:cNvPr id="92" name="Google Shape;92;p19"/>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3" name="Google Shape;93;p19"/>
          <p:cNvSpPr txBox="1"/>
          <p:nvPr>
            <p:ph type="title" idx="2"/>
          </p:nvPr>
        </p:nvSpPr>
        <p:spPr>
          <a:xfrm>
            <a:off x="1811453" y="1479425"/>
            <a:ext cx="2480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94" name="Google Shape;94;p19"/>
          <p:cNvSpPr txBox="1"/>
          <p:nvPr>
            <p:ph type="subTitle" idx="1"/>
          </p:nvPr>
        </p:nvSpPr>
        <p:spPr>
          <a:xfrm>
            <a:off x="1811453" y="1851750"/>
            <a:ext cx="24801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atin typeface="Oxygen" panose="02000503000000000000"/>
                <a:ea typeface="Oxygen" panose="02000503000000000000"/>
                <a:cs typeface="Oxygen" panose="02000503000000000000"/>
                <a:sym typeface="Oxygen" panose="02000503000000000000"/>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95" name="Google Shape;95;p19"/>
          <p:cNvSpPr txBox="1"/>
          <p:nvPr>
            <p:ph type="title" idx="3"/>
          </p:nvPr>
        </p:nvSpPr>
        <p:spPr>
          <a:xfrm>
            <a:off x="5749500" y="1479425"/>
            <a:ext cx="2480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96" name="Google Shape;96;p19"/>
          <p:cNvSpPr txBox="1"/>
          <p:nvPr>
            <p:ph type="subTitle" idx="4"/>
          </p:nvPr>
        </p:nvSpPr>
        <p:spPr>
          <a:xfrm>
            <a:off x="5749500" y="1851752"/>
            <a:ext cx="2480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atin typeface="Oxygen" panose="02000503000000000000"/>
                <a:ea typeface="Oxygen" panose="02000503000000000000"/>
                <a:cs typeface="Oxygen" panose="02000503000000000000"/>
                <a:sym typeface="Oxygen" panose="02000503000000000000"/>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97" name="Google Shape;97;p19"/>
          <p:cNvSpPr txBox="1"/>
          <p:nvPr>
            <p:ph type="title" idx="5"/>
          </p:nvPr>
        </p:nvSpPr>
        <p:spPr>
          <a:xfrm>
            <a:off x="1811450" y="3091625"/>
            <a:ext cx="2480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98" name="Google Shape;98;p19"/>
          <p:cNvSpPr txBox="1"/>
          <p:nvPr>
            <p:ph type="subTitle" idx="6"/>
          </p:nvPr>
        </p:nvSpPr>
        <p:spPr>
          <a:xfrm>
            <a:off x="1811450" y="3463950"/>
            <a:ext cx="2480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atin typeface="Oxygen" panose="02000503000000000000"/>
                <a:ea typeface="Oxygen" panose="02000503000000000000"/>
                <a:cs typeface="Oxygen" panose="02000503000000000000"/>
                <a:sym typeface="Oxygen" panose="02000503000000000000"/>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99" name="Google Shape;99;p19"/>
          <p:cNvSpPr txBox="1"/>
          <p:nvPr>
            <p:ph type="title" idx="7"/>
          </p:nvPr>
        </p:nvSpPr>
        <p:spPr>
          <a:xfrm>
            <a:off x="5749500" y="3091623"/>
            <a:ext cx="2480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00" name="Google Shape;100;p19"/>
          <p:cNvSpPr txBox="1"/>
          <p:nvPr>
            <p:ph type="subTitle" idx="8"/>
          </p:nvPr>
        </p:nvSpPr>
        <p:spPr>
          <a:xfrm>
            <a:off x="5749500" y="3463950"/>
            <a:ext cx="2480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atin typeface="Oxygen" panose="02000503000000000000"/>
                <a:ea typeface="Oxygen" panose="02000503000000000000"/>
                <a:cs typeface="Oxygen" panose="02000503000000000000"/>
                <a:sym typeface="Oxygen" panose="02000503000000000000"/>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01" name="Shape 101"/>
        <p:cNvGrpSpPr/>
        <p:nvPr/>
      </p:nvGrpSpPr>
      <p:grpSpPr>
        <a:xfrm>
          <a:off x="0" y="0"/>
          <a:ext cx="0" cy="0"/>
          <a:chOff x="0" y="0"/>
          <a:chExt cx="0" cy="0"/>
        </a:xfrm>
      </p:grpSpPr>
      <p:pic>
        <p:nvPicPr>
          <p:cNvPr id="102" name="Google Shape;102;p20"/>
          <p:cNvPicPr preferRelativeResize="0"/>
          <p:nvPr/>
        </p:nvPicPr>
        <p:blipFill rotWithShape="1">
          <a:blip r:embed="rId2"/>
          <a:srcRect b="10"/>
          <a:stretch>
            <a:fillRect/>
          </a:stretch>
        </p:blipFill>
        <p:spPr>
          <a:xfrm>
            <a:off x="0" y="0"/>
            <a:ext cx="9143999" cy="5143502"/>
          </a:xfrm>
          <a:prstGeom prst="rect">
            <a:avLst/>
          </a:prstGeom>
          <a:noFill/>
          <a:ln>
            <a:noFill/>
          </a:ln>
        </p:spPr>
      </p:pic>
      <p:sp>
        <p:nvSpPr>
          <p:cNvPr id="103" name="Google Shape;103;p20"/>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20"/>
          <p:cNvSpPr txBox="1"/>
          <p:nvPr>
            <p:ph type="title" idx="2"/>
          </p:nvPr>
        </p:nvSpPr>
        <p:spPr>
          <a:xfrm>
            <a:off x="788550" y="1881312"/>
            <a:ext cx="2305500" cy="41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05" name="Google Shape;105;p20"/>
          <p:cNvSpPr txBox="1"/>
          <p:nvPr>
            <p:ph type="subTitle" idx="1"/>
          </p:nvPr>
        </p:nvSpPr>
        <p:spPr>
          <a:xfrm>
            <a:off x="720013" y="2193175"/>
            <a:ext cx="2442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panose="02000503000000000000"/>
                <a:ea typeface="Oxygen" panose="02000503000000000000"/>
                <a:cs typeface="Oxygen" panose="02000503000000000000"/>
                <a:sym typeface="Oxygen" panose="02000503000000000000"/>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06" name="Google Shape;106;p20"/>
          <p:cNvSpPr txBox="1"/>
          <p:nvPr>
            <p:ph type="title" idx="3"/>
          </p:nvPr>
        </p:nvSpPr>
        <p:spPr>
          <a:xfrm>
            <a:off x="3419250" y="1881312"/>
            <a:ext cx="2305500" cy="41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07" name="Google Shape;107;p20"/>
          <p:cNvSpPr txBox="1"/>
          <p:nvPr>
            <p:ph type="subTitle" idx="4"/>
          </p:nvPr>
        </p:nvSpPr>
        <p:spPr>
          <a:xfrm>
            <a:off x="3331962" y="2193175"/>
            <a:ext cx="2480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panose="02000503000000000000"/>
                <a:ea typeface="Oxygen" panose="02000503000000000000"/>
                <a:cs typeface="Oxygen" panose="02000503000000000000"/>
                <a:sym typeface="Oxygen" panose="02000503000000000000"/>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08" name="Google Shape;108;p20"/>
          <p:cNvSpPr txBox="1"/>
          <p:nvPr>
            <p:ph type="title" idx="5"/>
          </p:nvPr>
        </p:nvSpPr>
        <p:spPr>
          <a:xfrm>
            <a:off x="788550" y="3749587"/>
            <a:ext cx="2305500" cy="41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09" name="Google Shape;109;p20"/>
          <p:cNvSpPr txBox="1"/>
          <p:nvPr>
            <p:ph type="subTitle" idx="6"/>
          </p:nvPr>
        </p:nvSpPr>
        <p:spPr>
          <a:xfrm>
            <a:off x="720000" y="4061350"/>
            <a:ext cx="2442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panose="02000503000000000000"/>
                <a:ea typeface="Oxygen" panose="02000503000000000000"/>
                <a:cs typeface="Oxygen" panose="02000503000000000000"/>
                <a:sym typeface="Oxygen" panose="02000503000000000000"/>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10" name="Google Shape;110;p20"/>
          <p:cNvSpPr txBox="1"/>
          <p:nvPr>
            <p:ph type="title" idx="7"/>
          </p:nvPr>
        </p:nvSpPr>
        <p:spPr>
          <a:xfrm>
            <a:off x="3419250" y="3749587"/>
            <a:ext cx="2305500" cy="41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11" name="Google Shape;111;p20"/>
          <p:cNvSpPr txBox="1"/>
          <p:nvPr>
            <p:ph type="subTitle" idx="8"/>
          </p:nvPr>
        </p:nvSpPr>
        <p:spPr>
          <a:xfrm>
            <a:off x="3331950" y="4061350"/>
            <a:ext cx="2480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panose="02000503000000000000"/>
                <a:ea typeface="Oxygen" panose="02000503000000000000"/>
                <a:cs typeface="Oxygen" panose="02000503000000000000"/>
                <a:sym typeface="Oxygen" panose="02000503000000000000"/>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12" name="Google Shape;112;p20"/>
          <p:cNvSpPr txBox="1"/>
          <p:nvPr>
            <p:ph type="title" idx="9"/>
          </p:nvPr>
        </p:nvSpPr>
        <p:spPr>
          <a:xfrm>
            <a:off x="6049924" y="1881312"/>
            <a:ext cx="2305500" cy="41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13" name="Google Shape;113;p20"/>
          <p:cNvSpPr txBox="1"/>
          <p:nvPr>
            <p:ph type="subTitle" idx="13"/>
          </p:nvPr>
        </p:nvSpPr>
        <p:spPr>
          <a:xfrm>
            <a:off x="5981387" y="2193175"/>
            <a:ext cx="2442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panose="02000503000000000000"/>
                <a:ea typeface="Oxygen" panose="02000503000000000000"/>
                <a:cs typeface="Oxygen" panose="02000503000000000000"/>
                <a:sym typeface="Oxygen" panose="02000503000000000000"/>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14" name="Google Shape;114;p20"/>
          <p:cNvSpPr txBox="1"/>
          <p:nvPr>
            <p:ph type="title" idx="14"/>
          </p:nvPr>
        </p:nvSpPr>
        <p:spPr>
          <a:xfrm>
            <a:off x="6049924" y="3749587"/>
            <a:ext cx="2305500" cy="41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15" name="Google Shape;115;p20"/>
          <p:cNvSpPr txBox="1"/>
          <p:nvPr>
            <p:ph type="subTitle" idx="15"/>
          </p:nvPr>
        </p:nvSpPr>
        <p:spPr>
          <a:xfrm>
            <a:off x="5981374" y="4061350"/>
            <a:ext cx="2442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panose="02000503000000000000"/>
                <a:ea typeface="Oxygen" panose="02000503000000000000"/>
                <a:cs typeface="Oxygen" panose="02000503000000000000"/>
                <a:sym typeface="Oxygen" panose="02000503000000000000"/>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2" name="Shape 12"/>
        <p:cNvGrpSpPr/>
        <p:nvPr/>
      </p:nvGrpSpPr>
      <p:grpSpPr>
        <a:xfrm>
          <a:off x="0" y="0"/>
          <a:ext cx="0" cy="0"/>
          <a:chOff x="0" y="0"/>
          <a:chExt cx="0" cy="0"/>
        </a:xfrm>
      </p:grpSpPr>
      <p:pic>
        <p:nvPicPr>
          <p:cNvPr id="13" name="Google Shape;13;p3"/>
          <p:cNvPicPr preferRelativeResize="0"/>
          <p:nvPr/>
        </p:nvPicPr>
        <p:blipFill>
          <a:blip r:embed="rId2"/>
          <a:stretch>
            <a:fillRect/>
          </a:stretch>
        </p:blipFill>
        <p:spPr>
          <a:xfrm>
            <a:off x="0" y="0"/>
            <a:ext cx="9144000" cy="5143484"/>
          </a:xfrm>
          <a:prstGeom prst="rect">
            <a:avLst/>
          </a:prstGeom>
          <a:noFill/>
          <a:ln>
            <a:noFill/>
          </a:ln>
        </p:spPr>
      </p:pic>
      <p:sp>
        <p:nvSpPr>
          <p:cNvPr id="14" name="Google Shape;14;p3"/>
          <p:cNvSpPr txBox="1"/>
          <p:nvPr>
            <p:ph type="title"/>
          </p:nvPr>
        </p:nvSpPr>
        <p:spPr>
          <a:xfrm>
            <a:off x="5139007" y="2342625"/>
            <a:ext cx="3285000" cy="8418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4500" b="1"/>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title" idx="2" hasCustomPrompt="1"/>
          </p:nvPr>
        </p:nvSpPr>
        <p:spPr>
          <a:xfrm>
            <a:off x="5138900" y="1106175"/>
            <a:ext cx="3285000" cy="1265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70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p:nvPr>
            <p:ph type="subTitle" idx="1"/>
          </p:nvPr>
        </p:nvSpPr>
        <p:spPr>
          <a:xfrm>
            <a:off x="5139001" y="3323950"/>
            <a:ext cx="3285000" cy="713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600">
                <a:latin typeface="Oxygen" panose="02000503000000000000"/>
                <a:ea typeface="Oxygen" panose="02000503000000000000"/>
                <a:cs typeface="Oxygen" panose="02000503000000000000"/>
                <a:sym typeface="Oxygen" panose="02000503000000000000"/>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e text 3">
  <p:cSld name="CUSTOM_2">
    <p:spTree>
      <p:nvGrpSpPr>
        <p:cNvPr id="116" name="Shape 116"/>
        <p:cNvGrpSpPr/>
        <p:nvPr/>
      </p:nvGrpSpPr>
      <p:grpSpPr>
        <a:xfrm>
          <a:off x="0" y="0"/>
          <a:ext cx="0" cy="0"/>
          <a:chOff x="0" y="0"/>
          <a:chExt cx="0" cy="0"/>
        </a:xfrm>
      </p:grpSpPr>
      <p:pic>
        <p:nvPicPr>
          <p:cNvPr id="117" name="Google Shape;117;p21"/>
          <p:cNvPicPr preferRelativeResize="0"/>
          <p:nvPr/>
        </p:nvPicPr>
        <p:blipFill>
          <a:blip r:embed="rId2"/>
          <a:stretch>
            <a:fillRect/>
          </a:stretch>
        </p:blipFill>
        <p:spPr>
          <a:xfrm>
            <a:off x="0" y="0"/>
            <a:ext cx="9144000" cy="5143500"/>
          </a:xfrm>
          <a:prstGeom prst="rect">
            <a:avLst/>
          </a:prstGeom>
          <a:noFill/>
          <a:ln>
            <a:noFill/>
          </a:ln>
        </p:spPr>
      </p:pic>
      <p:sp>
        <p:nvSpPr>
          <p:cNvPr id="118" name="Google Shape;118;p21"/>
          <p:cNvSpPr txBox="1"/>
          <p:nvPr>
            <p:ph type="subTitle" idx="1"/>
          </p:nvPr>
        </p:nvSpPr>
        <p:spPr>
          <a:xfrm>
            <a:off x="1759800" y="2006750"/>
            <a:ext cx="2659800" cy="1968900"/>
          </a:xfrm>
          <a:prstGeom prst="rect">
            <a:avLst/>
          </a:prstGeom>
        </p:spPr>
        <p:txBody>
          <a:bodyPr spcFirstLastPara="1" wrap="square" lIns="91425" tIns="91425" rIns="91425" bIns="91425" anchor="t" anchorCtr="0">
            <a:noAutofit/>
          </a:bodyPr>
          <a:lstStyle>
            <a:lvl1pPr lvl="0">
              <a:spcBef>
                <a:spcPts val="0"/>
              </a:spcBef>
              <a:spcAft>
                <a:spcPts val="0"/>
              </a:spcAft>
              <a:buSzPts val="1600"/>
              <a:buFont typeface="Oxygen" panose="02000503000000000000"/>
              <a:buNone/>
              <a:defRPr sz="1600">
                <a:latin typeface="Oxygen" panose="02000503000000000000"/>
                <a:ea typeface="Oxygen" panose="02000503000000000000"/>
                <a:cs typeface="Oxygen" panose="02000503000000000000"/>
                <a:sym typeface="Oxygen" panose="02000503000000000000"/>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19" name="Google Shape;119;p21"/>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1">
  <p:cSld name="CUSTOM_3">
    <p:spTree>
      <p:nvGrpSpPr>
        <p:cNvPr id="120" name="Shape 120"/>
        <p:cNvGrpSpPr/>
        <p:nvPr/>
      </p:nvGrpSpPr>
      <p:grpSpPr>
        <a:xfrm>
          <a:off x="0" y="0"/>
          <a:ext cx="0" cy="0"/>
          <a:chOff x="0" y="0"/>
          <a:chExt cx="0" cy="0"/>
        </a:xfrm>
      </p:grpSpPr>
      <p:pic>
        <p:nvPicPr>
          <p:cNvPr id="121" name="Google Shape;121;p22"/>
          <p:cNvPicPr preferRelativeResize="0"/>
          <p:nvPr/>
        </p:nvPicPr>
        <p:blipFill>
          <a:blip r:embed="rId2"/>
          <a:stretch>
            <a:fillRect/>
          </a:stretch>
        </p:blipFill>
        <p:spPr>
          <a:xfrm>
            <a:off x="-1" y="0"/>
            <a:ext cx="9144000" cy="5143513"/>
          </a:xfrm>
          <a:prstGeom prst="rect">
            <a:avLst/>
          </a:prstGeom>
          <a:noFill/>
          <a:ln>
            <a:noFill/>
          </a:ln>
        </p:spPr>
      </p:pic>
      <p:sp>
        <p:nvSpPr>
          <p:cNvPr id="122" name="Google Shape;122;p22"/>
          <p:cNvSpPr txBox="1"/>
          <p:nvPr>
            <p:ph type="subTitle" idx="1"/>
          </p:nvPr>
        </p:nvSpPr>
        <p:spPr>
          <a:xfrm>
            <a:off x="4281625" y="2006750"/>
            <a:ext cx="2659800" cy="196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Oxygen" panose="02000503000000000000"/>
              <a:buNone/>
              <a:defRPr sz="1600">
                <a:latin typeface="Oxygen" panose="02000503000000000000"/>
                <a:ea typeface="Oxygen" panose="02000503000000000000"/>
                <a:cs typeface="Oxygen" panose="02000503000000000000"/>
                <a:sym typeface="Oxygen" panose="02000503000000000000"/>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3" name="Google Shape;123;p22"/>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2">
  <p:cSld name="CUSTOM_4">
    <p:spTree>
      <p:nvGrpSpPr>
        <p:cNvPr id="124" name="Shape 124"/>
        <p:cNvGrpSpPr/>
        <p:nvPr/>
      </p:nvGrpSpPr>
      <p:grpSpPr>
        <a:xfrm>
          <a:off x="0" y="0"/>
          <a:ext cx="0" cy="0"/>
          <a:chOff x="0" y="0"/>
          <a:chExt cx="0" cy="0"/>
        </a:xfrm>
      </p:grpSpPr>
      <p:pic>
        <p:nvPicPr>
          <p:cNvPr id="125" name="Google Shape;125;p23"/>
          <p:cNvPicPr preferRelativeResize="0"/>
          <p:nvPr/>
        </p:nvPicPr>
        <p:blipFill>
          <a:blip r:embed="rId2"/>
          <a:stretch>
            <a:fillRect/>
          </a:stretch>
        </p:blipFill>
        <p:spPr>
          <a:xfrm>
            <a:off x="0" y="0"/>
            <a:ext cx="9144000" cy="5143513"/>
          </a:xfrm>
          <a:prstGeom prst="rect">
            <a:avLst/>
          </a:prstGeom>
          <a:noFill/>
          <a:ln>
            <a:noFill/>
          </a:ln>
        </p:spPr>
      </p:pic>
      <p:sp>
        <p:nvSpPr>
          <p:cNvPr id="126" name="Google Shape;126;p23"/>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7" name="Google Shape;127;p23"/>
          <p:cNvSpPr txBox="1"/>
          <p:nvPr>
            <p:ph type="subTitle" idx="1"/>
          </p:nvPr>
        </p:nvSpPr>
        <p:spPr>
          <a:xfrm>
            <a:off x="1759800" y="2006750"/>
            <a:ext cx="2659800" cy="1968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Font typeface="Oxygen" panose="02000503000000000000"/>
              <a:buNone/>
              <a:defRPr sz="1600">
                <a:latin typeface="Oxygen" panose="02000503000000000000"/>
                <a:ea typeface="Oxygen" panose="02000503000000000000"/>
                <a:cs typeface="Oxygen" panose="02000503000000000000"/>
                <a:sym typeface="Oxygen" panose="02000503000000000000"/>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4">
  <p:cSld name="CUSTOM_5">
    <p:spTree>
      <p:nvGrpSpPr>
        <p:cNvPr id="128" name="Shape 128"/>
        <p:cNvGrpSpPr/>
        <p:nvPr/>
      </p:nvGrpSpPr>
      <p:grpSpPr>
        <a:xfrm>
          <a:off x="0" y="0"/>
          <a:ext cx="0" cy="0"/>
          <a:chOff x="0" y="0"/>
          <a:chExt cx="0" cy="0"/>
        </a:xfrm>
      </p:grpSpPr>
      <p:pic>
        <p:nvPicPr>
          <p:cNvPr id="129" name="Google Shape;129;p24"/>
          <p:cNvPicPr preferRelativeResize="0"/>
          <p:nvPr/>
        </p:nvPicPr>
        <p:blipFill>
          <a:blip r:embed="rId2"/>
          <a:stretch>
            <a:fillRect/>
          </a:stretch>
        </p:blipFill>
        <p:spPr>
          <a:xfrm>
            <a:off x="-5" y="0"/>
            <a:ext cx="9144005" cy="5143500"/>
          </a:xfrm>
          <a:prstGeom prst="rect">
            <a:avLst/>
          </a:prstGeom>
          <a:noFill/>
          <a:ln>
            <a:noFill/>
          </a:ln>
        </p:spPr>
      </p:pic>
      <p:sp>
        <p:nvSpPr>
          <p:cNvPr id="130" name="Google Shape;130;p24"/>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31" name="Shape 131"/>
        <p:cNvGrpSpPr/>
        <p:nvPr/>
      </p:nvGrpSpPr>
      <p:grpSpPr>
        <a:xfrm>
          <a:off x="0" y="0"/>
          <a:ext cx="0" cy="0"/>
          <a:chOff x="0" y="0"/>
          <a:chExt cx="0" cy="0"/>
        </a:xfrm>
      </p:grpSpPr>
      <p:pic>
        <p:nvPicPr>
          <p:cNvPr id="132" name="Google Shape;132;p25"/>
          <p:cNvPicPr preferRelativeResize="0"/>
          <p:nvPr/>
        </p:nvPicPr>
        <p:blipFill>
          <a:blip r:embed="rId2"/>
          <a:stretch>
            <a:fillRect/>
          </a:stretch>
        </p:blipFill>
        <p:spPr>
          <a:xfrm>
            <a:off x="0" y="0"/>
            <a:ext cx="9144000" cy="5143500"/>
          </a:xfrm>
          <a:prstGeom prst="rect">
            <a:avLst/>
          </a:prstGeom>
          <a:noFill/>
          <a:ln>
            <a:noFill/>
          </a:ln>
        </p:spPr>
      </p:pic>
      <p:sp>
        <p:nvSpPr>
          <p:cNvPr id="133" name="Google Shape;133;p25"/>
          <p:cNvSpPr txBox="1"/>
          <p:nvPr>
            <p:ph type="title" hasCustomPrompt="1"/>
          </p:nvPr>
        </p:nvSpPr>
        <p:spPr>
          <a:xfrm>
            <a:off x="1284000" y="540000"/>
            <a:ext cx="65760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34" name="Google Shape;134;p25"/>
          <p:cNvSpPr txBox="1"/>
          <p:nvPr>
            <p:ph type="subTitle" idx="1"/>
          </p:nvPr>
        </p:nvSpPr>
        <p:spPr>
          <a:xfrm>
            <a:off x="1284000" y="1246025"/>
            <a:ext cx="65760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Oxygen" panose="02000503000000000000"/>
                <a:ea typeface="Oxygen" panose="02000503000000000000"/>
                <a:cs typeface="Oxygen" panose="02000503000000000000"/>
                <a:sym typeface="Oxygen" panose="02000503000000000000"/>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35" name="Google Shape;135;p25"/>
          <p:cNvSpPr txBox="1"/>
          <p:nvPr>
            <p:ph type="title" idx="2" hasCustomPrompt="1"/>
          </p:nvPr>
        </p:nvSpPr>
        <p:spPr>
          <a:xfrm>
            <a:off x="1284000" y="1996138"/>
            <a:ext cx="65760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36" name="Google Shape;136;p25"/>
          <p:cNvSpPr txBox="1"/>
          <p:nvPr>
            <p:ph type="subTitle" idx="3"/>
          </p:nvPr>
        </p:nvSpPr>
        <p:spPr>
          <a:xfrm>
            <a:off x="1284000" y="2702163"/>
            <a:ext cx="65760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Oxygen" panose="02000503000000000000"/>
                <a:ea typeface="Oxygen" panose="02000503000000000000"/>
                <a:cs typeface="Oxygen" panose="02000503000000000000"/>
                <a:sym typeface="Oxygen" panose="02000503000000000000"/>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37" name="Google Shape;137;p25"/>
          <p:cNvSpPr txBox="1"/>
          <p:nvPr>
            <p:ph type="title" idx="4" hasCustomPrompt="1"/>
          </p:nvPr>
        </p:nvSpPr>
        <p:spPr>
          <a:xfrm>
            <a:off x="1284000" y="3452288"/>
            <a:ext cx="65760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38" name="Google Shape;138;p25"/>
          <p:cNvSpPr txBox="1"/>
          <p:nvPr>
            <p:ph type="subTitle" idx="5"/>
          </p:nvPr>
        </p:nvSpPr>
        <p:spPr>
          <a:xfrm>
            <a:off x="1284000" y="4158313"/>
            <a:ext cx="65760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Oxygen" panose="02000503000000000000"/>
                <a:ea typeface="Oxygen" panose="02000503000000000000"/>
                <a:cs typeface="Oxygen" panose="02000503000000000000"/>
                <a:sym typeface="Oxygen" panose="02000503000000000000"/>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1">
  <p:cSld name="CUSTOM_9">
    <p:spTree>
      <p:nvGrpSpPr>
        <p:cNvPr id="139" name="Shape 139"/>
        <p:cNvGrpSpPr/>
        <p:nvPr/>
      </p:nvGrpSpPr>
      <p:grpSpPr>
        <a:xfrm>
          <a:off x="0" y="0"/>
          <a:ext cx="0" cy="0"/>
          <a:chOff x="0" y="0"/>
          <a:chExt cx="0" cy="0"/>
        </a:xfrm>
      </p:grpSpPr>
      <p:pic>
        <p:nvPicPr>
          <p:cNvPr id="140" name="Google Shape;140;p26"/>
          <p:cNvPicPr preferRelativeResize="0"/>
          <p:nvPr/>
        </p:nvPicPr>
        <p:blipFill>
          <a:blip r:embed="rId2"/>
          <a:stretch>
            <a:fillRect/>
          </a:stretch>
        </p:blipFill>
        <p:spPr>
          <a:xfrm>
            <a:off x="-7" y="0"/>
            <a:ext cx="9144000" cy="5143497"/>
          </a:xfrm>
          <a:prstGeom prst="rect">
            <a:avLst/>
          </a:prstGeom>
          <a:noFill/>
          <a:ln>
            <a:noFill/>
          </a:ln>
        </p:spPr>
      </p:pic>
      <p:sp>
        <p:nvSpPr>
          <p:cNvPr id="141" name="Google Shape;141;p26"/>
          <p:cNvSpPr txBox="1"/>
          <p:nvPr>
            <p:ph type="title"/>
          </p:nvPr>
        </p:nvSpPr>
        <p:spPr>
          <a:xfrm>
            <a:off x="720107" y="2342625"/>
            <a:ext cx="32850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b="1"/>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42" name="Google Shape;142;p26"/>
          <p:cNvSpPr txBox="1"/>
          <p:nvPr>
            <p:ph type="title" idx="2" hasCustomPrompt="1"/>
          </p:nvPr>
        </p:nvSpPr>
        <p:spPr>
          <a:xfrm>
            <a:off x="720000" y="1106175"/>
            <a:ext cx="3285000" cy="12651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70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3" name="Google Shape;143;p26"/>
          <p:cNvSpPr txBox="1"/>
          <p:nvPr>
            <p:ph type="subTitle" idx="1"/>
          </p:nvPr>
        </p:nvSpPr>
        <p:spPr>
          <a:xfrm>
            <a:off x="720101" y="3323950"/>
            <a:ext cx="32850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atin typeface="Oxygen" panose="02000503000000000000"/>
                <a:ea typeface="Oxygen" panose="02000503000000000000"/>
                <a:cs typeface="Oxygen" panose="02000503000000000000"/>
                <a:sym typeface="Oxygen" panose="02000503000000000000"/>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2">
  <p:cSld name="CUSTOM_10">
    <p:spTree>
      <p:nvGrpSpPr>
        <p:cNvPr id="144" name="Shape 144"/>
        <p:cNvGrpSpPr/>
        <p:nvPr/>
      </p:nvGrpSpPr>
      <p:grpSpPr>
        <a:xfrm>
          <a:off x="0" y="0"/>
          <a:ext cx="0" cy="0"/>
          <a:chOff x="0" y="0"/>
          <a:chExt cx="0" cy="0"/>
        </a:xfrm>
      </p:grpSpPr>
      <p:pic>
        <p:nvPicPr>
          <p:cNvPr id="145" name="Google Shape;145;p27"/>
          <p:cNvPicPr preferRelativeResize="0"/>
          <p:nvPr/>
        </p:nvPicPr>
        <p:blipFill>
          <a:blip r:embed="rId2"/>
          <a:stretch>
            <a:fillRect/>
          </a:stretch>
        </p:blipFill>
        <p:spPr>
          <a:xfrm>
            <a:off x="0" y="0"/>
            <a:ext cx="9144000" cy="5143500"/>
          </a:xfrm>
          <a:prstGeom prst="rect">
            <a:avLst/>
          </a:prstGeom>
          <a:noFill/>
          <a:ln>
            <a:noFill/>
          </a:ln>
        </p:spPr>
      </p:pic>
      <p:sp>
        <p:nvSpPr>
          <p:cNvPr id="146" name="Google Shape;146;p27"/>
          <p:cNvSpPr txBox="1"/>
          <p:nvPr>
            <p:ph type="title"/>
          </p:nvPr>
        </p:nvSpPr>
        <p:spPr>
          <a:xfrm>
            <a:off x="2929500" y="2342625"/>
            <a:ext cx="3285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b="1"/>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47" name="Google Shape;147;p27"/>
          <p:cNvSpPr txBox="1"/>
          <p:nvPr>
            <p:ph type="title" idx="2" hasCustomPrompt="1"/>
          </p:nvPr>
        </p:nvSpPr>
        <p:spPr>
          <a:xfrm>
            <a:off x="2929500" y="1106175"/>
            <a:ext cx="3285000" cy="1265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70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8" name="Google Shape;148;p27"/>
          <p:cNvSpPr txBox="1"/>
          <p:nvPr>
            <p:ph type="subTitle" idx="1"/>
          </p:nvPr>
        </p:nvSpPr>
        <p:spPr>
          <a:xfrm>
            <a:off x="2929500" y="3323950"/>
            <a:ext cx="3285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atin typeface="Oxygen" panose="02000503000000000000"/>
                <a:ea typeface="Oxygen" panose="02000503000000000000"/>
                <a:cs typeface="Oxygen" panose="02000503000000000000"/>
                <a:sym typeface="Oxygen" panose="02000503000000000000"/>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49" name="Shape 149"/>
        <p:cNvGrpSpPr/>
        <p:nvPr/>
      </p:nvGrpSpPr>
      <p:grpSpPr>
        <a:xfrm>
          <a:off x="0" y="0"/>
          <a:ext cx="0" cy="0"/>
          <a:chOff x="0" y="0"/>
          <a:chExt cx="0" cy="0"/>
        </a:xfrm>
      </p:grpSpPr>
      <p:pic>
        <p:nvPicPr>
          <p:cNvPr id="150" name="Google Shape;150;p28"/>
          <p:cNvPicPr preferRelativeResize="0"/>
          <p:nvPr/>
        </p:nvPicPr>
        <p:blipFill>
          <a:blip r:embed="rId2"/>
          <a:stretch>
            <a:fillRect/>
          </a:stretch>
        </p:blipFill>
        <p:spPr>
          <a:xfrm>
            <a:off x="0" y="3"/>
            <a:ext cx="9144000" cy="5143489"/>
          </a:xfrm>
          <a:prstGeom prst="rect">
            <a:avLst/>
          </a:prstGeom>
          <a:noFill/>
          <a:ln>
            <a:noFill/>
          </a:ln>
        </p:spPr>
      </p:pic>
      <p:sp>
        <p:nvSpPr>
          <p:cNvPr id="151" name="Google Shape;151;p28"/>
          <p:cNvSpPr txBox="1"/>
          <p:nvPr>
            <p:ph type="ctrTitle"/>
          </p:nvPr>
        </p:nvSpPr>
        <p:spPr>
          <a:xfrm>
            <a:off x="4096775" y="540100"/>
            <a:ext cx="4325700" cy="98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b="1"/>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152" name="Google Shape;152;p28"/>
          <p:cNvSpPr txBox="1"/>
          <p:nvPr>
            <p:ph type="subTitle" idx="1"/>
          </p:nvPr>
        </p:nvSpPr>
        <p:spPr>
          <a:xfrm>
            <a:off x="4096775" y="1524100"/>
            <a:ext cx="43257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atin typeface="Oxygen" panose="02000503000000000000"/>
                <a:ea typeface="Oxygen" panose="02000503000000000000"/>
                <a:cs typeface="Oxygen" panose="02000503000000000000"/>
                <a:sym typeface="Oxygen" panose="02000503000000000000"/>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p:txBody>
      </p:sp>
      <p:sp>
        <p:nvSpPr>
          <p:cNvPr id="153" name="Google Shape;153;p28"/>
          <p:cNvSpPr txBox="1"/>
          <p:nvPr/>
        </p:nvSpPr>
        <p:spPr>
          <a:xfrm>
            <a:off x="4409075" y="3137600"/>
            <a:ext cx="3701100" cy="96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lt2"/>
                </a:solidFill>
                <a:latin typeface="Oxygen" panose="02000503000000000000"/>
                <a:ea typeface="Oxygen" panose="02000503000000000000"/>
                <a:cs typeface="Oxygen" panose="02000503000000000000"/>
                <a:sym typeface="Oxygen" panose="02000503000000000000"/>
              </a:rPr>
              <a:t>CREDITS: This presentation template was created by </a:t>
            </a:r>
            <a:r>
              <a:rPr lang="en-GB" u="sng">
                <a:solidFill>
                  <a:schemeClr val="lt2"/>
                </a:solidFill>
                <a:latin typeface="Oxygen" panose="02000503000000000000"/>
                <a:ea typeface="Oxygen" panose="02000503000000000000"/>
                <a:cs typeface="Oxygen" panose="02000503000000000000"/>
                <a:sym typeface="Oxygen" panose="02000503000000000000"/>
                <a:hlinkClick r:id="rId3"/>
              </a:rPr>
              <a:t>Slidesgo</a:t>
            </a:r>
            <a:r>
              <a:rPr lang="en-GB">
                <a:solidFill>
                  <a:schemeClr val="lt2"/>
                </a:solidFill>
                <a:latin typeface="Oxygen" panose="02000503000000000000"/>
                <a:ea typeface="Oxygen" panose="02000503000000000000"/>
                <a:cs typeface="Oxygen" panose="02000503000000000000"/>
                <a:sym typeface="Oxygen" panose="02000503000000000000"/>
              </a:rPr>
              <a:t>, including icons by </a:t>
            </a:r>
            <a:r>
              <a:rPr lang="en-GB" u="sng">
                <a:solidFill>
                  <a:schemeClr val="lt2"/>
                </a:solidFill>
                <a:latin typeface="Oxygen" panose="02000503000000000000"/>
                <a:ea typeface="Oxygen" panose="02000503000000000000"/>
                <a:cs typeface="Oxygen" panose="02000503000000000000"/>
                <a:sym typeface="Oxygen" panose="02000503000000000000"/>
                <a:hlinkClick r:id="rId4"/>
              </a:rPr>
              <a:t>Flaticon</a:t>
            </a:r>
            <a:r>
              <a:rPr lang="en-GB">
                <a:solidFill>
                  <a:schemeClr val="lt2"/>
                </a:solidFill>
                <a:latin typeface="Oxygen" panose="02000503000000000000"/>
                <a:ea typeface="Oxygen" panose="02000503000000000000"/>
                <a:cs typeface="Oxygen" panose="02000503000000000000"/>
                <a:sym typeface="Oxygen" panose="02000503000000000000"/>
              </a:rPr>
              <a:t>, infographics &amp; images by</a:t>
            </a:r>
            <a:r>
              <a:rPr lang="en-GB">
                <a:solidFill>
                  <a:schemeClr val="lt2"/>
                </a:solidFill>
                <a:uFill>
                  <a:noFill/>
                </a:uFill>
                <a:latin typeface="Oxygen" panose="02000503000000000000"/>
                <a:ea typeface="Oxygen" panose="02000503000000000000"/>
                <a:cs typeface="Oxygen" panose="02000503000000000000"/>
                <a:sym typeface="Oxygen" panose="02000503000000000000"/>
                <a:hlinkClick r:id="rId5"/>
              </a:rPr>
              <a:t> </a:t>
            </a:r>
            <a:r>
              <a:rPr lang="en-GB" u="sng">
                <a:solidFill>
                  <a:schemeClr val="lt2"/>
                </a:solidFill>
                <a:latin typeface="Oxygen" panose="02000503000000000000"/>
                <a:ea typeface="Oxygen" panose="02000503000000000000"/>
                <a:cs typeface="Oxygen" panose="02000503000000000000"/>
                <a:sym typeface="Oxygen" panose="02000503000000000000"/>
                <a:hlinkClick r:id="rId5"/>
              </a:rPr>
              <a:t>Freepik</a:t>
            </a:r>
            <a:r>
              <a:rPr lang="en-GB">
                <a:solidFill>
                  <a:schemeClr val="lt2"/>
                </a:solidFill>
                <a:latin typeface="Oxygen" panose="02000503000000000000"/>
                <a:ea typeface="Oxygen" panose="02000503000000000000"/>
                <a:cs typeface="Oxygen" panose="02000503000000000000"/>
                <a:sym typeface="Oxygen" panose="02000503000000000000"/>
              </a:rPr>
              <a:t>.</a:t>
            </a:r>
            <a:endParaRPr>
              <a:solidFill>
                <a:schemeClr val="lt2"/>
              </a:solidFill>
              <a:latin typeface="Oxygen" panose="02000503000000000000"/>
              <a:ea typeface="Oxygen" panose="02000503000000000000"/>
              <a:cs typeface="Oxygen" panose="02000503000000000000"/>
              <a:sym typeface="Oxygen" panose="0200050300000000000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54" name="Shape 154"/>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1">
  <p:cSld name="BLANK_1_1_1_1_1_1_3">
    <p:spTree>
      <p:nvGrpSpPr>
        <p:cNvPr id="155" name="Shape 155"/>
        <p:cNvGrpSpPr/>
        <p:nvPr/>
      </p:nvGrpSpPr>
      <p:grpSpPr>
        <a:xfrm>
          <a:off x="0" y="0"/>
          <a:ext cx="0" cy="0"/>
          <a:chOff x="0" y="0"/>
          <a:chExt cx="0" cy="0"/>
        </a:xfrm>
      </p:grpSpPr>
      <p:pic>
        <p:nvPicPr>
          <p:cNvPr id="156" name="Google Shape;156;p30"/>
          <p:cNvPicPr preferRelativeResize="0"/>
          <p:nvPr/>
        </p:nvPicPr>
        <p:blipFill>
          <a:blip r:embed="rId2"/>
          <a:stretch>
            <a:fillRect/>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7" name="Shape 17"/>
        <p:cNvGrpSpPr/>
        <p:nvPr/>
      </p:nvGrpSpPr>
      <p:grpSpPr>
        <a:xfrm>
          <a:off x="0" y="0"/>
          <a:ext cx="0" cy="0"/>
          <a:chOff x="0" y="0"/>
          <a:chExt cx="0" cy="0"/>
        </a:xfrm>
      </p:grpSpPr>
      <p:pic>
        <p:nvPicPr>
          <p:cNvPr id="18" name="Google Shape;18;p4"/>
          <p:cNvPicPr preferRelativeResize="0"/>
          <p:nvPr/>
        </p:nvPicPr>
        <p:blipFill>
          <a:blip r:embed="rId2"/>
          <a:stretch>
            <a:fillRect/>
          </a:stretch>
        </p:blipFill>
        <p:spPr>
          <a:xfrm>
            <a:off x="0" y="0"/>
            <a:ext cx="9144000" cy="5143500"/>
          </a:xfrm>
          <a:prstGeom prst="rect">
            <a:avLst/>
          </a:prstGeom>
          <a:noFill/>
          <a:ln>
            <a:noFill/>
          </a:ln>
        </p:spPr>
      </p:pic>
      <p:sp>
        <p:nvSpPr>
          <p:cNvPr id="19" name="Google Shape;19;p4"/>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 name="Google Shape;20;p4"/>
          <p:cNvSpPr txBox="1"/>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Font typeface="Oxygen" panose="02000503000000000000"/>
              <a:buChar char="●"/>
              <a:defRPr sz="1400">
                <a:latin typeface="Oxygen" panose="02000503000000000000"/>
                <a:ea typeface="Oxygen" panose="02000503000000000000"/>
                <a:cs typeface="Oxygen" panose="02000503000000000000"/>
                <a:sym typeface="Oxygen" panose="02000503000000000000"/>
              </a:defRPr>
            </a:lvl1pPr>
            <a:lvl2pPr marL="914400" lvl="1" indent="-317500" rtl="0">
              <a:lnSpc>
                <a:spcPct val="115000"/>
              </a:lnSpc>
              <a:spcBef>
                <a:spcPts val="1600"/>
              </a:spcBef>
              <a:spcAft>
                <a:spcPts val="0"/>
              </a:spcAft>
              <a:buSzPts val="1400"/>
              <a:buFont typeface="Oxygen" panose="02000503000000000000"/>
              <a:buChar char="○"/>
              <a:defRPr>
                <a:latin typeface="Oxygen" panose="02000503000000000000"/>
                <a:ea typeface="Oxygen" panose="02000503000000000000"/>
                <a:cs typeface="Oxygen" panose="02000503000000000000"/>
                <a:sym typeface="Oxygen" panose="02000503000000000000"/>
              </a:defRPr>
            </a:lvl2pPr>
            <a:lvl3pPr marL="1371600" lvl="2" indent="-317500" rtl="0">
              <a:lnSpc>
                <a:spcPct val="115000"/>
              </a:lnSpc>
              <a:spcBef>
                <a:spcPts val="1600"/>
              </a:spcBef>
              <a:spcAft>
                <a:spcPts val="0"/>
              </a:spcAft>
              <a:buSzPts val="1400"/>
              <a:buFont typeface="Oxygen" panose="02000503000000000000"/>
              <a:buChar char="■"/>
              <a:defRPr>
                <a:latin typeface="Oxygen" panose="02000503000000000000"/>
                <a:ea typeface="Oxygen" panose="02000503000000000000"/>
                <a:cs typeface="Oxygen" panose="02000503000000000000"/>
                <a:sym typeface="Oxygen" panose="02000503000000000000"/>
              </a:defRPr>
            </a:lvl3pPr>
            <a:lvl4pPr marL="1828800" lvl="3" indent="-317500" rtl="0">
              <a:lnSpc>
                <a:spcPct val="115000"/>
              </a:lnSpc>
              <a:spcBef>
                <a:spcPts val="1600"/>
              </a:spcBef>
              <a:spcAft>
                <a:spcPts val="0"/>
              </a:spcAft>
              <a:buSzPts val="1400"/>
              <a:buFont typeface="Oxygen" panose="02000503000000000000"/>
              <a:buChar char="●"/>
              <a:defRPr>
                <a:latin typeface="Oxygen" panose="02000503000000000000"/>
                <a:ea typeface="Oxygen" panose="02000503000000000000"/>
                <a:cs typeface="Oxygen" panose="02000503000000000000"/>
                <a:sym typeface="Oxygen" panose="02000503000000000000"/>
              </a:defRPr>
            </a:lvl4pPr>
            <a:lvl5pPr marL="2286000" lvl="4" indent="-317500" rtl="0">
              <a:lnSpc>
                <a:spcPct val="115000"/>
              </a:lnSpc>
              <a:spcBef>
                <a:spcPts val="1600"/>
              </a:spcBef>
              <a:spcAft>
                <a:spcPts val="0"/>
              </a:spcAft>
              <a:buSzPts val="1400"/>
              <a:buFont typeface="Oxygen" panose="02000503000000000000"/>
              <a:buChar char="○"/>
              <a:defRPr>
                <a:latin typeface="Oxygen" panose="02000503000000000000"/>
                <a:ea typeface="Oxygen" panose="02000503000000000000"/>
                <a:cs typeface="Oxygen" panose="02000503000000000000"/>
                <a:sym typeface="Oxygen" panose="02000503000000000000"/>
              </a:defRPr>
            </a:lvl5pPr>
            <a:lvl6pPr marL="2743200" lvl="5" indent="-317500" rtl="0">
              <a:lnSpc>
                <a:spcPct val="115000"/>
              </a:lnSpc>
              <a:spcBef>
                <a:spcPts val="1600"/>
              </a:spcBef>
              <a:spcAft>
                <a:spcPts val="0"/>
              </a:spcAft>
              <a:buSzPts val="1400"/>
              <a:buFont typeface="Oxygen" panose="02000503000000000000"/>
              <a:buChar char="■"/>
              <a:defRPr>
                <a:latin typeface="Oxygen" panose="02000503000000000000"/>
                <a:ea typeface="Oxygen" panose="02000503000000000000"/>
                <a:cs typeface="Oxygen" panose="02000503000000000000"/>
                <a:sym typeface="Oxygen" panose="02000503000000000000"/>
              </a:defRPr>
            </a:lvl6pPr>
            <a:lvl7pPr marL="3200400" lvl="6" indent="-317500" rtl="0">
              <a:lnSpc>
                <a:spcPct val="115000"/>
              </a:lnSpc>
              <a:spcBef>
                <a:spcPts val="1600"/>
              </a:spcBef>
              <a:spcAft>
                <a:spcPts val="0"/>
              </a:spcAft>
              <a:buSzPts val="1400"/>
              <a:buFont typeface="Oxygen" panose="02000503000000000000"/>
              <a:buChar char="●"/>
              <a:defRPr>
                <a:latin typeface="Oxygen" panose="02000503000000000000"/>
                <a:ea typeface="Oxygen" panose="02000503000000000000"/>
                <a:cs typeface="Oxygen" panose="02000503000000000000"/>
                <a:sym typeface="Oxygen" panose="02000503000000000000"/>
              </a:defRPr>
            </a:lvl7pPr>
            <a:lvl8pPr marL="3657600" lvl="7" indent="-317500" rtl="0">
              <a:lnSpc>
                <a:spcPct val="115000"/>
              </a:lnSpc>
              <a:spcBef>
                <a:spcPts val="1600"/>
              </a:spcBef>
              <a:spcAft>
                <a:spcPts val="0"/>
              </a:spcAft>
              <a:buSzPts val="1400"/>
              <a:buFont typeface="Oxygen" panose="02000503000000000000"/>
              <a:buChar char="○"/>
              <a:defRPr>
                <a:latin typeface="Oxygen" panose="02000503000000000000"/>
                <a:ea typeface="Oxygen" panose="02000503000000000000"/>
                <a:cs typeface="Oxygen" panose="02000503000000000000"/>
                <a:sym typeface="Oxygen" panose="02000503000000000000"/>
              </a:defRPr>
            </a:lvl8pPr>
            <a:lvl9pPr marL="4114800" lvl="8" indent="-317500" rtl="0">
              <a:lnSpc>
                <a:spcPct val="115000"/>
              </a:lnSpc>
              <a:spcBef>
                <a:spcPts val="1600"/>
              </a:spcBef>
              <a:spcAft>
                <a:spcPts val="1600"/>
              </a:spcAft>
              <a:buSzPts val="1400"/>
              <a:buFont typeface="Oxygen" panose="02000503000000000000"/>
              <a:buChar char="■"/>
              <a:defRPr>
                <a:latin typeface="Oxygen" panose="02000503000000000000"/>
                <a:ea typeface="Oxygen" panose="02000503000000000000"/>
                <a:cs typeface="Oxygen" panose="02000503000000000000"/>
                <a:sym typeface="Oxygen" panose="02000503000000000000"/>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2">
  <p:cSld name="CUSTOM_4_1">
    <p:spTree>
      <p:nvGrpSpPr>
        <p:cNvPr id="157" name="Shape 157"/>
        <p:cNvGrpSpPr/>
        <p:nvPr/>
      </p:nvGrpSpPr>
      <p:grpSpPr>
        <a:xfrm>
          <a:off x="0" y="0"/>
          <a:ext cx="0" cy="0"/>
          <a:chOff x="0" y="0"/>
          <a:chExt cx="0" cy="0"/>
        </a:xfrm>
      </p:grpSpPr>
      <p:pic>
        <p:nvPicPr>
          <p:cNvPr id="158" name="Google Shape;158;p31"/>
          <p:cNvPicPr preferRelativeResize="0"/>
          <p:nvPr/>
        </p:nvPicPr>
        <p:blipFill>
          <a:blip r:embed="rId2"/>
          <a:stretch>
            <a:fillRect/>
          </a:stretch>
        </p:blipFill>
        <p:spPr>
          <a:xfrm>
            <a:off x="0" y="0"/>
            <a:ext cx="9144000" cy="5143513"/>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1" name="Shape 21"/>
        <p:cNvGrpSpPr/>
        <p:nvPr/>
      </p:nvGrpSpPr>
      <p:grpSpPr>
        <a:xfrm>
          <a:off x="0" y="0"/>
          <a:ext cx="0" cy="0"/>
          <a:chOff x="0" y="0"/>
          <a:chExt cx="0" cy="0"/>
        </a:xfrm>
      </p:grpSpPr>
      <p:pic>
        <p:nvPicPr>
          <p:cNvPr id="22" name="Google Shape;22;p5"/>
          <p:cNvPicPr preferRelativeResize="0"/>
          <p:nvPr/>
        </p:nvPicPr>
        <p:blipFill>
          <a:blip r:embed="rId2"/>
          <a:stretch>
            <a:fillRect/>
          </a:stretch>
        </p:blipFill>
        <p:spPr>
          <a:xfrm>
            <a:off x="0" y="0"/>
            <a:ext cx="9144000" cy="5143500"/>
          </a:xfrm>
          <a:prstGeom prst="rect">
            <a:avLst/>
          </a:prstGeom>
          <a:noFill/>
          <a:ln>
            <a:noFill/>
          </a:ln>
        </p:spPr>
      </p:pic>
      <p:sp>
        <p:nvSpPr>
          <p:cNvPr id="23" name="Google Shape;23;p5"/>
          <p:cNvSpPr txBox="1"/>
          <p:nvPr>
            <p:ph type="subTitle" idx="1"/>
          </p:nvPr>
        </p:nvSpPr>
        <p:spPr>
          <a:xfrm>
            <a:off x="703800" y="2491350"/>
            <a:ext cx="3494100" cy="713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Font typeface="Bebas Neue" panose="020B0606020202050201"/>
              <a:buNone/>
              <a:defRPr sz="2000" b="1">
                <a:solidFill>
                  <a:schemeClr val="dk1"/>
                </a:solidFill>
                <a:latin typeface="Poiret One" panose="02000000000000000000"/>
                <a:ea typeface="Poiret One" panose="02000000000000000000"/>
                <a:cs typeface="Poiret One" panose="02000000000000000000"/>
                <a:sym typeface="Poiret One" panose="02000000000000000000"/>
              </a:defRPr>
            </a:lvl1pPr>
            <a:lvl2pPr lvl="1" algn="ctr">
              <a:lnSpc>
                <a:spcPct val="100000"/>
              </a:lnSpc>
              <a:spcBef>
                <a:spcPts val="1600"/>
              </a:spcBef>
              <a:spcAft>
                <a:spcPts val="0"/>
              </a:spcAft>
              <a:buSzPts val="1400"/>
              <a:buFont typeface="Bebas Neue" panose="020B0606020202050201"/>
              <a:buNone/>
              <a:defRPr>
                <a:latin typeface="Bebas Neue" panose="020B0606020202050201"/>
                <a:ea typeface="Bebas Neue" panose="020B0606020202050201"/>
                <a:cs typeface="Bebas Neue" panose="020B0606020202050201"/>
                <a:sym typeface="Bebas Neue" panose="020B0606020202050201"/>
              </a:defRPr>
            </a:lvl2pPr>
            <a:lvl3pPr lvl="2" algn="ctr">
              <a:lnSpc>
                <a:spcPct val="100000"/>
              </a:lnSpc>
              <a:spcBef>
                <a:spcPts val="1600"/>
              </a:spcBef>
              <a:spcAft>
                <a:spcPts val="0"/>
              </a:spcAft>
              <a:buSzPts val="1400"/>
              <a:buFont typeface="Bebas Neue" panose="020B0606020202050201"/>
              <a:buNone/>
              <a:defRPr>
                <a:latin typeface="Bebas Neue" panose="020B0606020202050201"/>
                <a:ea typeface="Bebas Neue" panose="020B0606020202050201"/>
                <a:cs typeface="Bebas Neue" panose="020B0606020202050201"/>
                <a:sym typeface="Bebas Neue" panose="020B0606020202050201"/>
              </a:defRPr>
            </a:lvl3pPr>
            <a:lvl4pPr lvl="3" algn="ctr">
              <a:lnSpc>
                <a:spcPct val="100000"/>
              </a:lnSpc>
              <a:spcBef>
                <a:spcPts val="1600"/>
              </a:spcBef>
              <a:spcAft>
                <a:spcPts val="0"/>
              </a:spcAft>
              <a:buSzPts val="1400"/>
              <a:buFont typeface="Bebas Neue" panose="020B0606020202050201"/>
              <a:buNone/>
              <a:defRPr>
                <a:latin typeface="Bebas Neue" panose="020B0606020202050201"/>
                <a:ea typeface="Bebas Neue" panose="020B0606020202050201"/>
                <a:cs typeface="Bebas Neue" panose="020B0606020202050201"/>
                <a:sym typeface="Bebas Neue" panose="020B0606020202050201"/>
              </a:defRPr>
            </a:lvl4pPr>
            <a:lvl5pPr lvl="4" algn="ctr">
              <a:lnSpc>
                <a:spcPct val="100000"/>
              </a:lnSpc>
              <a:spcBef>
                <a:spcPts val="1600"/>
              </a:spcBef>
              <a:spcAft>
                <a:spcPts val="0"/>
              </a:spcAft>
              <a:buSzPts val="1400"/>
              <a:buFont typeface="Bebas Neue" panose="020B0606020202050201"/>
              <a:buNone/>
              <a:defRPr>
                <a:latin typeface="Bebas Neue" panose="020B0606020202050201"/>
                <a:ea typeface="Bebas Neue" panose="020B0606020202050201"/>
                <a:cs typeface="Bebas Neue" panose="020B0606020202050201"/>
                <a:sym typeface="Bebas Neue" panose="020B0606020202050201"/>
              </a:defRPr>
            </a:lvl5pPr>
            <a:lvl6pPr lvl="5" algn="ctr">
              <a:lnSpc>
                <a:spcPct val="100000"/>
              </a:lnSpc>
              <a:spcBef>
                <a:spcPts val="1600"/>
              </a:spcBef>
              <a:spcAft>
                <a:spcPts val="0"/>
              </a:spcAft>
              <a:buSzPts val="1400"/>
              <a:buFont typeface="Bebas Neue" panose="020B0606020202050201"/>
              <a:buNone/>
              <a:defRPr>
                <a:latin typeface="Bebas Neue" panose="020B0606020202050201"/>
                <a:ea typeface="Bebas Neue" panose="020B0606020202050201"/>
                <a:cs typeface="Bebas Neue" panose="020B0606020202050201"/>
                <a:sym typeface="Bebas Neue" panose="020B0606020202050201"/>
              </a:defRPr>
            </a:lvl6pPr>
            <a:lvl7pPr lvl="6" algn="ctr">
              <a:lnSpc>
                <a:spcPct val="100000"/>
              </a:lnSpc>
              <a:spcBef>
                <a:spcPts val="1600"/>
              </a:spcBef>
              <a:spcAft>
                <a:spcPts val="0"/>
              </a:spcAft>
              <a:buSzPts val="1400"/>
              <a:buFont typeface="Bebas Neue" panose="020B0606020202050201"/>
              <a:buNone/>
              <a:defRPr>
                <a:latin typeface="Bebas Neue" panose="020B0606020202050201"/>
                <a:ea typeface="Bebas Neue" panose="020B0606020202050201"/>
                <a:cs typeface="Bebas Neue" panose="020B0606020202050201"/>
                <a:sym typeface="Bebas Neue" panose="020B0606020202050201"/>
              </a:defRPr>
            </a:lvl7pPr>
            <a:lvl8pPr lvl="7" algn="ctr">
              <a:lnSpc>
                <a:spcPct val="100000"/>
              </a:lnSpc>
              <a:spcBef>
                <a:spcPts val="1600"/>
              </a:spcBef>
              <a:spcAft>
                <a:spcPts val="0"/>
              </a:spcAft>
              <a:buSzPts val="1400"/>
              <a:buFont typeface="Bebas Neue" panose="020B0606020202050201"/>
              <a:buNone/>
              <a:defRPr>
                <a:latin typeface="Bebas Neue" panose="020B0606020202050201"/>
                <a:ea typeface="Bebas Neue" panose="020B0606020202050201"/>
                <a:cs typeface="Bebas Neue" panose="020B0606020202050201"/>
                <a:sym typeface="Bebas Neue" panose="020B0606020202050201"/>
              </a:defRPr>
            </a:lvl8pPr>
            <a:lvl9pPr lvl="8" algn="ctr">
              <a:lnSpc>
                <a:spcPct val="100000"/>
              </a:lnSpc>
              <a:spcBef>
                <a:spcPts val="1600"/>
              </a:spcBef>
              <a:spcAft>
                <a:spcPts val="1600"/>
              </a:spcAft>
              <a:buSzPts val="1400"/>
              <a:buFont typeface="Bebas Neue" panose="020B0606020202050201"/>
              <a:buNone/>
              <a:defRPr>
                <a:latin typeface="Bebas Neue" panose="020B0606020202050201"/>
                <a:ea typeface="Bebas Neue" panose="020B0606020202050201"/>
                <a:cs typeface="Bebas Neue" panose="020B0606020202050201"/>
                <a:sym typeface="Bebas Neue" panose="020B0606020202050201"/>
              </a:defRPr>
            </a:lvl9pPr>
          </a:lstStyle>
          <a:p/>
        </p:txBody>
      </p:sp>
      <p:sp>
        <p:nvSpPr>
          <p:cNvPr id="24" name="Google Shape;24;p5"/>
          <p:cNvSpPr txBox="1"/>
          <p:nvPr>
            <p:ph type="subTitle" idx="2"/>
          </p:nvPr>
        </p:nvSpPr>
        <p:spPr>
          <a:xfrm>
            <a:off x="4913600" y="2491350"/>
            <a:ext cx="35103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Bebas Neue" panose="020B0606020202050201"/>
              <a:buNone/>
              <a:defRPr sz="2000" b="1">
                <a:solidFill>
                  <a:schemeClr val="dk1"/>
                </a:solidFill>
                <a:latin typeface="Poiret One" panose="02000000000000000000"/>
                <a:ea typeface="Poiret One" panose="02000000000000000000"/>
                <a:cs typeface="Poiret One" panose="02000000000000000000"/>
                <a:sym typeface="Poiret One" panose="02000000000000000000"/>
              </a:defRPr>
            </a:lvl1pPr>
            <a:lvl2pPr lvl="1" algn="ctr" rtl="0">
              <a:lnSpc>
                <a:spcPct val="100000"/>
              </a:lnSpc>
              <a:spcBef>
                <a:spcPts val="1600"/>
              </a:spcBef>
              <a:spcAft>
                <a:spcPts val="0"/>
              </a:spcAft>
              <a:buSzPts val="1400"/>
              <a:buFont typeface="Bebas Neue" panose="020B0606020202050201"/>
              <a:buNone/>
              <a:defRPr>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1600"/>
              </a:spcBef>
              <a:spcAft>
                <a:spcPts val="0"/>
              </a:spcAft>
              <a:buSzPts val="1400"/>
              <a:buFont typeface="Bebas Neue" panose="020B0606020202050201"/>
              <a:buNone/>
              <a:defRPr>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1600"/>
              </a:spcBef>
              <a:spcAft>
                <a:spcPts val="0"/>
              </a:spcAft>
              <a:buSzPts val="1400"/>
              <a:buFont typeface="Bebas Neue" panose="020B0606020202050201"/>
              <a:buNone/>
              <a:defRPr>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1600"/>
              </a:spcBef>
              <a:spcAft>
                <a:spcPts val="0"/>
              </a:spcAft>
              <a:buSzPts val="1400"/>
              <a:buFont typeface="Bebas Neue" panose="020B0606020202050201"/>
              <a:buNone/>
              <a:defRPr>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1600"/>
              </a:spcBef>
              <a:spcAft>
                <a:spcPts val="0"/>
              </a:spcAft>
              <a:buSzPts val="1400"/>
              <a:buFont typeface="Bebas Neue" panose="020B0606020202050201"/>
              <a:buNone/>
              <a:defRPr>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1600"/>
              </a:spcBef>
              <a:spcAft>
                <a:spcPts val="0"/>
              </a:spcAft>
              <a:buSzPts val="1400"/>
              <a:buFont typeface="Bebas Neue" panose="020B0606020202050201"/>
              <a:buNone/>
              <a:defRPr>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1600"/>
              </a:spcBef>
              <a:spcAft>
                <a:spcPts val="0"/>
              </a:spcAft>
              <a:buSzPts val="1400"/>
              <a:buFont typeface="Bebas Neue" panose="020B0606020202050201"/>
              <a:buNone/>
              <a:defRPr>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1600"/>
              </a:spcBef>
              <a:spcAft>
                <a:spcPts val="1600"/>
              </a:spcAft>
              <a:buSzPts val="1400"/>
              <a:buFont typeface="Bebas Neue" panose="020B0606020202050201"/>
              <a:buNone/>
              <a:defRPr>
                <a:latin typeface="Bebas Neue" panose="020B0606020202050201"/>
                <a:ea typeface="Bebas Neue" panose="020B0606020202050201"/>
                <a:cs typeface="Bebas Neue" panose="020B0606020202050201"/>
                <a:sym typeface="Bebas Neue" panose="020B0606020202050201"/>
              </a:defRPr>
            </a:lvl9pPr>
          </a:lstStyle>
          <a:p/>
        </p:txBody>
      </p:sp>
      <p:sp>
        <p:nvSpPr>
          <p:cNvPr id="25" name="Google Shape;25;p5"/>
          <p:cNvSpPr txBox="1"/>
          <p:nvPr>
            <p:ph type="subTitle" idx="3"/>
          </p:nvPr>
        </p:nvSpPr>
        <p:spPr>
          <a:xfrm>
            <a:off x="703800" y="3001175"/>
            <a:ext cx="3494100" cy="93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atin typeface="Oxygen" panose="02000503000000000000"/>
                <a:ea typeface="Oxygen" panose="02000503000000000000"/>
                <a:cs typeface="Oxygen" panose="02000503000000000000"/>
                <a:sym typeface="Oxygen" panose="02000503000000000000"/>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6" name="Google Shape;26;p5"/>
          <p:cNvSpPr txBox="1"/>
          <p:nvPr>
            <p:ph type="subTitle" idx="4"/>
          </p:nvPr>
        </p:nvSpPr>
        <p:spPr>
          <a:xfrm>
            <a:off x="4913600" y="3001175"/>
            <a:ext cx="3510300" cy="93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atin typeface="Oxygen" panose="02000503000000000000"/>
                <a:ea typeface="Oxygen" panose="02000503000000000000"/>
                <a:cs typeface="Oxygen" panose="02000503000000000000"/>
                <a:sym typeface="Oxygen" panose="02000503000000000000"/>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7" name="Google Shape;27;p5"/>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8" name="Shape 28"/>
        <p:cNvGrpSpPr/>
        <p:nvPr/>
      </p:nvGrpSpPr>
      <p:grpSpPr>
        <a:xfrm>
          <a:off x="0" y="0"/>
          <a:ext cx="0" cy="0"/>
          <a:chOff x="0" y="0"/>
          <a:chExt cx="0" cy="0"/>
        </a:xfrm>
      </p:grpSpPr>
      <p:pic>
        <p:nvPicPr>
          <p:cNvPr id="29" name="Google Shape;29;p6"/>
          <p:cNvPicPr preferRelativeResize="0"/>
          <p:nvPr/>
        </p:nvPicPr>
        <p:blipFill rotWithShape="1">
          <a:blip r:embed="rId2"/>
          <a:srcRect/>
          <a:stretch>
            <a:fillRect/>
          </a:stretch>
        </p:blipFill>
        <p:spPr>
          <a:xfrm>
            <a:off x="0" y="0"/>
            <a:ext cx="9144010" cy="5143500"/>
          </a:xfrm>
          <a:prstGeom prst="rect">
            <a:avLst/>
          </a:prstGeom>
          <a:noFill/>
          <a:ln>
            <a:noFill/>
          </a:ln>
        </p:spPr>
      </p:pic>
      <p:sp>
        <p:nvSpPr>
          <p:cNvPr id="30" name="Google Shape;30;p6"/>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1" name="Shape 31"/>
        <p:cNvGrpSpPr/>
        <p:nvPr/>
      </p:nvGrpSpPr>
      <p:grpSpPr>
        <a:xfrm>
          <a:off x="0" y="0"/>
          <a:ext cx="0" cy="0"/>
          <a:chOff x="0" y="0"/>
          <a:chExt cx="0" cy="0"/>
        </a:xfrm>
      </p:grpSpPr>
      <p:pic>
        <p:nvPicPr>
          <p:cNvPr id="32" name="Google Shape;32;p7"/>
          <p:cNvPicPr preferRelativeResize="0"/>
          <p:nvPr/>
        </p:nvPicPr>
        <p:blipFill>
          <a:blip r:embed="rId2"/>
          <a:stretch>
            <a:fillRect/>
          </a:stretch>
        </p:blipFill>
        <p:spPr>
          <a:xfrm flipH="1">
            <a:off x="0" y="0"/>
            <a:ext cx="9144000" cy="5143500"/>
          </a:xfrm>
          <a:prstGeom prst="rect">
            <a:avLst/>
          </a:prstGeom>
          <a:noFill/>
          <a:ln>
            <a:noFill/>
          </a:ln>
        </p:spPr>
      </p:pic>
      <p:sp>
        <p:nvSpPr>
          <p:cNvPr id="33" name="Google Shape;33;p7"/>
          <p:cNvSpPr txBox="1"/>
          <p:nvPr>
            <p:ph type="title"/>
          </p:nvPr>
        </p:nvSpPr>
        <p:spPr>
          <a:xfrm>
            <a:off x="2433000" y="1371169"/>
            <a:ext cx="4278000" cy="86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5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 name="Google Shape;34;p7"/>
          <p:cNvSpPr txBox="1"/>
          <p:nvPr>
            <p:ph type="subTitle" idx="1"/>
          </p:nvPr>
        </p:nvSpPr>
        <p:spPr>
          <a:xfrm>
            <a:off x="2433000" y="2441425"/>
            <a:ext cx="4278000" cy="126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atin typeface="Oxygen" panose="02000503000000000000"/>
                <a:ea typeface="Oxygen" panose="02000503000000000000"/>
                <a:cs typeface="Oxygen" panose="02000503000000000000"/>
                <a:sym typeface="Oxygen" panose="02000503000000000000"/>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5" name="Shape 35"/>
        <p:cNvGrpSpPr/>
        <p:nvPr/>
      </p:nvGrpSpPr>
      <p:grpSpPr>
        <a:xfrm>
          <a:off x="0" y="0"/>
          <a:ext cx="0" cy="0"/>
          <a:chOff x="0" y="0"/>
          <a:chExt cx="0" cy="0"/>
        </a:xfrm>
      </p:grpSpPr>
      <p:pic>
        <p:nvPicPr>
          <p:cNvPr id="36" name="Google Shape;36;p8"/>
          <p:cNvPicPr preferRelativeResize="0"/>
          <p:nvPr/>
        </p:nvPicPr>
        <p:blipFill>
          <a:blip r:embed="rId2"/>
          <a:stretch>
            <a:fillRect/>
          </a:stretch>
        </p:blipFill>
        <p:spPr>
          <a:xfrm>
            <a:off x="0" y="0"/>
            <a:ext cx="9144000" cy="5143500"/>
          </a:xfrm>
          <a:prstGeom prst="rect">
            <a:avLst/>
          </a:prstGeom>
          <a:noFill/>
          <a:ln>
            <a:noFill/>
          </a:ln>
        </p:spPr>
      </p:pic>
      <p:sp>
        <p:nvSpPr>
          <p:cNvPr id="37" name="Google Shape;37;p8"/>
          <p:cNvSpPr txBox="1"/>
          <p:nvPr>
            <p:ph type="title"/>
          </p:nvPr>
        </p:nvSpPr>
        <p:spPr>
          <a:xfrm>
            <a:off x="1388100" y="1693050"/>
            <a:ext cx="6367800" cy="1757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000" b="1"/>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8" name="Shape 38"/>
        <p:cNvGrpSpPr/>
        <p:nvPr/>
      </p:nvGrpSpPr>
      <p:grpSpPr>
        <a:xfrm>
          <a:off x="0" y="0"/>
          <a:ext cx="0" cy="0"/>
          <a:chOff x="0" y="0"/>
          <a:chExt cx="0" cy="0"/>
        </a:xfrm>
      </p:grpSpPr>
      <p:pic>
        <p:nvPicPr>
          <p:cNvPr id="39" name="Google Shape;39;p9"/>
          <p:cNvPicPr preferRelativeResize="0"/>
          <p:nvPr/>
        </p:nvPicPr>
        <p:blipFill>
          <a:blip r:embed="rId2"/>
          <a:stretch>
            <a:fillRect/>
          </a:stretch>
        </p:blipFill>
        <p:spPr>
          <a:xfrm>
            <a:off x="0" y="0"/>
            <a:ext cx="9144000" cy="5143500"/>
          </a:xfrm>
          <a:prstGeom prst="rect">
            <a:avLst/>
          </a:prstGeom>
          <a:noFill/>
          <a:ln>
            <a:noFill/>
          </a:ln>
        </p:spPr>
      </p:pic>
      <p:sp>
        <p:nvSpPr>
          <p:cNvPr id="40" name="Google Shape;40;p9"/>
          <p:cNvSpPr txBox="1"/>
          <p:nvPr>
            <p:ph type="title"/>
          </p:nvPr>
        </p:nvSpPr>
        <p:spPr>
          <a:xfrm>
            <a:off x="2433000" y="1330038"/>
            <a:ext cx="4278000" cy="161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87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1" name="Google Shape;41;p9"/>
          <p:cNvSpPr txBox="1"/>
          <p:nvPr>
            <p:ph type="subTitle" idx="1"/>
          </p:nvPr>
        </p:nvSpPr>
        <p:spPr>
          <a:xfrm>
            <a:off x="2775600" y="3100075"/>
            <a:ext cx="35928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atin typeface="Oxygen" panose="02000503000000000000"/>
                <a:ea typeface="Oxygen" panose="02000503000000000000"/>
                <a:cs typeface="Oxygen" panose="02000503000000000000"/>
                <a:sym typeface="Oxygen" panose="02000503000000000000"/>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2" name="Shape 42"/>
        <p:cNvGrpSpPr/>
        <p:nvPr/>
      </p:nvGrpSpPr>
      <p:grpSpPr>
        <a:xfrm>
          <a:off x="0" y="0"/>
          <a:ext cx="0" cy="0"/>
          <a:chOff x="0" y="0"/>
          <a:chExt cx="0" cy="0"/>
        </a:xfrm>
      </p:grpSpPr>
      <p:pic>
        <p:nvPicPr>
          <p:cNvPr id="43" name="Google Shape;43;p10"/>
          <p:cNvPicPr preferRelativeResize="0"/>
          <p:nvPr/>
        </p:nvPicPr>
        <p:blipFill rotWithShape="1">
          <a:blip r:embed="rId2"/>
          <a:srcRect l="56623" b="10"/>
          <a:stretch>
            <a:fillRect/>
          </a:stretch>
        </p:blipFill>
        <p:spPr>
          <a:xfrm>
            <a:off x="5177825" y="0"/>
            <a:ext cx="3966179" cy="5143502"/>
          </a:xfrm>
          <a:prstGeom prst="rect">
            <a:avLst/>
          </a:prstGeom>
          <a:noFill/>
          <a:ln>
            <a:noFill/>
          </a:ln>
        </p:spPr>
      </p:pic>
      <p:sp>
        <p:nvSpPr>
          <p:cNvPr id="44" name="Google Shape;44;p10"/>
          <p:cNvSpPr txBox="1"/>
          <p:nvPr>
            <p:ph type="title"/>
          </p:nvPr>
        </p:nvSpPr>
        <p:spPr>
          <a:xfrm>
            <a:off x="4781550" y="1416450"/>
            <a:ext cx="3642600" cy="1860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sz="3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5" name="Google Shape;45;p10"/>
          <p:cNvSpPr txBox="1"/>
          <p:nvPr>
            <p:ph type="subTitle" idx="1"/>
          </p:nvPr>
        </p:nvSpPr>
        <p:spPr>
          <a:xfrm>
            <a:off x="5452800" y="3276450"/>
            <a:ext cx="2971200" cy="10317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sz="1600">
                <a:latin typeface="Oxygen" panose="02000503000000000000"/>
                <a:ea typeface="Oxygen" panose="02000503000000000000"/>
                <a:cs typeface="Oxygen" panose="02000503000000000000"/>
                <a:sym typeface="Oxygen" panose="02000503000000000000"/>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1" Type="http://schemas.openxmlformats.org/officeDocument/2006/relationships/theme" Target="../theme/theme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oiret One" panose="02000000000000000000"/>
              <a:buNone/>
              <a:defRPr sz="2800">
                <a:solidFill>
                  <a:schemeClr val="dk1"/>
                </a:solidFill>
                <a:latin typeface="Poiret One" panose="02000000000000000000"/>
                <a:ea typeface="Poiret One" panose="02000000000000000000"/>
                <a:cs typeface="Poiret One" panose="02000000000000000000"/>
                <a:sym typeface="Poiret One" panose="02000000000000000000"/>
              </a:defRPr>
            </a:lvl1pPr>
            <a:lvl2pPr lvl="1" rtl="0">
              <a:spcBef>
                <a:spcPts val="0"/>
              </a:spcBef>
              <a:spcAft>
                <a:spcPts val="0"/>
              </a:spcAft>
              <a:buClr>
                <a:schemeClr val="dk1"/>
              </a:buClr>
              <a:buSzPts val="2800"/>
              <a:buFont typeface="Bebas Neue" panose="020B0606020202050201"/>
              <a:buNone/>
              <a:defRPr sz="28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spcBef>
                <a:spcPts val="0"/>
              </a:spcBef>
              <a:spcAft>
                <a:spcPts val="0"/>
              </a:spcAft>
              <a:buClr>
                <a:schemeClr val="dk1"/>
              </a:buClr>
              <a:buSzPts val="2800"/>
              <a:buFont typeface="Bebas Neue" panose="020B0606020202050201"/>
              <a:buNone/>
              <a:defRPr sz="28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spcBef>
                <a:spcPts val="0"/>
              </a:spcBef>
              <a:spcAft>
                <a:spcPts val="0"/>
              </a:spcAft>
              <a:buClr>
                <a:schemeClr val="dk1"/>
              </a:buClr>
              <a:buSzPts val="2800"/>
              <a:buFont typeface="Bebas Neue" panose="020B0606020202050201"/>
              <a:buNone/>
              <a:defRPr sz="28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spcBef>
                <a:spcPts val="0"/>
              </a:spcBef>
              <a:spcAft>
                <a:spcPts val="0"/>
              </a:spcAft>
              <a:buClr>
                <a:schemeClr val="dk1"/>
              </a:buClr>
              <a:buSzPts val="2800"/>
              <a:buFont typeface="Bebas Neue" panose="020B0606020202050201"/>
              <a:buNone/>
              <a:defRPr sz="28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spcBef>
                <a:spcPts val="0"/>
              </a:spcBef>
              <a:spcAft>
                <a:spcPts val="0"/>
              </a:spcAft>
              <a:buClr>
                <a:schemeClr val="dk1"/>
              </a:buClr>
              <a:buSzPts val="2800"/>
              <a:buFont typeface="Bebas Neue" panose="020B0606020202050201"/>
              <a:buNone/>
              <a:defRPr sz="28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spcBef>
                <a:spcPts val="0"/>
              </a:spcBef>
              <a:spcAft>
                <a:spcPts val="0"/>
              </a:spcAft>
              <a:buClr>
                <a:schemeClr val="dk1"/>
              </a:buClr>
              <a:buSzPts val="2800"/>
              <a:buFont typeface="Bebas Neue" panose="020B0606020202050201"/>
              <a:buNone/>
              <a:defRPr sz="28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spcBef>
                <a:spcPts val="0"/>
              </a:spcBef>
              <a:spcAft>
                <a:spcPts val="0"/>
              </a:spcAft>
              <a:buClr>
                <a:schemeClr val="dk1"/>
              </a:buClr>
              <a:buSzPts val="2800"/>
              <a:buFont typeface="Bebas Neue" panose="020B0606020202050201"/>
              <a:buNone/>
              <a:defRPr sz="28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spcBef>
                <a:spcPts val="0"/>
              </a:spcBef>
              <a:spcAft>
                <a:spcPts val="0"/>
              </a:spcAft>
              <a:buClr>
                <a:schemeClr val="dk1"/>
              </a:buClr>
              <a:buSzPts val="2800"/>
              <a:buFont typeface="Bebas Neue" panose="020B0606020202050201"/>
              <a:buNone/>
              <a:defRPr sz="28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Oxygen Light" panose="02000303000000000000"/>
              <a:buChar char="●"/>
              <a:defRPr sz="1800">
                <a:solidFill>
                  <a:schemeClr val="lt2"/>
                </a:solidFill>
                <a:latin typeface="Oxygen Light" panose="02000303000000000000"/>
                <a:ea typeface="Oxygen Light" panose="02000303000000000000"/>
                <a:cs typeface="Oxygen Light" panose="02000303000000000000"/>
                <a:sym typeface="Oxygen Light" panose="02000303000000000000"/>
              </a:defRPr>
            </a:lvl1pPr>
            <a:lvl2pPr marL="914400" lvl="1" indent="-317500">
              <a:lnSpc>
                <a:spcPct val="115000"/>
              </a:lnSpc>
              <a:spcBef>
                <a:spcPts val="1600"/>
              </a:spcBef>
              <a:spcAft>
                <a:spcPts val="0"/>
              </a:spcAft>
              <a:buClr>
                <a:schemeClr val="lt2"/>
              </a:buClr>
              <a:buSzPts val="1400"/>
              <a:buFont typeface="Oxygen Light" panose="02000303000000000000"/>
              <a:buChar char="○"/>
              <a:defRPr>
                <a:solidFill>
                  <a:schemeClr val="lt2"/>
                </a:solidFill>
                <a:latin typeface="Oxygen Light" panose="02000303000000000000"/>
                <a:ea typeface="Oxygen Light" panose="02000303000000000000"/>
                <a:cs typeface="Oxygen Light" panose="02000303000000000000"/>
                <a:sym typeface="Oxygen Light" panose="02000303000000000000"/>
              </a:defRPr>
            </a:lvl2pPr>
            <a:lvl3pPr marL="1371600" lvl="2" indent="-317500">
              <a:lnSpc>
                <a:spcPct val="115000"/>
              </a:lnSpc>
              <a:spcBef>
                <a:spcPts val="1600"/>
              </a:spcBef>
              <a:spcAft>
                <a:spcPts val="0"/>
              </a:spcAft>
              <a:buClr>
                <a:schemeClr val="lt2"/>
              </a:buClr>
              <a:buSzPts val="1400"/>
              <a:buFont typeface="Oxygen Light" panose="02000303000000000000"/>
              <a:buChar char="■"/>
              <a:defRPr>
                <a:solidFill>
                  <a:schemeClr val="lt2"/>
                </a:solidFill>
                <a:latin typeface="Oxygen Light" panose="02000303000000000000"/>
                <a:ea typeface="Oxygen Light" panose="02000303000000000000"/>
                <a:cs typeface="Oxygen Light" panose="02000303000000000000"/>
                <a:sym typeface="Oxygen Light" panose="02000303000000000000"/>
              </a:defRPr>
            </a:lvl3pPr>
            <a:lvl4pPr marL="1828800" lvl="3" indent="-317500">
              <a:lnSpc>
                <a:spcPct val="115000"/>
              </a:lnSpc>
              <a:spcBef>
                <a:spcPts val="1600"/>
              </a:spcBef>
              <a:spcAft>
                <a:spcPts val="0"/>
              </a:spcAft>
              <a:buClr>
                <a:schemeClr val="lt2"/>
              </a:buClr>
              <a:buSzPts val="1400"/>
              <a:buFont typeface="Oxygen Light" panose="02000303000000000000"/>
              <a:buChar char="●"/>
              <a:defRPr>
                <a:solidFill>
                  <a:schemeClr val="lt2"/>
                </a:solidFill>
                <a:latin typeface="Oxygen Light" panose="02000303000000000000"/>
                <a:ea typeface="Oxygen Light" panose="02000303000000000000"/>
                <a:cs typeface="Oxygen Light" panose="02000303000000000000"/>
                <a:sym typeface="Oxygen Light" panose="02000303000000000000"/>
              </a:defRPr>
            </a:lvl4pPr>
            <a:lvl5pPr marL="2286000" lvl="4" indent="-317500">
              <a:lnSpc>
                <a:spcPct val="115000"/>
              </a:lnSpc>
              <a:spcBef>
                <a:spcPts val="1600"/>
              </a:spcBef>
              <a:spcAft>
                <a:spcPts val="0"/>
              </a:spcAft>
              <a:buClr>
                <a:schemeClr val="lt2"/>
              </a:buClr>
              <a:buSzPts val="1400"/>
              <a:buFont typeface="Oxygen Light" panose="02000303000000000000"/>
              <a:buChar char="○"/>
              <a:defRPr>
                <a:solidFill>
                  <a:schemeClr val="lt2"/>
                </a:solidFill>
                <a:latin typeface="Oxygen Light" panose="02000303000000000000"/>
                <a:ea typeface="Oxygen Light" panose="02000303000000000000"/>
                <a:cs typeface="Oxygen Light" panose="02000303000000000000"/>
                <a:sym typeface="Oxygen Light" panose="02000303000000000000"/>
              </a:defRPr>
            </a:lvl5pPr>
            <a:lvl6pPr marL="2743200" lvl="5" indent="-317500">
              <a:lnSpc>
                <a:spcPct val="115000"/>
              </a:lnSpc>
              <a:spcBef>
                <a:spcPts val="1600"/>
              </a:spcBef>
              <a:spcAft>
                <a:spcPts val="0"/>
              </a:spcAft>
              <a:buClr>
                <a:schemeClr val="lt2"/>
              </a:buClr>
              <a:buSzPts val="1400"/>
              <a:buFont typeface="Oxygen Light" panose="02000303000000000000"/>
              <a:buChar char="■"/>
              <a:defRPr>
                <a:solidFill>
                  <a:schemeClr val="lt2"/>
                </a:solidFill>
                <a:latin typeface="Oxygen Light" panose="02000303000000000000"/>
                <a:ea typeface="Oxygen Light" panose="02000303000000000000"/>
                <a:cs typeface="Oxygen Light" panose="02000303000000000000"/>
                <a:sym typeface="Oxygen Light" panose="02000303000000000000"/>
              </a:defRPr>
            </a:lvl6pPr>
            <a:lvl7pPr marL="3200400" lvl="6" indent="-317500">
              <a:lnSpc>
                <a:spcPct val="115000"/>
              </a:lnSpc>
              <a:spcBef>
                <a:spcPts val="1600"/>
              </a:spcBef>
              <a:spcAft>
                <a:spcPts val="0"/>
              </a:spcAft>
              <a:buClr>
                <a:schemeClr val="lt2"/>
              </a:buClr>
              <a:buSzPts val="1400"/>
              <a:buFont typeface="Oxygen Light" panose="02000303000000000000"/>
              <a:buChar char="●"/>
              <a:defRPr>
                <a:solidFill>
                  <a:schemeClr val="lt2"/>
                </a:solidFill>
                <a:latin typeface="Oxygen Light" panose="02000303000000000000"/>
                <a:ea typeface="Oxygen Light" panose="02000303000000000000"/>
                <a:cs typeface="Oxygen Light" panose="02000303000000000000"/>
                <a:sym typeface="Oxygen Light" panose="02000303000000000000"/>
              </a:defRPr>
            </a:lvl7pPr>
            <a:lvl8pPr marL="3657600" lvl="7" indent="-317500">
              <a:lnSpc>
                <a:spcPct val="115000"/>
              </a:lnSpc>
              <a:spcBef>
                <a:spcPts val="1600"/>
              </a:spcBef>
              <a:spcAft>
                <a:spcPts val="0"/>
              </a:spcAft>
              <a:buClr>
                <a:schemeClr val="lt2"/>
              </a:buClr>
              <a:buSzPts val="1400"/>
              <a:buFont typeface="Oxygen Light" panose="02000303000000000000"/>
              <a:buChar char="○"/>
              <a:defRPr>
                <a:solidFill>
                  <a:schemeClr val="lt2"/>
                </a:solidFill>
                <a:latin typeface="Oxygen Light" panose="02000303000000000000"/>
                <a:ea typeface="Oxygen Light" panose="02000303000000000000"/>
                <a:cs typeface="Oxygen Light" panose="02000303000000000000"/>
                <a:sym typeface="Oxygen Light" panose="02000303000000000000"/>
              </a:defRPr>
            </a:lvl8pPr>
            <a:lvl9pPr marL="4114800" lvl="8" indent="-317500">
              <a:lnSpc>
                <a:spcPct val="115000"/>
              </a:lnSpc>
              <a:spcBef>
                <a:spcPts val="1600"/>
              </a:spcBef>
              <a:spcAft>
                <a:spcPts val="1600"/>
              </a:spcAft>
              <a:buClr>
                <a:schemeClr val="lt2"/>
              </a:buClr>
              <a:buSzPts val="1400"/>
              <a:buFont typeface="Oxygen Light" panose="02000303000000000000"/>
              <a:buChar char="■"/>
              <a:defRPr>
                <a:solidFill>
                  <a:schemeClr val="lt2"/>
                </a:solidFill>
                <a:latin typeface="Oxygen Light" panose="02000303000000000000"/>
                <a:ea typeface="Oxygen Light" panose="02000303000000000000"/>
                <a:cs typeface="Oxygen Light" panose="02000303000000000000"/>
                <a:sym typeface="Oxygen Light" panose="02000303000000000000"/>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8.xml"/><Relationship Id="rId1" Type="http://schemas.openxmlformats.org/officeDocument/2006/relationships/image" Target="../media/image3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image" Target="../media/image2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72" name="Shape 172"/>
        <p:cNvGrpSpPr/>
        <p:nvPr/>
      </p:nvGrpSpPr>
      <p:grpSpPr>
        <a:xfrm>
          <a:off x="0" y="0"/>
          <a:ext cx="0" cy="0"/>
          <a:chOff x="0" y="0"/>
          <a:chExt cx="0" cy="0"/>
        </a:xfrm>
      </p:grpSpPr>
      <p:sp>
        <p:nvSpPr>
          <p:cNvPr id="3" name="Google Shape;167;p34"/>
          <p:cNvSpPr txBox="1"/>
          <p:nvPr/>
        </p:nvSpPr>
        <p:spPr>
          <a:xfrm>
            <a:off x="971550" y="1275080"/>
            <a:ext cx="7275830" cy="241046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5200"/>
              <a:buFont typeface="Poiret One" panose="02000000000000000000"/>
              <a:buNone/>
              <a:defRPr sz="4400" b="1" i="0" u="none" strike="noStrike" cap="none">
                <a:solidFill>
                  <a:schemeClr val="dk1"/>
                </a:solidFill>
                <a:latin typeface="Poiret One" panose="02000000000000000000"/>
                <a:ea typeface="Poiret One" panose="02000000000000000000"/>
                <a:cs typeface="Poiret One" panose="02000000000000000000"/>
                <a:sym typeface="Poiret One" panose="02000000000000000000"/>
              </a:defRPr>
            </a:lvl1pPr>
            <a:lvl2pPr marR="0" lvl="1" algn="ctr" rtl="0">
              <a:lnSpc>
                <a:spcPct val="100000"/>
              </a:lnSpc>
              <a:spcBef>
                <a:spcPts val="0"/>
              </a:spcBef>
              <a:spcAft>
                <a:spcPts val="0"/>
              </a:spcAft>
              <a:buClr>
                <a:srgbClr val="191919"/>
              </a:buClr>
              <a:buSzPts val="5200"/>
              <a:buFont typeface="Bebas Neue" panose="020B0606020202050201"/>
              <a:buNone/>
              <a:defRPr sz="5200" b="0" i="0" u="none" strike="noStrike" cap="none">
                <a:solidFill>
                  <a:srgbClr val="191919"/>
                </a:solidFill>
                <a:latin typeface="Bebas Neue" panose="020B0606020202050201"/>
                <a:ea typeface="Bebas Neue" panose="020B0606020202050201"/>
                <a:cs typeface="Bebas Neue" panose="020B0606020202050201"/>
                <a:sym typeface="Bebas Neue" panose="020B0606020202050201"/>
              </a:defRPr>
            </a:lvl2pPr>
            <a:lvl3pPr marR="0" lvl="2" algn="ctr" rtl="0">
              <a:lnSpc>
                <a:spcPct val="100000"/>
              </a:lnSpc>
              <a:spcBef>
                <a:spcPts val="0"/>
              </a:spcBef>
              <a:spcAft>
                <a:spcPts val="0"/>
              </a:spcAft>
              <a:buClr>
                <a:srgbClr val="191919"/>
              </a:buClr>
              <a:buSzPts val="5200"/>
              <a:buFont typeface="Bebas Neue" panose="020B0606020202050201"/>
              <a:buNone/>
              <a:defRPr sz="5200" b="0" i="0" u="none" strike="noStrike" cap="none">
                <a:solidFill>
                  <a:srgbClr val="191919"/>
                </a:solidFill>
                <a:latin typeface="Bebas Neue" panose="020B0606020202050201"/>
                <a:ea typeface="Bebas Neue" panose="020B0606020202050201"/>
                <a:cs typeface="Bebas Neue" panose="020B0606020202050201"/>
                <a:sym typeface="Bebas Neue" panose="020B0606020202050201"/>
              </a:defRPr>
            </a:lvl3pPr>
            <a:lvl4pPr marR="0" lvl="3" algn="ctr" rtl="0">
              <a:lnSpc>
                <a:spcPct val="100000"/>
              </a:lnSpc>
              <a:spcBef>
                <a:spcPts val="0"/>
              </a:spcBef>
              <a:spcAft>
                <a:spcPts val="0"/>
              </a:spcAft>
              <a:buClr>
                <a:srgbClr val="191919"/>
              </a:buClr>
              <a:buSzPts val="5200"/>
              <a:buFont typeface="Bebas Neue" panose="020B0606020202050201"/>
              <a:buNone/>
              <a:defRPr sz="5200" b="0" i="0" u="none" strike="noStrike" cap="none">
                <a:solidFill>
                  <a:srgbClr val="191919"/>
                </a:solidFill>
                <a:latin typeface="Bebas Neue" panose="020B0606020202050201"/>
                <a:ea typeface="Bebas Neue" panose="020B0606020202050201"/>
                <a:cs typeface="Bebas Neue" panose="020B0606020202050201"/>
                <a:sym typeface="Bebas Neue" panose="020B0606020202050201"/>
              </a:defRPr>
            </a:lvl4pPr>
            <a:lvl5pPr marR="0" lvl="4" algn="ctr" rtl="0">
              <a:lnSpc>
                <a:spcPct val="100000"/>
              </a:lnSpc>
              <a:spcBef>
                <a:spcPts val="0"/>
              </a:spcBef>
              <a:spcAft>
                <a:spcPts val="0"/>
              </a:spcAft>
              <a:buClr>
                <a:srgbClr val="191919"/>
              </a:buClr>
              <a:buSzPts val="5200"/>
              <a:buFont typeface="Bebas Neue" panose="020B0606020202050201"/>
              <a:buNone/>
              <a:defRPr sz="5200" b="0" i="0" u="none" strike="noStrike" cap="none">
                <a:solidFill>
                  <a:srgbClr val="191919"/>
                </a:solidFill>
                <a:latin typeface="Bebas Neue" panose="020B0606020202050201"/>
                <a:ea typeface="Bebas Neue" panose="020B0606020202050201"/>
                <a:cs typeface="Bebas Neue" panose="020B0606020202050201"/>
                <a:sym typeface="Bebas Neue" panose="020B0606020202050201"/>
              </a:defRPr>
            </a:lvl5pPr>
            <a:lvl6pPr marR="0" lvl="5" algn="ctr" rtl="0">
              <a:lnSpc>
                <a:spcPct val="100000"/>
              </a:lnSpc>
              <a:spcBef>
                <a:spcPts val="0"/>
              </a:spcBef>
              <a:spcAft>
                <a:spcPts val="0"/>
              </a:spcAft>
              <a:buClr>
                <a:srgbClr val="191919"/>
              </a:buClr>
              <a:buSzPts val="5200"/>
              <a:buFont typeface="Bebas Neue" panose="020B0606020202050201"/>
              <a:buNone/>
              <a:defRPr sz="5200" b="0" i="0" u="none" strike="noStrike" cap="none">
                <a:solidFill>
                  <a:srgbClr val="191919"/>
                </a:solidFill>
                <a:latin typeface="Bebas Neue" panose="020B0606020202050201"/>
                <a:ea typeface="Bebas Neue" panose="020B0606020202050201"/>
                <a:cs typeface="Bebas Neue" panose="020B0606020202050201"/>
                <a:sym typeface="Bebas Neue" panose="020B0606020202050201"/>
              </a:defRPr>
            </a:lvl6pPr>
            <a:lvl7pPr marR="0" lvl="6" algn="ctr" rtl="0">
              <a:lnSpc>
                <a:spcPct val="100000"/>
              </a:lnSpc>
              <a:spcBef>
                <a:spcPts val="0"/>
              </a:spcBef>
              <a:spcAft>
                <a:spcPts val="0"/>
              </a:spcAft>
              <a:buClr>
                <a:srgbClr val="191919"/>
              </a:buClr>
              <a:buSzPts val="5200"/>
              <a:buFont typeface="Bebas Neue" panose="020B0606020202050201"/>
              <a:buNone/>
              <a:defRPr sz="5200" b="0" i="0" u="none" strike="noStrike" cap="none">
                <a:solidFill>
                  <a:srgbClr val="191919"/>
                </a:solidFill>
                <a:latin typeface="Bebas Neue" panose="020B0606020202050201"/>
                <a:ea typeface="Bebas Neue" panose="020B0606020202050201"/>
                <a:cs typeface="Bebas Neue" panose="020B0606020202050201"/>
                <a:sym typeface="Bebas Neue" panose="020B0606020202050201"/>
              </a:defRPr>
            </a:lvl7pPr>
            <a:lvl8pPr marR="0" lvl="7" algn="ctr" rtl="0">
              <a:lnSpc>
                <a:spcPct val="100000"/>
              </a:lnSpc>
              <a:spcBef>
                <a:spcPts val="0"/>
              </a:spcBef>
              <a:spcAft>
                <a:spcPts val="0"/>
              </a:spcAft>
              <a:buClr>
                <a:srgbClr val="191919"/>
              </a:buClr>
              <a:buSzPts val="5200"/>
              <a:buFont typeface="Bebas Neue" panose="020B0606020202050201"/>
              <a:buNone/>
              <a:defRPr sz="5200" b="0" i="0" u="none" strike="noStrike" cap="none">
                <a:solidFill>
                  <a:srgbClr val="191919"/>
                </a:solidFill>
                <a:latin typeface="Bebas Neue" panose="020B0606020202050201"/>
                <a:ea typeface="Bebas Neue" panose="020B0606020202050201"/>
                <a:cs typeface="Bebas Neue" panose="020B0606020202050201"/>
                <a:sym typeface="Bebas Neue" panose="020B0606020202050201"/>
              </a:defRPr>
            </a:lvl8pPr>
            <a:lvl9pPr marR="0" lvl="8" algn="ctr" rtl="0">
              <a:lnSpc>
                <a:spcPct val="100000"/>
              </a:lnSpc>
              <a:spcBef>
                <a:spcPts val="0"/>
              </a:spcBef>
              <a:spcAft>
                <a:spcPts val="0"/>
              </a:spcAft>
              <a:buClr>
                <a:srgbClr val="191919"/>
              </a:buClr>
              <a:buSzPts val="5200"/>
              <a:buFont typeface="Bebas Neue" panose="020B0606020202050201"/>
              <a:buNone/>
              <a:defRPr sz="5200" b="0" i="0" u="none" strike="noStrike" cap="none">
                <a:solidFill>
                  <a:srgbClr val="191919"/>
                </a:solidFill>
                <a:latin typeface="Bebas Neue" panose="020B0606020202050201"/>
                <a:ea typeface="Bebas Neue" panose="020B0606020202050201"/>
                <a:cs typeface="Bebas Neue" panose="020B0606020202050201"/>
                <a:sym typeface="Bebas Neue" panose="020B0606020202050201"/>
              </a:defRPr>
            </a:lvl9pPr>
          </a:lstStyle>
          <a:p>
            <a:pPr marL="0" lvl="0" indent="0" algn="r" rtl="0">
              <a:spcBef>
                <a:spcPts val="0"/>
              </a:spcBef>
              <a:spcAft>
                <a:spcPts val="0"/>
              </a:spcAft>
              <a:buNone/>
            </a:pPr>
            <a:r>
              <a:rPr lang="en-US" altLang="en-GB"/>
              <a:t>Artificial Intelegent Automatic Speech Recognition (ASR) untuk pencarian potongan ayat Al-Quran</a:t>
            </a:r>
            <a:endParaRPr lang="en-US" altLang="en-GB">
              <a:solidFill>
                <a:schemeClr val="accent1"/>
              </a:solidFill>
            </a:endParaRPr>
          </a:p>
        </p:txBody>
      </p:sp>
      <p:sp>
        <p:nvSpPr>
          <p:cNvPr id="4" name="Google Shape;168;p34"/>
          <p:cNvSpPr txBox="1"/>
          <p:nvPr/>
        </p:nvSpPr>
        <p:spPr>
          <a:xfrm>
            <a:off x="2651760" y="3685540"/>
            <a:ext cx="5595620" cy="79248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lt2"/>
              </a:buClr>
              <a:buSzPts val="1800"/>
              <a:buFont typeface="Oxygen Light" panose="02000303000000000000"/>
              <a:buNone/>
              <a:defRPr sz="1800" b="0" i="0" u="none" strike="noStrike" cap="none">
                <a:solidFill>
                  <a:schemeClr val="lt2"/>
                </a:solidFill>
                <a:latin typeface="Oxygen" panose="02000503000000000000"/>
                <a:ea typeface="Oxygen" panose="02000503000000000000"/>
                <a:cs typeface="Oxygen" panose="02000503000000000000"/>
                <a:sym typeface="Oxygen" panose="02000503000000000000"/>
              </a:defRPr>
            </a:lvl1pPr>
            <a:lvl2pPr marL="914400" marR="0" lvl="1" indent="-317500" algn="ctr" rtl="0">
              <a:lnSpc>
                <a:spcPct val="100000"/>
              </a:lnSpc>
              <a:spcBef>
                <a:spcPts val="0"/>
              </a:spcBef>
              <a:spcAft>
                <a:spcPts val="0"/>
              </a:spcAft>
              <a:buClr>
                <a:schemeClr val="lt2"/>
              </a:buClr>
              <a:buSzPts val="1800"/>
              <a:buFont typeface="Oxygen Light" panose="02000303000000000000"/>
              <a:buNone/>
              <a:defRPr sz="18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2pPr>
            <a:lvl3pPr marL="1371600" marR="0" lvl="2" indent="-317500" algn="ctr" rtl="0">
              <a:lnSpc>
                <a:spcPct val="100000"/>
              </a:lnSpc>
              <a:spcBef>
                <a:spcPts val="0"/>
              </a:spcBef>
              <a:spcAft>
                <a:spcPts val="0"/>
              </a:spcAft>
              <a:buClr>
                <a:schemeClr val="lt2"/>
              </a:buClr>
              <a:buSzPts val="1800"/>
              <a:buFont typeface="Oxygen Light" panose="02000303000000000000"/>
              <a:buNone/>
              <a:defRPr sz="18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3pPr>
            <a:lvl4pPr marL="1828800" marR="0" lvl="3" indent="-317500" algn="ctr" rtl="0">
              <a:lnSpc>
                <a:spcPct val="100000"/>
              </a:lnSpc>
              <a:spcBef>
                <a:spcPts val="0"/>
              </a:spcBef>
              <a:spcAft>
                <a:spcPts val="0"/>
              </a:spcAft>
              <a:buClr>
                <a:schemeClr val="lt2"/>
              </a:buClr>
              <a:buSzPts val="1800"/>
              <a:buFont typeface="Oxygen Light" panose="02000303000000000000"/>
              <a:buNone/>
              <a:defRPr sz="18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4pPr>
            <a:lvl5pPr marL="2286000" marR="0" lvl="4" indent="-317500" algn="ctr" rtl="0">
              <a:lnSpc>
                <a:spcPct val="100000"/>
              </a:lnSpc>
              <a:spcBef>
                <a:spcPts val="0"/>
              </a:spcBef>
              <a:spcAft>
                <a:spcPts val="0"/>
              </a:spcAft>
              <a:buClr>
                <a:schemeClr val="lt2"/>
              </a:buClr>
              <a:buSzPts val="1800"/>
              <a:buFont typeface="Oxygen Light" panose="02000303000000000000"/>
              <a:buNone/>
              <a:defRPr sz="18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5pPr>
            <a:lvl6pPr marL="2743200" marR="0" lvl="5" indent="-317500" algn="ctr" rtl="0">
              <a:lnSpc>
                <a:spcPct val="100000"/>
              </a:lnSpc>
              <a:spcBef>
                <a:spcPts val="0"/>
              </a:spcBef>
              <a:spcAft>
                <a:spcPts val="0"/>
              </a:spcAft>
              <a:buClr>
                <a:schemeClr val="lt2"/>
              </a:buClr>
              <a:buSzPts val="1800"/>
              <a:buFont typeface="Oxygen Light" panose="02000303000000000000"/>
              <a:buNone/>
              <a:defRPr sz="18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6pPr>
            <a:lvl7pPr marL="3200400" marR="0" lvl="6" indent="-317500" algn="ctr" rtl="0">
              <a:lnSpc>
                <a:spcPct val="100000"/>
              </a:lnSpc>
              <a:spcBef>
                <a:spcPts val="0"/>
              </a:spcBef>
              <a:spcAft>
                <a:spcPts val="0"/>
              </a:spcAft>
              <a:buClr>
                <a:schemeClr val="lt2"/>
              </a:buClr>
              <a:buSzPts val="1800"/>
              <a:buFont typeface="Oxygen Light" panose="02000303000000000000"/>
              <a:buNone/>
              <a:defRPr sz="18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7pPr>
            <a:lvl8pPr marL="3657600" marR="0" lvl="7" indent="-317500" algn="ctr" rtl="0">
              <a:lnSpc>
                <a:spcPct val="100000"/>
              </a:lnSpc>
              <a:spcBef>
                <a:spcPts val="0"/>
              </a:spcBef>
              <a:spcAft>
                <a:spcPts val="0"/>
              </a:spcAft>
              <a:buClr>
                <a:schemeClr val="lt2"/>
              </a:buClr>
              <a:buSzPts val="1800"/>
              <a:buFont typeface="Oxygen Light" panose="02000303000000000000"/>
              <a:buNone/>
              <a:defRPr sz="18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8pPr>
            <a:lvl9pPr marL="4114800" marR="0" lvl="8" indent="-317500" algn="ctr" rtl="0">
              <a:lnSpc>
                <a:spcPct val="100000"/>
              </a:lnSpc>
              <a:spcBef>
                <a:spcPts val="0"/>
              </a:spcBef>
              <a:spcAft>
                <a:spcPts val="0"/>
              </a:spcAft>
              <a:buClr>
                <a:schemeClr val="lt2"/>
              </a:buClr>
              <a:buSzPts val="1800"/>
              <a:buFont typeface="Oxygen Light" panose="02000303000000000000"/>
              <a:buNone/>
              <a:defRPr sz="18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9pPr>
          </a:lstStyle>
          <a:p>
            <a:pPr marL="0" lvl="0" indent="0" algn="r" rtl="0">
              <a:spcBef>
                <a:spcPts val="0"/>
              </a:spcBef>
              <a:spcAft>
                <a:spcPts val="0"/>
              </a:spcAft>
              <a:buNone/>
            </a:pPr>
            <a:r>
              <a:rPr lang="en-US" altLang="en-GB"/>
              <a:t>Jurnal Politeknik Caltex Riau</a:t>
            </a:r>
            <a:endParaRPr lang="en-US" altLang="en-GB"/>
          </a:p>
          <a:p>
            <a:pPr marL="0" lvl="0" indent="0" algn="r" rtl="0">
              <a:spcBef>
                <a:spcPts val="0"/>
              </a:spcBef>
              <a:spcAft>
                <a:spcPts val="0"/>
              </a:spcAft>
              <a:buNone/>
            </a:pPr>
            <a:r>
              <a:rPr lang="en-US" altLang="en-GB"/>
              <a:t> e-ISSN : 2460-5255 | p- ISSN : 2443-4159</a:t>
            </a:r>
            <a:endParaRPr lang="en-US" altLang="en-GB"/>
          </a:p>
          <a:p>
            <a:pPr marL="0" lvl="0" indent="0" algn="r" rtl="0">
              <a:spcBef>
                <a:spcPts val="0"/>
              </a:spcBef>
              <a:spcAft>
                <a:spcPts val="0"/>
              </a:spcAft>
              <a:buNone/>
            </a:pPr>
            <a:r>
              <a:rPr lang="en-US" altLang="en-GB"/>
              <a:t>https://jurnal.pcr.ac.id/index.php/jkt/</a:t>
            </a:r>
            <a:endParaRPr lang="en-US" altLang="en-GB"/>
          </a:p>
        </p:txBody>
      </p:sp>
      <p:sp>
        <p:nvSpPr>
          <p:cNvPr id="5" name="Text Box 4"/>
          <p:cNvSpPr txBox="1"/>
          <p:nvPr/>
        </p:nvSpPr>
        <p:spPr>
          <a:xfrm>
            <a:off x="3323590" y="4847590"/>
            <a:ext cx="3048000" cy="306705"/>
          </a:xfrm>
          <a:prstGeom prst="rect">
            <a:avLst/>
          </a:prstGeom>
          <a:noFill/>
        </p:spPr>
        <p:txBody>
          <a:bodyPr wrap="square" rtlCol="0">
            <a:spAutoFit/>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98" name="Shape 198"/>
        <p:cNvGrpSpPr/>
        <p:nvPr/>
      </p:nvGrpSpPr>
      <p:grpSpPr>
        <a:xfrm>
          <a:off x="0" y="0"/>
          <a:ext cx="0" cy="0"/>
          <a:chOff x="0" y="0"/>
          <a:chExt cx="0" cy="0"/>
        </a:xfrm>
      </p:grpSpPr>
      <p:sp>
        <p:nvSpPr>
          <p:cNvPr id="11" name="Google Shape;211;p39"/>
          <p:cNvSpPr txBox="1"/>
          <p:nvPr/>
        </p:nvSpPr>
        <p:spPr>
          <a:xfrm>
            <a:off x="1437005" y="-20955"/>
            <a:ext cx="6541135" cy="7378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iret One" panose="02000000000000000000"/>
              <a:buNone/>
              <a:defRPr sz="4500" b="1" i="0" u="none" strike="noStrike" cap="none">
                <a:solidFill>
                  <a:schemeClr val="dk1"/>
                </a:solidFill>
                <a:latin typeface="Poiret One" panose="02000000000000000000"/>
                <a:ea typeface="Poiret One" panose="02000000000000000000"/>
                <a:cs typeface="Poiret One" panose="02000000000000000000"/>
                <a:sym typeface="Poiret One" panose="02000000000000000000"/>
              </a:defRPr>
            </a:lvl1pPr>
            <a:lvl2pPr marR="0" lvl="1"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R="0" lvl="2"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R="0" lvl="3"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R="0" lvl="4"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R="0" lvl="5"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R="0" lvl="6"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R="0" lvl="7"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R="0" lvl="8"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marL="0" lvl="0" indent="0" algn="ctr" rtl="0">
              <a:spcBef>
                <a:spcPts val="0"/>
              </a:spcBef>
              <a:spcAft>
                <a:spcPts val="0"/>
              </a:spcAft>
              <a:buNone/>
            </a:pPr>
            <a:r>
              <a:rPr lang="en-US" altLang="en-GB" sz="4000"/>
              <a:t>Pengujian</a:t>
            </a:r>
            <a:endParaRPr lang="en-US" altLang="en-GB" sz="4000"/>
          </a:p>
        </p:txBody>
      </p:sp>
      <p:sp>
        <p:nvSpPr>
          <p:cNvPr id="12" name="Google Shape;212;p39"/>
          <p:cNvSpPr txBox="1"/>
          <p:nvPr/>
        </p:nvSpPr>
        <p:spPr>
          <a:xfrm>
            <a:off x="179705" y="699135"/>
            <a:ext cx="8809990" cy="131064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Oxygen Light" panose="02000303000000000000"/>
              <a:buNone/>
              <a:defRPr sz="1600" b="0" i="0" u="none" strike="noStrike" cap="none">
                <a:solidFill>
                  <a:schemeClr val="lt2"/>
                </a:solidFill>
                <a:latin typeface="Oxygen" panose="02000503000000000000"/>
                <a:ea typeface="Oxygen" panose="02000503000000000000"/>
                <a:cs typeface="Oxygen" panose="02000503000000000000"/>
                <a:sym typeface="Oxygen" panose="02000503000000000000"/>
              </a:defRPr>
            </a:lvl1pPr>
            <a:lvl2pPr marL="914400" marR="0" lvl="1"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2pPr>
            <a:lvl3pPr marL="1371600" marR="0" lvl="2"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3pPr>
            <a:lvl4pPr marL="1828800" marR="0" lvl="3"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4pPr>
            <a:lvl5pPr marL="2286000" marR="0" lvl="4"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5pPr>
            <a:lvl6pPr marL="2743200" marR="0" lvl="5"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6pPr>
            <a:lvl7pPr marL="3200400" marR="0" lvl="6"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7pPr>
            <a:lvl8pPr marL="3657600" marR="0" lvl="7"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8pPr>
            <a:lvl9pPr marL="4114800" marR="0" lvl="8" indent="-317500" algn="ctr" rtl="0">
              <a:lnSpc>
                <a:spcPct val="100000"/>
              </a:lnSpc>
              <a:spcBef>
                <a:spcPts val="1600"/>
              </a:spcBef>
              <a:spcAft>
                <a:spcPts val="160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9pPr>
          </a:lstStyle>
          <a:p>
            <a:pPr marL="0" lvl="0" indent="457200" algn="just" rtl="0">
              <a:spcBef>
                <a:spcPts val="0"/>
              </a:spcBef>
              <a:spcAft>
                <a:spcPts val="1600"/>
              </a:spcAft>
              <a:buNone/>
            </a:pPr>
            <a:endParaRPr lang="en-US" sz="1400"/>
          </a:p>
        </p:txBody>
      </p:sp>
      <p:sp>
        <p:nvSpPr>
          <p:cNvPr id="2" name="Google Shape;212;p39"/>
          <p:cNvSpPr txBox="1"/>
          <p:nvPr/>
        </p:nvSpPr>
        <p:spPr>
          <a:xfrm>
            <a:off x="1301750" y="3795395"/>
            <a:ext cx="6811010" cy="100711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Oxygen Light" panose="02000303000000000000"/>
              <a:buNone/>
              <a:defRPr sz="1600" b="0" i="0" u="none" strike="noStrike" cap="none">
                <a:solidFill>
                  <a:schemeClr val="lt2"/>
                </a:solidFill>
                <a:latin typeface="Oxygen" panose="02000503000000000000"/>
                <a:ea typeface="Oxygen" panose="02000503000000000000"/>
                <a:cs typeface="Oxygen" panose="02000503000000000000"/>
                <a:sym typeface="Oxygen" panose="02000503000000000000"/>
              </a:defRPr>
            </a:lvl1pPr>
            <a:lvl2pPr marL="914400" marR="0" lvl="1"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2pPr>
            <a:lvl3pPr marL="1371600" marR="0" lvl="2"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3pPr>
            <a:lvl4pPr marL="1828800" marR="0" lvl="3"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4pPr>
            <a:lvl5pPr marL="2286000" marR="0" lvl="4"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5pPr>
            <a:lvl6pPr marL="2743200" marR="0" lvl="5"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6pPr>
            <a:lvl7pPr marL="3200400" marR="0" lvl="6"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7pPr>
            <a:lvl8pPr marL="3657600" marR="0" lvl="7"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8pPr>
            <a:lvl9pPr marL="4114800" marR="0" lvl="8" indent="-317500" algn="ctr" rtl="0">
              <a:lnSpc>
                <a:spcPct val="100000"/>
              </a:lnSpc>
              <a:spcBef>
                <a:spcPts val="1600"/>
              </a:spcBef>
              <a:spcAft>
                <a:spcPts val="160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9pPr>
          </a:lstStyle>
          <a:p>
            <a:pPr marL="0" lvl="0" indent="457200" algn="just" rtl="0">
              <a:spcBef>
                <a:spcPts val="0"/>
              </a:spcBef>
              <a:spcAft>
                <a:spcPts val="1600"/>
              </a:spcAft>
              <a:buNone/>
            </a:pPr>
            <a:r>
              <a:rPr lang="en-US" sz="1400"/>
              <a:t>Data ASR dalam bentuk table serta terdapat 3 tombol, yaitu tombol detail, tombol edit dan tombol delete.</a:t>
            </a:r>
            <a:endParaRPr lang="en-US" sz="1400"/>
          </a:p>
        </p:txBody>
      </p:sp>
      <p:pic>
        <p:nvPicPr>
          <p:cNvPr id="3" name="Picture 2" descr="Screenshot (8)"/>
          <p:cNvPicPr>
            <a:picLocks noChangeAspect="1"/>
          </p:cNvPicPr>
          <p:nvPr/>
        </p:nvPicPr>
        <p:blipFill>
          <a:blip r:embed="rId1"/>
          <a:stretch>
            <a:fillRect/>
          </a:stretch>
        </p:blipFill>
        <p:spPr>
          <a:xfrm>
            <a:off x="1548130" y="716915"/>
            <a:ext cx="6558280" cy="29794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98" name="Shape 198"/>
        <p:cNvGrpSpPr/>
        <p:nvPr/>
      </p:nvGrpSpPr>
      <p:grpSpPr>
        <a:xfrm>
          <a:off x="0" y="0"/>
          <a:ext cx="0" cy="0"/>
          <a:chOff x="0" y="0"/>
          <a:chExt cx="0" cy="0"/>
        </a:xfrm>
      </p:grpSpPr>
      <p:sp>
        <p:nvSpPr>
          <p:cNvPr id="11" name="Google Shape;211;p39"/>
          <p:cNvSpPr txBox="1"/>
          <p:nvPr/>
        </p:nvSpPr>
        <p:spPr>
          <a:xfrm>
            <a:off x="1445260" y="-20320"/>
            <a:ext cx="6541135" cy="7378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iret One" panose="02000000000000000000"/>
              <a:buNone/>
              <a:defRPr sz="4500" b="1" i="0" u="none" strike="noStrike" cap="none">
                <a:solidFill>
                  <a:schemeClr val="dk1"/>
                </a:solidFill>
                <a:latin typeface="Poiret One" panose="02000000000000000000"/>
                <a:ea typeface="Poiret One" panose="02000000000000000000"/>
                <a:cs typeface="Poiret One" panose="02000000000000000000"/>
                <a:sym typeface="Poiret One" panose="02000000000000000000"/>
              </a:defRPr>
            </a:lvl1pPr>
            <a:lvl2pPr marR="0" lvl="1"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R="0" lvl="2"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R="0" lvl="3"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R="0" lvl="4"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R="0" lvl="5"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R="0" lvl="6"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R="0" lvl="7"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R="0" lvl="8"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marL="0" lvl="0" indent="0" algn="ctr" rtl="0">
              <a:spcBef>
                <a:spcPts val="0"/>
              </a:spcBef>
              <a:spcAft>
                <a:spcPts val="0"/>
              </a:spcAft>
              <a:buNone/>
            </a:pPr>
            <a:r>
              <a:rPr lang="en-US" altLang="en-GB" sz="4000"/>
              <a:t>Pengujian</a:t>
            </a:r>
            <a:endParaRPr lang="en-US" altLang="en-GB" sz="4000"/>
          </a:p>
        </p:txBody>
      </p:sp>
      <p:sp>
        <p:nvSpPr>
          <p:cNvPr id="12" name="Google Shape;212;p39"/>
          <p:cNvSpPr txBox="1"/>
          <p:nvPr/>
        </p:nvSpPr>
        <p:spPr>
          <a:xfrm>
            <a:off x="179705" y="699135"/>
            <a:ext cx="8809990" cy="131064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Oxygen Light" panose="02000303000000000000"/>
              <a:buNone/>
              <a:defRPr sz="1600" b="0" i="0" u="none" strike="noStrike" cap="none">
                <a:solidFill>
                  <a:schemeClr val="lt2"/>
                </a:solidFill>
                <a:latin typeface="Oxygen" panose="02000503000000000000"/>
                <a:ea typeface="Oxygen" panose="02000503000000000000"/>
                <a:cs typeface="Oxygen" panose="02000503000000000000"/>
                <a:sym typeface="Oxygen" panose="02000503000000000000"/>
              </a:defRPr>
            </a:lvl1pPr>
            <a:lvl2pPr marL="914400" marR="0" lvl="1"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2pPr>
            <a:lvl3pPr marL="1371600" marR="0" lvl="2"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3pPr>
            <a:lvl4pPr marL="1828800" marR="0" lvl="3"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4pPr>
            <a:lvl5pPr marL="2286000" marR="0" lvl="4"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5pPr>
            <a:lvl6pPr marL="2743200" marR="0" lvl="5"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6pPr>
            <a:lvl7pPr marL="3200400" marR="0" lvl="6"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7pPr>
            <a:lvl8pPr marL="3657600" marR="0" lvl="7"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8pPr>
            <a:lvl9pPr marL="4114800" marR="0" lvl="8" indent="-317500" algn="ctr" rtl="0">
              <a:lnSpc>
                <a:spcPct val="100000"/>
              </a:lnSpc>
              <a:spcBef>
                <a:spcPts val="1600"/>
              </a:spcBef>
              <a:spcAft>
                <a:spcPts val="160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9pPr>
          </a:lstStyle>
          <a:p>
            <a:pPr marL="0" lvl="0" indent="457200" algn="just" rtl="0">
              <a:spcBef>
                <a:spcPts val="0"/>
              </a:spcBef>
              <a:spcAft>
                <a:spcPts val="1600"/>
              </a:spcAft>
              <a:buNone/>
            </a:pPr>
            <a:endParaRPr lang="en-US" sz="1400"/>
          </a:p>
        </p:txBody>
      </p:sp>
      <p:sp>
        <p:nvSpPr>
          <p:cNvPr id="2" name="Google Shape;212;p39"/>
          <p:cNvSpPr txBox="1"/>
          <p:nvPr/>
        </p:nvSpPr>
        <p:spPr>
          <a:xfrm>
            <a:off x="1301750" y="3795395"/>
            <a:ext cx="6811010" cy="100711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Oxygen Light" panose="02000303000000000000"/>
              <a:buNone/>
              <a:defRPr sz="1600" b="0" i="0" u="none" strike="noStrike" cap="none">
                <a:solidFill>
                  <a:schemeClr val="lt2"/>
                </a:solidFill>
                <a:latin typeface="Oxygen" panose="02000503000000000000"/>
                <a:ea typeface="Oxygen" panose="02000503000000000000"/>
                <a:cs typeface="Oxygen" panose="02000503000000000000"/>
                <a:sym typeface="Oxygen" panose="02000503000000000000"/>
              </a:defRPr>
            </a:lvl1pPr>
            <a:lvl2pPr marL="914400" marR="0" lvl="1"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2pPr>
            <a:lvl3pPr marL="1371600" marR="0" lvl="2"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3pPr>
            <a:lvl4pPr marL="1828800" marR="0" lvl="3"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4pPr>
            <a:lvl5pPr marL="2286000" marR="0" lvl="4"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5pPr>
            <a:lvl6pPr marL="2743200" marR="0" lvl="5"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6pPr>
            <a:lvl7pPr marL="3200400" marR="0" lvl="6"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7pPr>
            <a:lvl8pPr marL="3657600" marR="0" lvl="7"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8pPr>
            <a:lvl9pPr marL="4114800" marR="0" lvl="8" indent="-317500" algn="ctr" rtl="0">
              <a:lnSpc>
                <a:spcPct val="100000"/>
              </a:lnSpc>
              <a:spcBef>
                <a:spcPts val="1600"/>
              </a:spcBef>
              <a:spcAft>
                <a:spcPts val="160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9pPr>
          </a:lstStyle>
          <a:p>
            <a:pPr marL="0" lvl="0" indent="457200" algn="just" rtl="0">
              <a:spcBef>
                <a:spcPts val="0"/>
              </a:spcBef>
              <a:spcAft>
                <a:spcPts val="1600"/>
              </a:spcAft>
              <a:buNone/>
            </a:pPr>
            <a:r>
              <a:rPr lang="en-US" sz="1400"/>
              <a:t>Data Record dalam bentuk table serta terdapat 3 tombol, yaitu tombol detail, tombol edit dan tombol delete.</a:t>
            </a:r>
            <a:endParaRPr lang="en-US" sz="1400"/>
          </a:p>
        </p:txBody>
      </p:sp>
      <p:pic>
        <p:nvPicPr>
          <p:cNvPr id="3" name="Picture 2" descr="Screenshot (9)"/>
          <p:cNvPicPr>
            <a:picLocks noChangeAspect="1"/>
          </p:cNvPicPr>
          <p:nvPr/>
        </p:nvPicPr>
        <p:blipFill>
          <a:blip r:embed="rId1"/>
          <a:stretch>
            <a:fillRect/>
          </a:stretch>
        </p:blipFill>
        <p:spPr>
          <a:xfrm>
            <a:off x="1259840" y="836295"/>
            <a:ext cx="6911975" cy="28403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98" name="Shape 198"/>
        <p:cNvGrpSpPr/>
        <p:nvPr/>
      </p:nvGrpSpPr>
      <p:grpSpPr>
        <a:xfrm>
          <a:off x="0" y="0"/>
          <a:ext cx="0" cy="0"/>
          <a:chOff x="0" y="0"/>
          <a:chExt cx="0" cy="0"/>
        </a:xfrm>
      </p:grpSpPr>
      <p:sp>
        <p:nvSpPr>
          <p:cNvPr id="11" name="Google Shape;211;p39"/>
          <p:cNvSpPr txBox="1"/>
          <p:nvPr/>
        </p:nvSpPr>
        <p:spPr>
          <a:xfrm>
            <a:off x="1301115" y="-20955"/>
            <a:ext cx="6541135" cy="7378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iret One" panose="02000000000000000000"/>
              <a:buNone/>
              <a:defRPr sz="4500" b="1" i="0" u="none" strike="noStrike" cap="none">
                <a:solidFill>
                  <a:schemeClr val="dk1"/>
                </a:solidFill>
                <a:latin typeface="Poiret One" panose="02000000000000000000"/>
                <a:ea typeface="Poiret One" panose="02000000000000000000"/>
                <a:cs typeface="Poiret One" panose="02000000000000000000"/>
                <a:sym typeface="Poiret One" panose="02000000000000000000"/>
              </a:defRPr>
            </a:lvl1pPr>
            <a:lvl2pPr marR="0" lvl="1"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R="0" lvl="2"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R="0" lvl="3"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R="0" lvl="4"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R="0" lvl="5"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R="0" lvl="6"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R="0" lvl="7"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R="0" lvl="8"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marL="0" lvl="0" indent="0" algn="ctr" rtl="0">
              <a:spcBef>
                <a:spcPts val="0"/>
              </a:spcBef>
              <a:spcAft>
                <a:spcPts val="0"/>
              </a:spcAft>
              <a:buNone/>
            </a:pPr>
            <a:r>
              <a:rPr lang="en-US" altLang="en-GB" sz="4000"/>
              <a:t>Pengujian Aplikasi</a:t>
            </a:r>
            <a:endParaRPr lang="en-US" altLang="en-GB" sz="4000"/>
          </a:p>
        </p:txBody>
      </p:sp>
      <p:sp>
        <p:nvSpPr>
          <p:cNvPr id="12" name="Google Shape;212;p39"/>
          <p:cNvSpPr txBox="1"/>
          <p:nvPr/>
        </p:nvSpPr>
        <p:spPr>
          <a:xfrm>
            <a:off x="179705" y="699135"/>
            <a:ext cx="8809990" cy="131064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Oxygen Light" panose="02000303000000000000"/>
              <a:buNone/>
              <a:defRPr sz="1600" b="0" i="0" u="none" strike="noStrike" cap="none">
                <a:solidFill>
                  <a:schemeClr val="lt2"/>
                </a:solidFill>
                <a:latin typeface="Oxygen" panose="02000503000000000000"/>
                <a:ea typeface="Oxygen" panose="02000503000000000000"/>
                <a:cs typeface="Oxygen" panose="02000503000000000000"/>
                <a:sym typeface="Oxygen" panose="02000503000000000000"/>
              </a:defRPr>
            </a:lvl1pPr>
            <a:lvl2pPr marL="914400" marR="0" lvl="1"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2pPr>
            <a:lvl3pPr marL="1371600" marR="0" lvl="2"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3pPr>
            <a:lvl4pPr marL="1828800" marR="0" lvl="3"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4pPr>
            <a:lvl5pPr marL="2286000" marR="0" lvl="4"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5pPr>
            <a:lvl6pPr marL="2743200" marR="0" lvl="5"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6pPr>
            <a:lvl7pPr marL="3200400" marR="0" lvl="6"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7pPr>
            <a:lvl8pPr marL="3657600" marR="0" lvl="7"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8pPr>
            <a:lvl9pPr marL="4114800" marR="0" lvl="8" indent="-317500" algn="ctr" rtl="0">
              <a:lnSpc>
                <a:spcPct val="100000"/>
              </a:lnSpc>
              <a:spcBef>
                <a:spcPts val="1600"/>
              </a:spcBef>
              <a:spcAft>
                <a:spcPts val="160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9pPr>
          </a:lstStyle>
          <a:p>
            <a:pPr marL="0" lvl="0" indent="457200" algn="just" rtl="0">
              <a:spcBef>
                <a:spcPts val="0"/>
              </a:spcBef>
              <a:spcAft>
                <a:spcPts val="1600"/>
              </a:spcAft>
              <a:buNone/>
            </a:pPr>
            <a:endParaRPr lang="en-US" sz="1400"/>
          </a:p>
        </p:txBody>
      </p:sp>
      <p:sp>
        <p:nvSpPr>
          <p:cNvPr id="2" name="Google Shape;212;p39"/>
          <p:cNvSpPr txBox="1"/>
          <p:nvPr/>
        </p:nvSpPr>
        <p:spPr>
          <a:xfrm>
            <a:off x="1301750" y="3910965"/>
            <a:ext cx="6811010" cy="100711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Oxygen Light" panose="02000303000000000000"/>
              <a:buNone/>
              <a:defRPr sz="1600" b="0" i="0" u="none" strike="noStrike" cap="none">
                <a:solidFill>
                  <a:schemeClr val="lt2"/>
                </a:solidFill>
                <a:latin typeface="Oxygen" panose="02000503000000000000"/>
                <a:ea typeface="Oxygen" panose="02000503000000000000"/>
                <a:cs typeface="Oxygen" panose="02000503000000000000"/>
                <a:sym typeface="Oxygen" panose="02000503000000000000"/>
              </a:defRPr>
            </a:lvl1pPr>
            <a:lvl2pPr marL="914400" marR="0" lvl="1"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2pPr>
            <a:lvl3pPr marL="1371600" marR="0" lvl="2"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3pPr>
            <a:lvl4pPr marL="1828800" marR="0" lvl="3"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4pPr>
            <a:lvl5pPr marL="2286000" marR="0" lvl="4"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5pPr>
            <a:lvl6pPr marL="2743200" marR="0" lvl="5"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6pPr>
            <a:lvl7pPr marL="3200400" marR="0" lvl="6"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7pPr>
            <a:lvl8pPr marL="3657600" marR="0" lvl="7"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8pPr>
            <a:lvl9pPr marL="4114800" marR="0" lvl="8" indent="-317500" algn="ctr" rtl="0">
              <a:lnSpc>
                <a:spcPct val="100000"/>
              </a:lnSpc>
              <a:spcBef>
                <a:spcPts val="1600"/>
              </a:spcBef>
              <a:spcAft>
                <a:spcPts val="160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9pPr>
          </a:lstStyle>
          <a:p>
            <a:pPr marL="0" lvl="0" indent="457200" algn="just" rtl="0">
              <a:spcBef>
                <a:spcPts val="0"/>
              </a:spcBef>
              <a:spcAft>
                <a:spcPts val="1600"/>
              </a:spcAft>
              <a:buNone/>
            </a:pPr>
            <a:r>
              <a:rPr lang="en-US" sz="1400"/>
              <a:t>Detail record menampilkan semua isi dengan detil dalam bentuk card.</a:t>
            </a:r>
            <a:endParaRPr lang="en-US" sz="1400"/>
          </a:p>
        </p:txBody>
      </p:sp>
      <p:pic>
        <p:nvPicPr>
          <p:cNvPr id="3" name="Picture 2" descr="Screenshot (10)"/>
          <p:cNvPicPr>
            <a:picLocks noChangeAspect="1"/>
          </p:cNvPicPr>
          <p:nvPr/>
        </p:nvPicPr>
        <p:blipFill>
          <a:blip r:embed="rId1"/>
          <a:stretch>
            <a:fillRect/>
          </a:stretch>
        </p:blipFill>
        <p:spPr>
          <a:xfrm>
            <a:off x="1403985" y="771525"/>
            <a:ext cx="6591300" cy="31242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98" name="Shape 198"/>
        <p:cNvGrpSpPr/>
        <p:nvPr/>
      </p:nvGrpSpPr>
      <p:grpSpPr>
        <a:xfrm>
          <a:off x="0" y="0"/>
          <a:ext cx="0" cy="0"/>
          <a:chOff x="0" y="0"/>
          <a:chExt cx="0" cy="0"/>
        </a:xfrm>
      </p:grpSpPr>
      <p:sp>
        <p:nvSpPr>
          <p:cNvPr id="11" name="Google Shape;211;p39"/>
          <p:cNvSpPr txBox="1"/>
          <p:nvPr/>
        </p:nvSpPr>
        <p:spPr>
          <a:xfrm>
            <a:off x="1301115" y="-20955"/>
            <a:ext cx="6541135" cy="7378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iret One" panose="02000000000000000000"/>
              <a:buNone/>
              <a:defRPr sz="4500" b="1" i="0" u="none" strike="noStrike" cap="none">
                <a:solidFill>
                  <a:schemeClr val="dk1"/>
                </a:solidFill>
                <a:latin typeface="Poiret One" panose="02000000000000000000"/>
                <a:ea typeface="Poiret One" panose="02000000000000000000"/>
                <a:cs typeface="Poiret One" panose="02000000000000000000"/>
                <a:sym typeface="Poiret One" panose="02000000000000000000"/>
              </a:defRPr>
            </a:lvl1pPr>
            <a:lvl2pPr marR="0" lvl="1"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R="0" lvl="2"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R="0" lvl="3"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R="0" lvl="4"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R="0" lvl="5"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R="0" lvl="6"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R="0" lvl="7"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R="0" lvl="8"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marL="0" lvl="0" indent="0" algn="ctr" rtl="0">
              <a:spcBef>
                <a:spcPts val="0"/>
              </a:spcBef>
              <a:spcAft>
                <a:spcPts val="0"/>
              </a:spcAft>
              <a:buNone/>
            </a:pPr>
            <a:r>
              <a:rPr lang="en-US" altLang="en-GB" sz="4000"/>
              <a:t>Pengujian Aplikasi</a:t>
            </a:r>
            <a:endParaRPr lang="en-US" altLang="en-GB" sz="4000"/>
          </a:p>
        </p:txBody>
      </p:sp>
      <p:sp>
        <p:nvSpPr>
          <p:cNvPr id="2" name="Google Shape;212;p39"/>
          <p:cNvSpPr txBox="1"/>
          <p:nvPr/>
        </p:nvSpPr>
        <p:spPr>
          <a:xfrm>
            <a:off x="1301750" y="3723640"/>
            <a:ext cx="6811010" cy="100711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Oxygen Light" panose="02000303000000000000"/>
              <a:buNone/>
              <a:defRPr sz="1600" b="0" i="0" u="none" strike="noStrike" cap="none">
                <a:solidFill>
                  <a:schemeClr val="lt2"/>
                </a:solidFill>
                <a:latin typeface="Oxygen" panose="02000503000000000000"/>
                <a:ea typeface="Oxygen" panose="02000503000000000000"/>
                <a:cs typeface="Oxygen" panose="02000503000000000000"/>
                <a:sym typeface="Oxygen" panose="02000503000000000000"/>
              </a:defRPr>
            </a:lvl1pPr>
            <a:lvl2pPr marL="914400" marR="0" lvl="1"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2pPr>
            <a:lvl3pPr marL="1371600" marR="0" lvl="2"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3pPr>
            <a:lvl4pPr marL="1828800" marR="0" lvl="3"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4pPr>
            <a:lvl5pPr marL="2286000" marR="0" lvl="4"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5pPr>
            <a:lvl6pPr marL="2743200" marR="0" lvl="5"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6pPr>
            <a:lvl7pPr marL="3200400" marR="0" lvl="6"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7pPr>
            <a:lvl8pPr marL="3657600" marR="0" lvl="7"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8pPr>
            <a:lvl9pPr marL="4114800" marR="0" lvl="8" indent="-317500" algn="ctr" rtl="0">
              <a:lnSpc>
                <a:spcPct val="100000"/>
              </a:lnSpc>
              <a:spcBef>
                <a:spcPts val="1600"/>
              </a:spcBef>
              <a:spcAft>
                <a:spcPts val="160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9pPr>
          </a:lstStyle>
          <a:p>
            <a:pPr marL="0" lvl="0" indent="457200" algn="just" rtl="0">
              <a:spcBef>
                <a:spcPts val="0"/>
              </a:spcBef>
              <a:spcAft>
                <a:spcPts val="1600"/>
              </a:spcAft>
              <a:buNone/>
            </a:pPr>
            <a:r>
              <a:rPr lang="en-US" sz="1400"/>
              <a:t>Input Record dalam bentuk table serta terdapat 4 tombol, yaitu tombol recorder, tombol pause, tombol stop dan tombol save.</a:t>
            </a:r>
            <a:endParaRPr lang="en-US" sz="1400"/>
          </a:p>
        </p:txBody>
      </p:sp>
      <p:pic>
        <p:nvPicPr>
          <p:cNvPr id="3" name="Picture 2" descr="Screenshot (11)"/>
          <p:cNvPicPr>
            <a:picLocks noChangeAspect="1"/>
          </p:cNvPicPr>
          <p:nvPr/>
        </p:nvPicPr>
        <p:blipFill>
          <a:blip r:embed="rId1"/>
          <a:stretch>
            <a:fillRect/>
          </a:stretch>
        </p:blipFill>
        <p:spPr>
          <a:xfrm>
            <a:off x="1548130" y="869950"/>
            <a:ext cx="6467475" cy="27717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98" name="Shape 198"/>
        <p:cNvGrpSpPr/>
        <p:nvPr/>
      </p:nvGrpSpPr>
      <p:grpSpPr>
        <a:xfrm>
          <a:off x="0" y="0"/>
          <a:ext cx="0" cy="0"/>
          <a:chOff x="0" y="0"/>
          <a:chExt cx="0" cy="0"/>
        </a:xfrm>
      </p:grpSpPr>
      <p:sp>
        <p:nvSpPr>
          <p:cNvPr id="11" name="Google Shape;211;p39"/>
          <p:cNvSpPr txBox="1"/>
          <p:nvPr/>
        </p:nvSpPr>
        <p:spPr>
          <a:xfrm>
            <a:off x="1301115" y="-20955"/>
            <a:ext cx="6541135" cy="7378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iret One" panose="02000000000000000000"/>
              <a:buNone/>
              <a:defRPr sz="4500" b="1" i="0" u="none" strike="noStrike" cap="none">
                <a:solidFill>
                  <a:schemeClr val="dk1"/>
                </a:solidFill>
                <a:latin typeface="Poiret One" panose="02000000000000000000"/>
                <a:ea typeface="Poiret One" panose="02000000000000000000"/>
                <a:cs typeface="Poiret One" panose="02000000000000000000"/>
                <a:sym typeface="Poiret One" panose="02000000000000000000"/>
              </a:defRPr>
            </a:lvl1pPr>
            <a:lvl2pPr marR="0" lvl="1"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R="0" lvl="2"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R="0" lvl="3"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R="0" lvl="4"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R="0" lvl="5"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R="0" lvl="6"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R="0" lvl="7"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R="0" lvl="8"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marL="0" lvl="0" indent="0" algn="ctr" rtl="0">
              <a:spcBef>
                <a:spcPts val="0"/>
              </a:spcBef>
              <a:spcAft>
                <a:spcPts val="0"/>
              </a:spcAft>
              <a:buNone/>
            </a:pPr>
            <a:r>
              <a:rPr lang="en-US" altLang="en-GB" sz="4000"/>
              <a:t>Pengujian Aplikasi</a:t>
            </a:r>
            <a:endParaRPr lang="en-US" altLang="en-GB" sz="4000"/>
          </a:p>
        </p:txBody>
      </p:sp>
      <p:sp>
        <p:nvSpPr>
          <p:cNvPr id="12" name="Google Shape;212;p39"/>
          <p:cNvSpPr txBox="1"/>
          <p:nvPr/>
        </p:nvSpPr>
        <p:spPr>
          <a:xfrm>
            <a:off x="179705" y="699135"/>
            <a:ext cx="8809990" cy="131064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Oxygen Light" panose="02000303000000000000"/>
              <a:buNone/>
              <a:defRPr sz="1600" b="0" i="0" u="none" strike="noStrike" cap="none">
                <a:solidFill>
                  <a:schemeClr val="lt2"/>
                </a:solidFill>
                <a:latin typeface="Oxygen" panose="02000503000000000000"/>
                <a:ea typeface="Oxygen" panose="02000503000000000000"/>
                <a:cs typeface="Oxygen" panose="02000503000000000000"/>
                <a:sym typeface="Oxygen" panose="02000503000000000000"/>
              </a:defRPr>
            </a:lvl1pPr>
            <a:lvl2pPr marL="914400" marR="0" lvl="1"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2pPr>
            <a:lvl3pPr marL="1371600" marR="0" lvl="2"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3pPr>
            <a:lvl4pPr marL="1828800" marR="0" lvl="3"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4pPr>
            <a:lvl5pPr marL="2286000" marR="0" lvl="4"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5pPr>
            <a:lvl6pPr marL="2743200" marR="0" lvl="5"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6pPr>
            <a:lvl7pPr marL="3200400" marR="0" lvl="6"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7pPr>
            <a:lvl8pPr marL="3657600" marR="0" lvl="7"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8pPr>
            <a:lvl9pPr marL="4114800" marR="0" lvl="8" indent="-317500" algn="ctr" rtl="0">
              <a:lnSpc>
                <a:spcPct val="100000"/>
              </a:lnSpc>
              <a:spcBef>
                <a:spcPts val="1600"/>
              </a:spcBef>
              <a:spcAft>
                <a:spcPts val="160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9pPr>
          </a:lstStyle>
          <a:p>
            <a:pPr marL="0" lvl="0" indent="457200" algn="just" rtl="0">
              <a:spcBef>
                <a:spcPts val="0"/>
              </a:spcBef>
              <a:spcAft>
                <a:spcPts val="1600"/>
              </a:spcAft>
              <a:buNone/>
            </a:pPr>
            <a:endParaRPr lang="en-US" sz="1400"/>
          </a:p>
        </p:txBody>
      </p:sp>
      <p:sp>
        <p:nvSpPr>
          <p:cNvPr id="2" name="Google Shape;212;p39"/>
          <p:cNvSpPr txBox="1"/>
          <p:nvPr/>
        </p:nvSpPr>
        <p:spPr>
          <a:xfrm>
            <a:off x="1301115" y="2931795"/>
            <a:ext cx="6811010" cy="137858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Oxygen Light" panose="02000303000000000000"/>
              <a:buNone/>
              <a:defRPr sz="1600" b="0" i="0" u="none" strike="noStrike" cap="none">
                <a:solidFill>
                  <a:schemeClr val="lt2"/>
                </a:solidFill>
                <a:latin typeface="Oxygen" panose="02000503000000000000"/>
                <a:ea typeface="Oxygen" panose="02000503000000000000"/>
                <a:cs typeface="Oxygen" panose="02000503000000000000"/>
                <a:sym typeface="Oxygen" panose="02000503000000000000"/>
              </a:defRPr>
            </a:lvl1pPr>
            <a:lvl2pPr marL="914400" marR="0" lvl="1"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2pPr>
            <a:lvl3pPr marL="1371600" marR="0" lvl="2"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3pPr>
            <a:lvl4pPr marL="1828800" marR="0" lvl="3"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4pPr>
            <a:lvl5pPr marL="2286000" marR="0" lvl="4"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5pPr>
            <a:lvl6pPr marL="2743200" marR="0" lvl="5"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6pPr>
            <a:lvl7pPr marL="3200400" marR="0" lvl="6"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7pPr>
            <a:lvl8pPr marL="3657600" marR="0" lvl="7"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8pPr>
            <a:lvl9pPr marL="4114800" marR="0" lvl="8" indent="-317500" algn="ctr" rtl="0">
              <a:lnSpc>
                <a:spcPct val="100000"/>
              </a:lnSpc>
              <a:spcBef>
                <a:spcPts val="1600"/>
              </a:spcBef>
              <a:spcAft>
                <a:spcPts val="160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9pPr>
          </a:lstStyle>
          <a:p>
            <a:pPr marL="0" lvl="0" indent="457200" algn="just" rtl="0">
              <a:spcBef>
                <a:spcPts val="0"/>
              </a:spcBef>
              <a:spcAft>
                <a:spcPts val="1600"/>
              </a:spcAft>
              <a:buNone/>
            </a:pPr>
            <a:r>
              <a:rPr lang="en-US" sz="1400"/>
              <a:t>Search ASR pada halaman ini akan langsung merekam dan membaca data yang di inputkan melalui suara yang diambil dari microphone selama 15 detik. Kemudian menampilkan informasi berkenaan dengan pencocokan data yang di inputkan seperti surah yang di baca, ayat-ayat dalam bentuk format video, serta informasi lainnya berupa asbabun nuzul.</a:t>
            </a:r>
            <a:endParaRPr lang="en-US" sz="1400"/>
          </a:p>
        </p:txBody>
      </p:sp>
      <p:pic>
        <p:nvPicPr>
          <p:cNvPr id="3" name="Picture 2" descr="Screenshot (12)"/>
          <p:cNvPicPr>
            <a:picLocks noChangeAspect="1"/>
          </p:cNvPicPr>
          <p:nvPr/>
        </p:nvPicPr>
        <p:blipFill>
          <a:blip r:embed="rId1"/>
          <a:stretch>
            <a:fillRect/>
          </a:stretch>
        </p:blipFill>
        <p:spPr>
          <a:xfrm>
            <a:off x="1483360" y="843280"/>
            <a:ext cx="6448425" cy="18573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04" name="Shape 204"/>
        <p:cNvGrpSpPr/>
        <p:nvPr/>
      </p:nvGrpSpPr>
      <p:grpSpPr>
        <a:xfrm>
          <a:off x="0" y="0"/>
          <a:ext cx="0" cy="0"/>
          <a:chOff x="0" y="0"/>
          <a:chExt cx="0" cy="0"/>
        </a:xfrm>
      </p:grpSpPr>
      <p:sp>
        <p:nvSpPr>
          <p:cNvPr id="206" name="Google Shape;206;p38"/>
          <p:cNvSpPr txBox="1"/>
          <p:nvPr>
            <p:ph type="subTitle" idx="1"/>
          </p:nvPr>
        </p:nvSpPr>
        <p:spPr>
          <a:xfrm>
            <a:off x="107315" y="1491615"/>
            <a:ext cx="8944610" cy="1249045"/>
          </a:xfrm>
          <a:prstGeom prst="rect">
            <a:avLst/>
          </a:prstGeom>
        </p:spPr>
        <p:txBody>
          <a:bodyPr spcFirstLastPara="1" wrap="square" lIns="91425" tIns="91425" rIns="91425" bIns="91425" anchor="ctr" anchorCtr="0">
            <a:noAutofit/>
          </a:bodyPr>
          <a:lstStyle/>
          <a:p>
            <a:pPr marL="0" lvl="0" indent="0" algn="just" rtl="0">
              <a:lnSpc>
                <a:spcPct val="100000"/>
              </a:lnSpc>
              <a:spcAft>
                <a:spcPts val="600"/>
              </a:spcAft>
              <a:buNone/>
            </a:pPr>
            <a:r>
              <a:rPr lang="en-GB" sz="1400"/>
              <a:t>Aplikasi ini mengubah data suara menjadi data menggunakan sistem pengenalan suara yang bekerja secara otomatis dengan pencocokan pola digitalisasi audio, kata yang diucapkan terhadap model komputer dari pola bicara untuk menghasilkan keluaran akhir berupa teks yang di simpan di dalam database.</a:t>
            </a:r>
            <a:endParaRPr lang="en-GB" sz="1400"/>
          </a:p>
          <a:p>
            <a:pPr marL="0" lvl="0" indent="0" algn="just" rtl="0">
              <a:lnSpc>
                <a:spcPct val="100000"/>
              </a:lnSpc>
              <a:spcAft>
                <a:spcPts val="600"/>
              </a:spcAft>
              <a:buNone/>
            </a:pPr>
            <a:endParaRPr lang="en-GB" sz="1400"/>
          </a:p>
        </p:txBody>
      </p:sp>
      <p:sp>
        <p:nvSpPr>
          <p:cNvPr id="11" name="Google Shape;211;p39"/>
          <p:cNvSpPr txBox="1"/>
          <p:nvPr/>
        </p:nvSpPr>
        <p:spPr>
          <a:xfrm>
            <a:off x="1301115" y="627380"/>
            <a:ext cx="6541135" cy="7378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iret One" panose="02000000000000000000"/>
              <a:buNone/>
              <a:defRPr sz="4500" b="1" i="0" u="none" strike="noStrike" cap="none">
                <a:solidFill>
                  <a:schemeClr val="dk1"/>
                </a:solidFill>
                <a:latin typeface="Poiret One" panose="02000000000000000000"/>
                <a:ea typeface="Poiret One" panose="02000000000000000000"/>
                <a:cs typeface="Poiret One" panose="02000000000000000000"/>
                <a:sym typeface="Poiret One" panose="02000000000000000000"/>
              </a:defRPr>
            </a:lvl1pPr>
            <a:lvl2pPr marR="0" lvl="1"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R="0" lvl="2"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R="0" lvl="3"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R="0" lvl="4"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R="0" lvl="5"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R="0" lvl="6"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R="0" lvl="7"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R="0" lvl="8"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marL="0" lvl="0" indent="0" algn="ctr" rtl="0">
              <a:spcBef>
                <a:spcPts val="0"/>
              </a:spcBef>
              <a:spcAft>
                <a:spcPts val="0"/>
              </a:spcAft>
              <a:buNone/>
            </a:pPr>
            <a:r>
              <a:rPr lang="en-US" altLang="en-GB" sz="4000"/>
              <a:t>Kesimpulan</a:t>
            </a:r>
            <a:endParaRPr lang="en-US" altLang="en-GB" sz="4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04" name="Shape 204"/>
        <p:cNvGrpSpPr/>
        <p:nvPr/>
      </p:nvGrpSpPr>
      <p:grpSpPr>
        <a:xfrm>
          <a:off x="0" y="0"/>
          <a:ext cx="0" cy="0"/>
          <a:chOff x="0" y="0"/>
          <a:chExt cx="0" cy="0"/>
        </a:xfrm>
      </p:grpSpPr>
      <p:sp>
        <p:nvSpPr>
          <p:cNvPr id="206" name="Google Shape;206;p38"/>
          <p:cNvSpPr txBox="1"/>
          <p:nvPr>
            <p:ph type="subTitle" idx="1"/>
          </p:nvPr>
        </p:nvSpPr>
        <p:spPr>
          <a:xfrm>
            <a:off x="107950" y="2212340"/>
            <a:ext cx="8944610" cy="1249045"/>
          </a:xfrm>
          <a:prstGeom prst="rect">
            <a:avLst/>
          </a:prstGeom>
        </p:spPr>
        <p:txBody>
          <a:bodyPr spcFirstLastPara="1" wrap="square" lIns="91425" tIns="91425" rIns="91425" bIns="91425" anchor="ctr" anchorCtr="0">
            <a:noAutofit/>
          </a:bodyPr>
          <a:lstStyle/>
          <a:p>
            <a:pPr marL="0" lvl="0" indent="0" algn="just" rtl="0">
              <a:lnSpc>
                <a:spcPct val="100000"/>
              </a:lnSpc>
              <a:spcAft>
                <a:spcPts val="600"/>
              </a:spcAft>
              <a:buNone/>
            </a:pPr>
            <a:r>
              <a:rPr lang="en-GB" sz="1000"/>
              <a:t>[1] N. Anggraini, A. Kurniawan, L. K. Wardhani, and N. Hakiem, “Speech recognition application for the speech impaired using the android-based google cloud speech API,” Telkomnika (Telecommunication Comput. Electron. Control., vol. 16, no. 6, pp. 2733–2739, 2018, doi: 10.12928/TELKOMNIKA.v16i6.9638.</a:t>
            </a:r>
            <a:endParaRPr lang="en-GB" sz="1000"/>
          </a:p>
          <a:p>
            <a:pPr marL="0" lvl="0" indent="0" algn="just" rtl="0">
              <a:lnSpc>
                <a:spcPct val="100000"/>
              </a:lnSpc>
              <a:spcAft>
                <a:spcPts val="600"/>
              </a:spcAft>
              <a:buNone/>
            </a:pPr>
            <a:r>
              <a:rPr lang="en-GB" sz="1000"/>
              <a:t>[2] F. Gozali and R. S. Suharto, “Pemanfaatan Fitur Google Voice Recognition PadaSmartphone Untuk Pengendalian Peralatan Rumah Tangga,” JETri J. Ilm. Tek. Elektro, vol. 16, no. 2, p. 165, 2019, doi:</a:t>
            </a:r>
            <a:r>
              <a:rPr lang="en-US" altLang="en-GB" sz="1000"/>
              <a:t> </a:t>
            </a:r>
            <a:r>
              <a:rPr lang="en-GB" sz="1000"/>
              <a:t>10.25105/jetri.v16i2.3620.</a:t>
            </a:r>
            <a:endParaRPr lang="en-GB" sz="1000"/>
          </a:p>
          <a:p>
            <a:pPr marL="0" lvl="0" indent="0" algn="just" rtl="0">
              <a:lnSpc>
                <a:spcPct val="100000"/>
              </a:lnSpc>
              <a:spcAft>
                <a:spcPts val="600"/>
              </a:spcAft>
              <a:buNone/>
            </a:pPr>
            <a:r>
              <a:rPr lang="en-GB" sz="1000"/>
              <a:t>[3] P. W. N. Banamtuan, H. Djahi, and A. A. Maggang, “Pemanfaatan Speech Recognition Pad Smartphone Android Sebagai Sistem Pengontrolan Pintu Berbasis Mikrokontroller,” J. Media Elektro, vol. 8, no. 1, pp. 72–78, 2019, doi: 10.35508/jme.v8i1.1421.</a:t>
            </a:r>
            <a:endParaRPr lang="en-GB" sz="1000"/>
          </a:p>
          <a:p>
            <a:pPr marL="0" lvl="0" indent="0" algn="just" rtl="0">
              <a:lnSpc>
                <a:spcPct val="100000"/>
              </a:lnSpc>
              <a:spcAft>
                <a:spcPts val="600"/>
              </a:spcAft>
              <a:buNone/>
            </a:pPr>
            <a:r>
              <a:rPr lang="en-GB" sz="1000"/>
              <a:t>[4] Althaf Husein, “Al-Qur’an Di Era Gadget: Studi Deskriptif Aplikasi Qur’an Kemenag,” J. Online Stud. Al-Qur an, vol. 16, no. 1, pp. 55–68, 2020, doi: 10.21009/jsq.016.1.04.</a:t>
            </a:r>
            <a:endParaRPr lang="en-GB" sz="1000"/>
          </a:p>
          <a:p>
            <a:pPr marL="0" lvl="0" indent="0" algn="just" rtl="0">
              <a:lnSpc>
                <a:spcPct val="100000"/>
              </a:lnSpc>
              <a:spcAft>
                <a:spcPts val="600"/>
              </a:spcAft>
              <a:buNone/>
            </a:pPr>
            <a:r>
              <a:rPr lang="en-GB" sz="1000"/>
              <a:t>[5] V. Savchenko, “Minimum of Information Divergence Criterion for Signals with Tuning to Speaker Voice in Automatic Speech Recognition,” Radioelectron. Commun. Syst., vol. 63, pp. 42–54, Jan. 2020, doi: 10.3103/S0735272720010045.</a:t>
            </a:r>
            <a:endParaRPr lang="en-GB" sz="1000"/>
          </a:p>
          <a:p>
            <a:pPr marL="0" lvl="0" indent="0" algn="just" rtl="0">
              <a:lnSpc>
                <a:spcPct val="100000"/>
              </a:lnSpc>
              <a:spcAft>
                <a:spcPts val="600"/>
              </a:spcAft>
              <a:buNone/>
            </a:pPr>
            <a:r>
              <a:rPr lang="en-GB" sz="1000"/>
              <a:t>[6] T. Zoughi, M. Homayoonpoor, and M. Deypir, “Adaptive Windows Multiple Deep Residual networks for Speech Recognition,” Expert Syst. Appl., vol. 139, p. 112840, Jul. 2019, doi: 10.1016/j.eswa.2019.112840.</a:t>
            </a:r>
            <a:endParaRPr lang="en-GB" sz="1000"/>
          </a:p>
          <a:p>
            <a:pPr marL="0" lvl="0" indent="0" algn="just" rtl="0">
              <a:lnSpc>
                <a:spcPct val="100000"/>
              </a:lnSpc>
              <a:spcAft>
                <a:spcPts val="600"/>
              </a:spcAft>
              <a:buNone/>
            </a:pPr>
            <a:r>
              <a:rPr lang="en-GB" sz="1000"/>
              <a:t>[7] A. Joshuva, S. Priyadharsini, S. Aravinth, P. Jayaraman, K. Balachandar, and D. Meganathan, “A review on recent trends and development in speech recognition system,” J. Adv. Res. Dyn. Control Syst., vol. 12, no. 1 Special Issue, pp. 521–528, 2020, doi: 10.5373/JARDCS/V12SP1/20201099.</a:t>
            </a:r>
            <a:endParaRPr lang="en-GB" sz="1000"/>
          </a:p>
          <a:p>
            <a:pPr marL="0" lvl="0" indent="0" algn="just" rtl="0">
              <a:lnSpc>
                <a:spcPct val="100000"/>
              </a:lnSpc>
              <a:spcAft>
                <a:spcPts val="600"/>
              </a:spcAft>
              <a:buNone/>
            </a:pPr>
            <a:r>
              <a:rPr lang="en-GB" sz="1000"/>
              <a:t>[8] W. Brundage, “Automatic Speech Recognition and Its Application.,” Int. Res. J. Eng. Technol., vol. 3, no. 5, pp. 247–252, 2016.</a:t>
            </a:r>
            <a:endParaRPr lang="en-GB" sz="1000"/>
          </a:p>
          <a:p>
            <a:pPr marL="0" lvl="0" indent="0" algn="just" rtl="0">
              <a:lnSpc>
                <a:spcPct val="100000"/>
              </a:lnSpc>
              <a:spcAft>
                <a:spcPts val="600"/>
              </a:spcAft>
              <a:buNone/>
            </a:pPr>
            <a:r>
              <a:rPr lang="en-GB" sz="1000"/>
              <a:t>[9] Y. R. Dewi, F. Satria, M. Rahayu, V. R. V, and A. Uno, “Implementasi Voice Recognition pada Sistem Pengawasan Anak-Anak Dalam Berkata Kasar Melalui Smartphone Dengan Koneksi WiFi,” Ind. Res. Work. Natl. Semin., vol. 11, no. 1, pp. 20–25, 2020, doi: 10.35313/irwns.v11i1.1962.</a:t>
            </a:r>
            <a:endParaRPr lang="en-GB" sz="1000"/>
          </a:p>
        </p:txBody>
      </p:sp>
      <p:sp>
        <p:nvSpPr>
          <p:cNvPr id="11" name="Google Shape;211;p39"/>
          <p:cNvSpPr txBox="1"/>
          <p:nvPr/>
        </p:nvSpPr>
        <p:spPr>
          <a:xfrm>
            <a:off x="1331595" y="194945"/>
            <a:ext cx="6541135" cy="7378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iret One" panose="02000000000000000000"/>
              <a:buNone/>
              <a:defRPr sz="4500" b="1" i="0" u="none" strike="noStrike" cap="none">
                <a:solidFill>
                  <a:schemeClr val="dk1"/>
                </a:solidFill>
                <a:latin typeface="Poiret One" panose="02000000000000000000"/>
                <a:ea typeface="Poiret One" panose="02000000000000000000"/>
                <a:cs typeface="Poiret One" panose="02000000000000000000"/>
                <a:sym typeface="Poiret One" panose="02000000000000000000"/>
              </a:defRPr>
            </a:lvl1pPr>
            <a:lvl2pPr marR="0" lvl="1"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R="0" lvl="2"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R="0" lvl="3"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R="0" lvl="4"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R="0" lvl="5"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R="0" lvl="6"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R="0" lvl="7"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R="0" lvl="8"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marL="0" lvl="0" indent="0" algn="ctr" rtl="0">
              <a:spcBef>
                <a:spcPts val="0"/>
              </a:spcBef>
              <a:spcAft>
                <a:spcPts val="0"/>
              </a:spcAft>
              <a:buNone/>
            </a:pPr>
            <a:r>
              <a:rPr lang="en-US" altLang="en-GB" sz="4000"/>
              <a:t>Daftar Pustaka</a:t>
            </a:r>
            <a:endParaRPr lang="en-US" altLang="en-GB" sz="4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10" name="Shape 210"/>
        <p:cNvGrpSpPr/>
        <p:nvPr/>
      </p:nvGrpSpPr>
      <p:grpSpPr>
        <a:xfrm>
          <a:off x="0" y="0"/>
          <a:ext cx="0" cy="0"/>
          <a:chOff x="0" y="0"/>
          <a:chExt cx="0" cy="0"/>
        </a:xfrm>
      </p:grpSpPr>
      <p:sp>
        <p:nvSpPr>
          <p:cNvPr id="211" name="Google Shape;211;p39"/>
          <p:cNvSpPr txBox="1"/>
          <p:nvPr>
            <p:ph type="title"/>
          </p:nvPr>
        </p:nvSpPr>
        <p:spPr>
          <a:xfrm>
            <a:off x="2433000" y="1707719"/>
            <a:ext cx="4278000" cy="86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sz="5400"/>
              <a:t>Terimakasih</a:t>
            </a:r>
            <a:endParaRPr lang="en-US" alt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72" name="Shape 172"/>
        <p:cNvGrpSpPr/>
        <p:nvPr/>
      </p:nvGrpSpPr>
      <p:grpSpPr>
        <a:xfrm>
          <a:off x="0" y="0"/>
          <a:ext cx="0" cy="0"/>
          <a:chOff x="0" y="0"/>
          <a:chExt cx="0" cy="0"/>
        </a:xfrm>
      </p:grpSpPr>
      <p:sp>
        <p:nvSpPr>
          <p:cNvPr id="174" name="Google Shape;174;p35"/>
          <p:cNvSpPr txBox="1"/>
          <p:nvPr>
            <p:ph type="body" idx="1"/>
          </p:nvPr>
        </p:nvSpPr>
        <p:spPr>
          <a:xfrm>
            <a:off x="683895" y="1707515"/>
            <a:ext cx="7703820" cy="2418080"/>
          </a:xfrm>
          <a:prstGeom prst="rect">
            <a:avLst/>
          </a:prstGeom>
        </p:spPr>
        <p:txBody>
          <a:bodyPr spcFirstLastPara="1" wrap="square" lIns="91425" tIns="91425" rIns="91425" bIns="91425" anchor="t" anchorCtr="0">
            <a:noAutofit/>
          </a:bodyPr>
          <a:lstStyle/>
          <a:p>
            <a:pPr marL="0" lvl="0" indent="457200" algn="just" rtl="0">
              <a:lnSpc>
                <a:spcPct val="100000"/>
              </a:lnSpc>
              <a:spcBef>
                <a:spcPts val="0"/>
              </a:spcBef>
              <a:spcAft>
                <a:spcPts val="0"/>
              </a:spcAft>
              <a:buNone/>
            </a:pPr>
            <a:r>
              <a:t>Al-Qur’an adalah sumber ajaran dan pedoman hidup umat Islam yang pertama, kitab suci ini menempati posisi sentral dalam segala hal yaitu dalam pengembangan dan perkembangan ilmu pengetahuan dan keislaman.</a:t>
            </a:r>
          </a:p>
          <a:p>
            <a:pPr marL="0" lvl="0" indent="457200" algn="just" rtl="0">
              <a:lnSpc>
                <a:spcPct val="100000"/>
              </a:lnSpc>
              <a:spcBef>
                <a:spcPts val="0"/>
              </a:spcBef>
              <a:spcAft>
                <a:spcPts val="0"/>
              </a:spcAft>
              <a:buNone/>
            </a:pPr>
            <a:endParaRPr lang="en-US" altLang="en-GB"/>
          </a:p>
        </p:txBody>
      </p:sp>
      <p:sp>
        <p:nvSpPr>
          <p:cNvPr id="211" name="Google Shape;211;p39"/>
          <p:cNvSpPr txBox="1"/>
          <p:nvPr/>
        </p:nvSpPr>
        <p:spPr>
          <a:xfrm>
            <a:off x="2412680" y="843484"/>
            <a:ext cx="4278000" cy="8607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iret One" panose="02000000000000000000"/>
              <a:buNone/>
              <a:defRPr sz="4500" b="1" i="0" u="none" strike="noStrike" cap="none">
                <a:solidFill>
                  <a:schemeClr val="dk1"/>
                </a:solidFill>
                <a:latin typeface="Poiret One" panose="02000000000000000000"/>
                <a:ea typeface="Poiret One" panose="02000000000000000000"/>
                <a:cs typeface="Poiret One" panose="02000000000000000000"/>
                <a:sym typeface="Poiret One" panose="02000000000000000000"/>
              </a:defRPr>
            </a:lvl1pPr>
            <a:lvl2pPr marR="0" lvl="1"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R="0" lvl="2"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R="0" lvl="3"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R="0" lvl="4"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R="0" lvl="5"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R="0" lvl="6"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R="0" lvl="7"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R="0" lvl="8"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marL="0" lvl="0" indent="0" algn="ctr" rtl="0">
              <a:spcBef>
                <a:spcPts val="0"/>
              </a:spcBef>
              <a:spcAft>
                <a:spcPts val="0"/>
              </a:spcAft>
              <a:buNone/>
            </a:pPr>
            <a:r>
              <a:rPr lang="en-US" altLang="en-GB"/>
              <a:t>PENDAHULUAN</a:t>
            </a:r>
            <a:endParaRPr lang="en-US" alt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72" name="Shape 172"/>
        <p:cNvGrpSpPr/>
        <p:nvPr/>
      </p:nvGrpSpPr>
      <p:grpSpPr>
        <a:xfrm>
          <a:off x="0" y="0"/>
          <a:ext cx="0" cy="0"/>
          <a:chOff x="0" y="0"/>
          <a:chExt cx="0" cy="0"/>
        </a:xfrm>
      </p:grpSpPr>
      <p:sp>
        <p:nvSpPr>
          <p:cNvPr id="174" name="Google Shape;174;p35"/>
          <p:cNvSpPr txBox="1"/>
          <p:nvPr>
            <p:ph type="body" idx="1"/>
          </p:nvPr>
        </p:nvSpPr>
        <p:spPr>
          <a:xfrm>
            <a:off x="683895" y="1707515"/>
            <a:ext cx="7703820" cy="2418080"/>
          </a:xfrm>
          <a:prstGeom prst="rect">
            <a:avLst/>
          </a:prstGeom>
        </p:spPr>
        <p:txBody>
          <a:bodyPr spcFirstLastPara="1" wrap="square" lIns="91425" tIns="91425" rIns="91425" bIns="91425" anchor="t" anchorCtr="0">
            <a:noAutofit/>
          </a:bodyPr>
          <a:lstStyle/>
          <a:p>
            <a:pPr marL="0" lvl="0" indent="457200" algn="just" rtl="0">
              <a:lnSpc>
                <a:spcPct val="100000"/>
              </a:lnSpc>
              <a:spcBef>
                <a:spcPts val="0"/>
              </a:spcBef>
              <a:spcAft>
                <a:spcPts val="0"/>
              </a:spcAft>
              <a:buNone/>
            </a:pPr>
            <a:r>
              <a:rPr lang="en-GB"/>
              <a:t>Indonesia merupakan negara dengan jumlah umat muslim terbesar di dunia, yang menjadikan</a:t>
            </a:r>
            <a:r>
              <a:rPr lang="en-US" altLang="en-GB"/>
              <a:t> </a:t>
            </a:r>
            <a:r>
              <a:rPr lang="en-GB"/>
              <a:t>pembacaan</a:t>
            </a:r>
            <a:r>
              <a:rPr lang="en-US" altLang="en-GB"/>
              <a:t> </a:t>
            </a:r>
            <a:r>
              <a:rPr lang="en-GB"/>
              <a:t>ayat-ayat Al-Qur’an sering terdengar di berbagai tempat-tempat umum seperti Mesjid, Mushollah, dan di berbagai kegiatan.</a:t>
            </a:r>
            <a:endParaRPr lang="en-GB"/>
          </a:p>
          <a:p>
            <a:pPr marL="0" lvl="0" indent="457200" algn="just" rtl="0">
              <a:lnSpc>
                <a:spcPct val="100000"/>
              </a:lnSpc>
              <a:spcBef>
                <a:spcPts val="0"/>
              </a:spcBef>
              <a:spcAft>
                <a:spcPts val="0"/>
              </a:spcAft>
              <a:buNone/>
            </a:pPr>
            <a:endParaRPr lang="en-US" altLang="en-GB"/>
          </a:p>
        </p:txBody>
      </p:sp>
      <p:sp>
        <p:nvSpPr>
          <p:cNvPr id="211" name="Google Shape;211;p39"/>
          <p:cNvSpPr txBox="1"/>
          <p:nvPr/>
        </p:nvSpPr>
        <p:spPr>
          <a:xfrm>
            <a:off x="670560" y="843280"/>
            <a:ext cx="7701915" cy="86042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iret One" panose="02000000000000000000"/>
              <a:buNone/>
              <a:defRPr sz="4500" b="1" i="0" u="none" strike="noStrike" cap="none">
                <a:solidFill>
                  <a:schemeClr val="dk1"/>
                </a:solidFill>
                <a:latin typeface="Poiret One" panose="02000000000000000000"/>
                <a:ea typeface="Poiret One" panose="02000000000000000000"/>
                <a:cs typeface="Poiret One" panose="02000000000000000000"/>
                <a:sym typeface="Poiret One" panose="02000000000000000000"/>
              </a:defRPr>
            </a:lvl1pPr>
            <a:lvl2pPr marR="0" lvl="1"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R="0" lvl="2"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R="0" lvl="3"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R="0" lvl="4"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R="0" lvl="5"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R="0" lvl="6"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R="0" lvl="7"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R="0" lvl="8"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marL="0" lvl="0" indent="0" algn="ctr" rtl="0">
              <a:spcBef>
                <a:spcPts val="0"/>
              </a:spcBef>
              <a:spcAft>
                <a:spcPts val="0"/>
              </a:spcAft>
              <a:buNone/>
            </a:pPr>
            <a:r>
              <a:rPr lang="en-US" altLang="en-GB"/>
              <a:t>RUMUSAN MASALAH</a:t>
            </a:r>
            <a:endParaRPr lang="en-US" alt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72" name="Shape 172"/>
        <p:cNvGrpSpPr/>
        <p:nvPr/>
      </p:nvGrpSpPr>
      <p:grpSpPr>
        <a:xfrm>
          <a:off x="0" y="0"/>
          <a:ext cx="0" cy="0"/>
          <a:chOff x="0" y="0"/>
          <a:chExt cx="0" cy="0"/>
        </a:xfrm>
      </p:grpSpPr>
      <p:sp>
        <p:nvSpPr>
          <p:cNvPr id="174" name="Google Shape;174;p35"/>
          <p:cNvSpPr txBox="1"/>
          <p:nvPr>
            <p:ph type="body" idx="1"/>
          </p:nvPr>
        </p:nvSpPr>
        <p:spPr>
          <a:xfrm>
            <a:off x="683895" y="1707515"/>
            <a:ext cx="7703820" cy="2418080"/>
          </a:xfrm>
          <a:prstGeom prst="rect">
            <a:avLst/>
          </a:prstGeom>
        </p:spPr>
        <p:txBody>
          <a:bodyPr spcFirstLastPara="1" wrap="square" lIns="91425" tIns="91425" rIns="91425" bIns="91425" anchor="t" anchorCtr="0">
            <a:noAutofit/>
          </a:bodyPr>
          <a:lstStyle/>
          <a:p>
            <a:pPr marL="0" lvl="0" indent="457200" algn="just" rtl="0">
              <a:lnSpc>
                <a:spcPct val="100000"/>
              </a:lnSpc>
              <a:spcBef>
                <a:spcPts val="0"/>
              </a:spcBef>
              <a:spcAft>
                <a:spcPts val="0"/>
              </a:spcAft>
              <a:buNone/>
            </a:pPr>
            <a:r>
              <a:rPr lang="en-GB"/>
              <a:t>Pemanfaatan Automatic Speech Recognition (ASR) sebagai pengenalan kata yang bertujuan untuk mengetahui ayat-ayat Al-Qur’an yang di bacakan untuk menambah pengetahuan mengenai ayat-ayat serta informasi pendukung lainnya sebagai salah satu sarana berdakwah dalam menyampaikan pengetahuan mengenai ayat-ayat Al-Qur’an.</a:t>
            </a:r>
            <a:r>
              <a:rPr lang="en-US" altLang="en-GB"/>
              <a:t> </a:t>
            </a:r>
            <a:endParaRPr lang="en-US" altLang="en-GB"/>
          </a:p>
        </p:txBody>
      </p:sp>
      <p:sp>
        <p:nvSpPr>
          <p:cNvPr id="211" name="Google Shape;211;p39"/>
          <p:cNvSpPr txBox="1"/>
          <p:nvPr/>
        </p:nvSpPr>
        <p:spPr>
          <a:xfrm>
            <a:off x="2412680" y="843484"/>
            <a:ext cx="4278000" cy="8607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iret One" panose="02000000000000000000"/>
              <a:buNone/>
              <a:defRPr sz="4500" b="1" i="0" u="none" strike="noStrike" cap="none">
                <a:solidFill>
                  <a:schemeClr val="dk1"/>
                </a:solidFill>
                <a:latin typeface="Poiret One" panose="02000000000000000000"/>
                <a:ea typeface="Poiret One" panose="02000000000000000000"/>
                <a:cs typeface="Poiret One" panose="02000000000000000000"/>
                <a:sym typeface="Poiret One" panose="02000000000000000000"/>
              </a:defRPr>
            </a:lvl1pPr>
            <a:lvl2pPr marR="0" lvl="1"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R="0" lvl="2"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R="0" lvl="3"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R="0" lvl="4"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R="0" lvl="5"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R="0" lvl="6"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R="0" lvl="7"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R="0" lvl="8"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marL="0" lvl="0" indent="0" algn="ctr" rtl="0">
              <a:spcBef>
                <a:spcPts val="0"/>
              </a:spcBef>
              <a:spcAft>
                <a:spcPts val="0"/>
              </a:spcAft>
              <a:buNone/>
            </a:pPr>
            <a:r>
              <a:rPr lang="en-US" altLang="en-GB"/>
              <a:t>TUJUAN</a:t>
            </a:r>
            <a:endParaRPr lang="en-US" altLang="en-GB"/>
          </a:p>
        </p:txBody>
      </p:sp>
      <p:sp>
        <p:nvSpPr>
          <p:cNvPr id="1" name="Text Box 0"/>
          <p:cNvSpPr txBox="1"/>
          <p:nvPr/>
        </p:nvSpPr>
        <p:spPr>
          <a:xfrm>
            <a:off x="1528445" y="710565"/>
            <a:ext cx="3048000" cy="306705"/>
          </a:xfrm>
          <a:prstGeom prst="rect">
            <a:avLst/>
          </a:prstGeom>
          <a:noFill/>
        </p:spPr>
        <p:txBody>
          <a:bodyPr wrap="square" rtlCol="0">
            <a:spAutoFit/>
          </a:bodyPr>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78" name="Shape 178"/>
        <p:cNvGrpSpPr/>
        <p:nvPr/>
      </p:nvGrpSpPr>
      <p:grpSpPr>
        <a:xfrm>
          <a:off x="0" y="0"/>
          <a:ext cx="0" cy="0"/>
          <a:chOff x="0" y="0"/>
          <a:chExt cx="0" cy="0"/>
        </a:xfrm>
      </p:grpSpPr>
      <p:sp>
        <p:nvSpPr>
          <p:cNvPr id="11" name="Google Shape;211;p39"/>
          <p:cNvSpPr txBox="1"/>
          <p:nvPr/>
        </p:nvSpPr>
        <p:spPr>
          <a:xfrm>
            <a:off x="1880870" y="0"/>
            <a:ext cx="5407660" cy="86042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iret One" panose="02000000000000000000"/>
              <a:buNone/>
              <a:defRPr sz="4500" b="1" i="0" u="none" strike="noStrike" cap="none">
                <a:solidFill>
                  <a:schemeClr val="dk1"/>
                </a:solidFill>
                <a:latin typeface="Poiret One" panose="02000000000000000000"/>
                <a:ea typeface="Poiret One" panose="02000000000000000000"/>
                <a:cs typeface="Poiret One" panose="02000000000000000000"/>
                <a:sym typeface="Poiret One" panose="02000000000000000000"/>
              </a:defRPr>
            </a:lvl1pPr>
            <a:lvl2pPr marR="0" lvl="1"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R="0" lvl="2"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R="0" lvl="3"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R="0" lvl="4"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R="0" lvl="5"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R="0" lvl="6"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R="0" lvl="7"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R="0" lvl="8"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marL="0" lvl="0" indent="0" algn="ctr" rtl="0">
              <a:spcBef>
                <a:spcPts val="0"/>
              </a:spcBef>
              <a:spcAft>
                <a:spcPts val="0"/>
              </a:spcAft>
              <a:buNone/>
            </a:pPr>
            <a:r>
              <a:rPr lang="en-US" altLang="en-GB"/>
              <a:t>Metode Penelitian</a:t>
            </a:r>
            <a:endParaRPr lang="en-US" altLang="en-GB"/>
          </a:p>
        </p:txBody>
      </p:sp>
      <p:pic>
        <p:nvPicPr>
          <p:cNvPr id="2" name="Picture 1" descr="Screenshot (3)"/>
          <p:cNvPicPr>
            <a:picLocks noChangeAspect="1"/>
          </p:cNvPicPr>
          <p:nvPr/>
        </p:nvPicPr>
        <p:blipFill>
          <a:blip r:embed="rId1"/>
          <a:stretch>
            <a:fillRect/>
          </a:stretch>
        </p:blipFill>
        <p:spPr>
          <a:xfrm>
            <a:off x="2615565" y="811530"/>
            <a:ext cx="3910965" cy="42729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98" name="Shape 198"/>
        <p:cNvGrpSpPr/>
        <p:nvPr/>
      </p:nvGrpSpPr>
      <p:grpSpPr>
        <a:xfrm>
          <a:off x="0" y="0"/>
          <a:ext cx="0" cy="0"/>
          <a:chOff x="0" y="0"/>
          <a:chExt cx="0" cy="0"/>
        </a:xfrm>
      </p:grpSpPr>
      <p:sp>
        <p:nvSpPr>
          <p:cNvPr id="11" name="Google Shape;211;p39"/>
          <p:cNvSpPr txBox="1"/>
          <p:nvPr/>
        </p:nvSpPr>
        <p:spPr>
          <a:xfrm>
            <a:off x="1301115" y="-20955"/>
            <a:ext cx="6541135" cy="86042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iret One" panose="02000000000000000000"/>
              <a:buNone/>
              <a:defRPr sz="4500" b="1" i="0" u="none" strike="noStrike" cap="none">
                <a:solidFill>
                  <a:schemeClr val="dk1"/>
                </a:solidFill>
                <a:latin typeface="Poiret One" panose="02000000000000000000"/>
                <a:ea typeface="Poiret One" panose="02000000000000000000"/>
                <a:cs typeface="Poiret One" panose="02000000000000000000"/>
                <a:sym typeface="Poiret One" panose="02000000000000000000"/>
              </a:defRPr>
            </a:lvl1pPr>
            <a:lvl2pPr marR="0" lvl="1"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R="0" lvl="2"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R="0" lvl="3"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R="0" lvl="4"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R="0" lvl="5"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R="0" lvl="6"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R="0" lvl="7"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R="0" lvl="8"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marL="0" lvl="0" indent="0" algn="ctr" rtl="0">
              <a:spcBef>
                <a:spcPts val="0"/>
              </a:spcBef>
              <a:spcAft>
                <a:spcPts val="0"/>
              </a:spcAft>
              <a:buNone/>
            </a:pPr>
            <a:r>
              <a:rPr lang="en-US" altLang="en-GB"/>
              <a:t>Hasil dan Pembahasan</a:t>
            </a:r>
            <a:endParaRPr lang="en-US" altLang="en-GB"/>
          </a:p>
        </p:txBody>
      </p:sp>
      <p:pic>
        <p:nvPicPr>
          <p:cNvPr id="3" name="Picture 2" descr="Screenshot (4)"/>
          <p:cNvPicPr>
            <a:picLocks noChangeAspect="1"/>
          </p:cNvPicPr>
          <p:nvPr/>
        </p:nvPicPr>
        <p:blipFill>
          <a:blip r:embed="rId1"/>
          <a:stretch>
            <a:fillRect/>
          </a:stretch>
        </p:blipFill>
        <p:spPr>
          <a:xfrm>
            <a:off x="1691640" y="839470"/>
            <a:ext cx="5827395" cy="43535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2433635" y="267539"/>
            <a:ext cx="4278000" cy="860700"/>
          </a:xfrm>
        </p:spPr>
        <p:txBody>
          <a:bodyPr/>
          <a:p>
            <a:r>
              <a:rPr lang="en-US"/>
              <a:t>Context Diagram</a:t>
            </a:r>
            <a:endParaRPr lang="en-US"/>
          </a:p>
        </p:txBody>
      </p:sp>
      <p:pic>
        <p:nvPicPr>
          <p:cNvPr id="4" name="Picture 3" descr="Screenshot (5)"/>
          <p:cNvPicPr>
            <a:picLocks noChangeAspect="1"/>
          </p:cNvPicPr>
          <p:nvPr/>
        </p:nvPicPr>
        <p:blipFill>
          <a:blip r:embed="rId1"/>
          <a:stretch>
            <a:fillRect/>
          </a:stretch>
        </p:blipFill>
        <p:spPr>
          <a:xfrm>
            <a:off x="395605" y="1562735"/>
            <a:ext cx="8402955" cy="24745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98" name="Shape 198"/>
        <p:cNvGrpSpPr/>
        <p:nvPr/>
      </p:nvGrpSpPr>
      <p:grpSpPr>
        <a:xfrm>
          <a:off x="0" y="0"/>
          <a:ext cx="0" cy="0"/>
          <a:chOff x="0" y="0"/>
          <a:chExt cx="0" cy="0"/>
        </a:xfrm>
      </p:grpSpPr>
      <p:sp>
        <p:nvSpPr>
          <p:cNvPr id="11" name="Google Shape;211;p39"/>
          <p:cNvSpPr txBox="1"/>
          <p:nvPr/>
        </p:nvSpPr>
        <p:spPr>
          <a:xfrm>
            <a:off x="1301115" y="-20955"/>
            <a:ext cx="6541135" cy="86042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iret One" panose="02000000000000000000"/>
              <a:buNone/>
              <a:defRPr sz="4500" b="1" i="0" u="none" strike="noStrike" cap="none">
                <a:solidFill>
                  <a:schemeClr val="dk1"/>
                </a:solidFill>
                <a:latin typeface="Poiret One" panose="02000000000000000000"/>
                <a:ea typeface="Poiret One" panose="02000000000000000000"/>
                <a:cs typeface="Poiret One" panose="02000000000000000000"/>
                <a:sym typeface="Poiret One" panose="02000000000000000000"/>
              </a:defRPr>
            </a:lvl1pPr>
            <a:lvl2pPr marR="0" lvl="1"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R="0" lvl="2"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R="0" lvl="3"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R="0" lvl="4"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R="0" lvl="5"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R="0" lvl="6"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R="0" lvl="7"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R="0" lvl="8"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marL="0" lvl="0" indent="0" algn="ctr" rtl="0">
              <a:spcBef>
                <a:spcPts val="0"/>
              </a:spcBef>
              <a:spcAft>
                <a:spcPts val="0"/>
              </a:spcAft>
              <a:buNone/>
            </a:pPr>
            <a:r>
              <a:rPr lang="en-US" altLang="en-GB" sz="4000"/>
              <a:t>Pengujian</a:t>
            </a:r>
            <a:endParaRPr lang="en-US" altLang="en-GB" sz="4000"/>
          </a:p>
        </p:txBody>
      </p:sp>
      <p:sp>
        <p:nvSpPr>
          <p:cNvPr id="12" name="Google Shape;212;p39"/>
          <p:cNvSpPr txBox="1"/>
          <p:nvPr/>
        </p:nvSpPr>
        <p:spPr>
          <a:xfrm>
            <a:off x="179705" y="699135"/>
            <a:ext cx="8809990" cy="131064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Oxygen Light" panose="02000303000000000000"/>
              <a:buNone/>
              <a:defRPr sz="1600" b="0" i="0" u="none" strike="noStrike" cap="none">
                <a:solidFill>
                  <a:schemeClr val="lt2"/>
                </a:solidFill>
                <a:latin typeface="Oxygen" panose="02000503000000000000"/>
                <a:ea typeface="Oxygen" panose="02000503000000000000"/>
                <a:cs typeface="Oxygen" panose="02000503000000000000"/>
                <a:sym typeface="Oxygen" panose="02000503000000000000"/>
              </a:defRPr>
            </a:lvl1pPr>
            <a:lvl2pPr marL="914400" marR="0" lvl="1"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2pPr>
            <a:lvl3pPr marL="1371600" marR="0" lvl="2"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3pPr>
            <a:lvl4pPr marL="1828800" marR="0" lvl="3"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4pPr>
            <a:lvl5pPr marL="2286000" marR="0" lvl="4"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5pPr>
            <a:lvl6pPr marL="2743200" marR="0" lvl="5"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6pPr>
            <a:lvl7pPr marL="3200400" marR="0" lvl="6"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7pPr>
            <a:lvl8pPr marL="3657600" marR="0" lvl="7"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8pPr>
            <a:lvl9pPr marL="4114800" marR="0" lvl="8" indent="-317500" algn="ctr" rtl="0">
              <a:lnSpc>
                <a:spcPct val="100000"/>
              </a:lnSpc>
              <a:spcBef>
                <a:spcPts val="1600"/>
              </a:spcBef>
              <a:spcAft>
                <a:spcPts val="160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9pPr>
          </a:lstStyle>
          <a:p>
            <a:pPr marL="0" lvl="0" indent="457200" algn="just" rtl="0">
              <a:spcBef>
                <a:spcPts val="0"/>
              </a:spcBef>
              <a:spcAft>
                <a:spcPts val="1600"/>
              </a:spcAft>
              <a:buNone/>
            </a:pPr>
            <a:endParaRPr lang="en-US" sz="1400"/>
          </a:p>
        </p:txBody>
      </p:sp>
      <p:pic>
        <p:nvPicPr>
          <p:cNvPr id="3" name="Picture 2" descr="Screenshot (6)"/>
          <p:cNvPicPr>
            <a:picLocks noChangeAspect="1"/>
          </p:cNvPicPr>
          <p:nvPr/>
        </p:nvPicPr>
        <p:blipFill>
          <a:blip r:embed="rId1"/>
          <a:stretch>
            <a:fillRect/>
          </a:stretch>
        </p:blipFill>
        <p:spPr>
          <a:xfrm>
            <a:off x="1619250" y="771525"/>
            <a:ext cx="5886450" cy="3343275"/>
          </a:xfrm>
          <a:prstGeom prst="rect">
            <a:avLst/>
          </a:prstGeom>
        </p:spPr>
      </p:pic>
      <p:sp>
        <p:nvSpPr>
          <p:cNvPr id="2" name="Google Shape;212;p39"/>
          <p:cNvSpPr txBox="1"/>
          <p:nvPr/>
        </p:nvSpPr>
        <p:spPr>
          <a:xfrm>
            <a:off x="395605" y="4164965"/>
            <a:ext cx="3947795" cy="80391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Oxygen Light" panose="02000303000000000000"/>
              <a:buNone/>
              <a:defRPr sz="1600" b="0" i="0" u="none" strike="noStrike" cap="none">
                <a:solidFill>
                  <a:schemeClr val="lt2"/>
                </a:solidFill>
                <a:latin typeface="Oxygen" panose="02000503000000000000"/>
                <a:ea typeface="Oxygen" panose="02000503000000000000"/>
                <a:cs typeface="Oxygen" panose="02000503000000000000"/>
                <a:sym typeface="Oxygen" panose="02000503000000000000"/>
              </a:defRPr>
            </a:lvl1pPr>
            <a:lvl2pPr marL="914400" marR="0" lvl="1"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2pPr>
            <a:lvl3pPr marL="1371600" marR="0" lvl="2"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3pPr>
            <a:lvl4pPr marL="1828800" marR="0" lvl="3"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4pPr>
            <a:lvl5pPr marL="2286000" marR="0" lvl="4"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5pPr>
            <a:lvl6pPr marL="2743200" marR="0" lvl="5"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6pPr>
            <a:lvl7pPr marL="3200400" marR="0" lvl="6"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7pPr>
            <a:lvl8pPr marL="3657600" marR="0" lvl="7"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8pPr>
            <a:lvl9pPr marL="4114800" marR="0" lvl="8" indent="-317500" algn="ctr" rtl="0">
              <a:lnSpc>
                <a:spcPct val="100000"/>
              </a:lnSpc>
              <a:spcBef>
                <a:spcPts val="1600"/>
              </a:spcBef>
              <a:spcAft>
                <a:spcPts val="160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9pPr>
          </a:lstStyle>
          <a:p>
            <a:pPr marL="0" lvl="0" indent="457200" algn="just" rtl="0">
              <a:spcBef>
                <a:spcPts val="0"/>
              </a:spcBef>
              <a:spcAft>
                <a:spcPts val="1600"/>
              </a:spcAft>
              <a:buNone/>
            </a:pPr>
            <a:r>
              <a:rPr lang="en-US" sz="1400"/>
              <a:t>Register, merupakan halaman inputan data untuk mendapatkan ID agar bisa login kedalam sistem sebagai admin.</a:t>
            </a:r>
            <a:endParaRPr lang="en-US" sz="1400"/>
          </a:p>
        </p:txBody>
      </p:sp>
      <p:sp>
        <p:nvSpPr>
          <p:cNvPr id="4" name="Google Shape;212;p39"/>
          <p:cNvSpPr txBox="1"/>
          <p:nvPr/>
        </p:nvSpPr>
        <p:spPr>
          <a:xfrm>
            <a:off x="4572000" y="4164965"/>
            <a:ext cx="3947795" cy="80391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Oxygen Light" panose="02000303000000000000"/>
              <a:buNone/>
              <a:defRPr sz="1600" b="0" i="0" u="none" strike="noStrike" cap="none">
                <a:solidFill>
                  <a:schemeClr val="lt2"/>
                </a:solidFill>
                <a:latin typeface="Oxygen" panose="02000503000000000000"/>
                <a:ea typeface="Oxygen" panose="02000503000000000000"/>
                <a:cs typeface="Oxygen" panose="02000503000000000000"/>
                <a:sym typeface="Oxygen" panose="02000503000000000000"/>
              </a:defRPr>
            </a:lvl1pPr>
            <a:lvl2pPr marL="914400" marR="0" lvl="1"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2pPr>
            <a:lvl3pPr marL="1371600" marR="0" lvl="2"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3pPr>
            <a:lvl4pPr marL="1828800" marR="0" lvl="3"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4pPr>
            <a:lvl5pPr marL="2286000" marR="0" lvl="4"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5pPr>
            <a:lvl6pPr marL="2743200" marR="0" lvl="5"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6pPr>
            <a:lvl7pPr marL="3200400" marR="0" lvl="6"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7pPr>
            <a:lvl8pPr marL="3657600" marR="0" lvl="7"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8pPr>
            <a:lvl9pPr marL="4114800" marR="0" lvl="8" indent="-317500" algn="ctr" rtl="0">
              <a:lnSpc>
                <a:spcPct val="100000"/>
              </a:lnSpc>
              <a:spcBef>
                <a:spcPts val="1600"/>
              </a:spcBef>
              <a:spcAft>
                <a:spcPts val="160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9pPr>
          </a:lstStyle>
          <a:p>
            <a:pPr marL="0" lvl="0" indent="457200" algn="just" rtl="0">
              <a:spcBef>
                <a:spcPts val="0"/>
              </a:spcBef>
              <a:spcAft>
                <a:spcPts val="1600"/>
              </a:spcAft>
              <a:buNone/>
            </a:pPr>
            <a:r>
              <a:rPr lang="en-US" sz="1400"/>
              <a:t>Login merupakan halaman untuk masuk kedalam aplikasi dengan mengisi username dan password yang di dapat dari id User.</a:t>
            </a:r>
            <a:endParaRPr lang="en-US"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98" name="Shape 198"/>
        <p:cNvGrpSpPr/>
        <p:nvPr/>
      </p:nvGrpSpPr>
      <p:grpSpPr>
        <a:xfrm>
          <a:off x="0" y="0"/>
          <a:ext cx="0" cy="0"/>
          <a:chOff x="0" y="0"/>
          <a:chExt cx="0" cy="0"/>
        </a:xfrm>
      </p:grpSpPr>
      <p:sp>
        <p:nvSpPr>
          <p:cNvPr id="11" name="Google Shape;211;p39"/>
          <p:cNvSpPr txBox="1"/>
          <p:nvPr/>
        </p:nvSpPr>
        <p:spPr>
          <a:xfrm>
            <a:off x="1438910" y="-20955"/>
            <a:ext cx="6541135" cy="7378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iret One" panose="02000000000000000000"/>
              <a:buNone/>
              <a:defRPr sz="4500" b="1" i="0" u="none" strike="noStrike" cap="none">
                <a:solidFill>
                  <a:schemeClr val="dk1"/>
                </a:solidFill>
                <a:latin typeface="Poiret One" panose="02000000000000000000"/>
                <a:ea typeface="Poiret One" panose="02000000000000000000"/>
                <a:cs typeface="Poiret One" panose="02000000000000000000"/>
                <a:sym typeface="Poiret One" panose="02000000000000000000"/>
              </a:defRPr>
            </a:lvl1pPr>
            <a:lvl2pPr marR="0" lvl="1"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R="0" lvl="2"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R="0" lvl="3"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R="0" lvl="4"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R="0" lvl="5"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R="0" lvl="6"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R="0" lvl="7"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R="0" lvl="8"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marL="0" lvl="0" indent="0" algn="ctr" rtl="0">
              <a:spcBef>
                <a:spcPts val="0"/>
              </a:spcBef>
              <a:spcAft>
                <a:spcPts val="0"/>
              </a:spcAft>
              <a:buNone/>
            </a:pPr>
            <a:r>
              <a:rPr lang="en-US" altLang="en-GB" sz="4000"/>
              <a:t>Pengujian </a:t>
            </a:r>
            <a:endParaRPr lang="en-US" altLang="en-GB" sz="4000"/>
          </a:p>
        </p:txBody>
      </p:sp>
      <p:sp>
        <p:nvSpPr>
          <p:cNvPr id="2" name="Google Shape;212;p39"/>
          <p:cNvSpPr txBox="1"/>
          <p:nvPr/>
        </p:nvSpPr>
        <p:spPr>
          <a:xfrm>
            <a:off x="1188085" y="3673475"/>
            <a:ext cx="6791960" cy="100711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Oxygen Light" panose="02000303000000000000"/>
              <a:buNone/>
              <a:defRPr sz="1600" b="0" i="0" u="none" strike="noStrike" cap="none">
                <a:solidFill>
                  <a:schemeClr val="lt2"/>
                </a:solidFill>
                <a:latin typeface="Oxygen" panose="02000503000000000000"/>
                <a:ea typeface="Oxygen" panose="02000503000000000000"/>
                <a:cs typeface="Oxygen" panose="02000503000000000000"/>
                <a:sym typeface="Oxygen" panose="02000503000000000000"/>
              </a:defRPr>
            </a:lvl1pPr>
            <a:lvl2pPr marL="914400" marR="0" lvl="1"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2pPr>
            <a:lvl3pPr marL="1371600" marR="0" lvl="2"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3pPr>
            <a:lvl4pPr marL="1828800" marR="0" lvl="3"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4pPr>
            <a:lvl5pPr marL="2286000" marR="0" lvl="4"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5pPr>
            <a:lvl6pPr marL="2743200" marR="0" lvl="5"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6pPr>
            <a:lvl7pPr marL="3200400" marR="0" lvl="6"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7pPr>
            <a:lvl8pPr marL="3657600" marR="0" lvl="7" indent="-317500" algn="ctr" rtl="0">
              <a:lnSpc>
                <a:spcPct val="100000"/>
              </a:lnSpc>
              <a:spcBef>
                <a:spcPts val="1600"/>
              </a:spcBef>
              <a:spcAft>
                <a:spcPts val="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8pPr>
            <a:lvl9pPr marL="4114800" marR="0" lvl="8" indent="-317500" algn="ctr" rtl="0">
              <a:lnSpc>
                <a:spcPct val="100000"/>
              </a:lnSpc>
              <a:spcBef>
                <a:spcPts val="1600"/>
              </a:spcBef>
              <a:spcAft>
                <a:spcPts val="1600"/>
              </a:spcAft>
              <a:buClr>
                <a:schemeClr val="lt2"/>
              </a:buClr>
              <a:buSzPts val="1400"/>
              <a:buFont typeface="Oxygen Light" panose="02000303000000000000"/>
              <a:buNone/>
              <a:defRPr sz="1400" b="0" i="0" u="none" strike="noStrike" cap="none">
                <a:solidFill>
                  <a:schemeClr val="lt2"/>
                </a:solidFill>
                <a:latin typeface="Oxygen Light" panose="02000303000000000000"/>
                <a:ea typeface="Oxygen Light" panose="02000303000000000000"/>
                <a:cs typeface="Oxygen Light" panose="02000303000000000000"/>
                <a:sym typeface="Oxygen Light" panose="02000303000000000000"/>
              </a:defRPr>
            </a:lvl9pPr>
          </a:lstStyle>
          <a:p>
            <a:pPr marL="0" lvl="0" indent="457200" algn="just" rtl="0">
              <a:spcBef>
                <a:spcPts val="0"/>
              </a:spcBef>
              <a:spcAft>
                <a:spcPts val="1600"/>
              </a:spcAft>
              <a:buNone/>
            </a:pPr>
            <a:r>
              <a:rPr lang="en-US" sz="1400"/>
              <a:t>Input ASR, diminta untuk mengisi keseluruhan field yang tersedia sesuai dengan validasi tiap-tiap field. Yaitu vidio, keterangan vidio, nama surah, bacaan, dan asbabun nuzul.</a:t>
            </a:r>
            <a:endParaRPr lang="en-US" sz="1400"/>
          </a:p>
        </p:txBody>
      </p:sp>
      <p:pic>
        <p:nvPicPr>
          <p:cNvPr id="3" name="Picture 2" descr="Screenshot (7)"/>
          <p:cNvPicPr>
            <a:picLocks noChangeAspect="1"/>
          </p:cNvPicPr>
          <p:nvPr/>
        </p:nvPicPr>
        <p:blipFill>
          <a:blip r:embed="rId1"/>
          <a:stretch>
            <a:fillRect/>
          </a:stretch>
        </p:blipFill>
        <p:spPr>
          <a:xfrm>
            <a:off x="1229360" y="788670"/>
            <a:ext cx="6929120" cy="2813050"/>
          </a:xfrm>
          <a:prstGeom prst="rect">
            <a:avLst/>
          </a:prstGeom>
        </p:spPr>
      </p:pic>
    </p:spTree>
  </p:cSld>
  <p:clrMapOvr>
    <a:masterClrMapping/>
  </p:clrMapOvr>
</p:sld>
</file>

<file path=ppt/theme/theme1.xml><?xml version="1.0" encoding="utf-8"?>
<a:theme xmlns:a="http://schemas.openxmlformats.org/drawingml/2006/main" name="Minimalist Aesthetic Slideshow by Slidesgo">
  <a:themeElements>
    <a:clrScheme name="Simple Light">
      <a:dk1>
        <a:srgbClr val="6D5B57"/>
      </a:dk1>
      <a:lt1>
        <a:srgbClr val="F2E1D8"/>
      </a:lt1>
      <a:dk2>
        <a:srgbClr val="595959"/>
      </a:dk2>
      <a:lt2>
        <a:srgbClr val="B08980"/>
      </a:lt2>
      <a:accent1>
        <a:srgbClr val="6D5B57"/>
      </a:accent1>
      <a:accent2>
        <a:srgbClr val="F2E1D8"/>
      </a:accent2>
      <a:accent3>
        <a:srgbClr val="595959"/>
      </a:accent3>
      <a:accent4>
        <a:srgbClr val="B08980"/>
      </a:accent4>
      <a:accent5>
        <a:srgbClr val="F2E1D8"/>
      </a:accent5>
      <a:accent6>
        <a:srgbClr val="59595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4660</Words>
  <Application>WPS Presentation</Application>
  <PresentationFormat/>
  <Paragraphs>75</Paragraphs>
  <Slides>17</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17</vt:i4>
      </vt:variant>
    </vt:vector>
  </HeadingPairs>
  <TitlesOfParts>
    <vt:vector size="32" baseType="lpstr">
      <vt:lpstr>Arial</vt:lpstr>
      <vt:lpstr>SimSun</vt:lpstr>
      <vt:lpstr>Wingdings</vt:lpstr>
      <vt:lpstr>Arial</vt:lpstr>
      <vt:lpstr>Poiret One</vt:lpstr>
      <vt:lpstr>Bebas Neue</vt:lpstr>
      <vt:lpstr>Oxygen Light</vt:lpstr>
      <vt:lpstr>Oxygen</vt:lpstr>
      <vt:lpstr>Anaheim</vt:lpstr>
      <vt:lpstr>NewsGoth BT</vt:lpstr>
      <vt:lpstr>Maven Pro</vt:lpstr>
      <vt:lpstr>Segoe Print</vt:lpstr>
      <vt:lpstr>Microsoft YaHei</vt:lpstr>
      <vt:lpstr>Arial Unicode MS</vt:lpstr>
      <vt:lpstr>Minimalist Aesthetic Slideshow by Slidesgo</vt:lpstr>
      <vt:lpstr>PowerPoint 演示文稿</vt:lpstr>
      <vt:lpstr>PowerPoint 演示文稿</vt:lpstr>
      <vt:lpstr>PowerPoint 演示文稿</vt:lpstr>
      <vt:lpstr>PowerPoint 演示文稿</vt:lpstr>
      <vt:lpstr>PowerPoint 演示文稿</vt:lpstr>
      <vt:lpstr>PowerPoint 演示文稿</vt:lpstr>
      <vt:lpstr>Context Diagram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Terimakasih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Aplikasi Reservasi Maintenance Kendaraan Berbasis SMS Gateway</dc:title>
  <dc:creator/>
  <cp:lastModifiedBy>ACER</cp:lastModifiedBy>
  <cp:revision>22</cp:revision>
  <dcterms:created xsi:type="dcterms:W3CDTF">2023-10-26T21:41:00Z</dcterms:created>
  <dcterms:modified xsi:type="dcterms:W3CDTF">2023-12-22T03:01:40Z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7CA86FF1D2B84E889FBA0A111726F686_12</vt:lpwstr>
  </property>
  <property fmtid="{D5CDD505-2E9C-101B-9397-08002B2CF9AE}" pid="3" name="KSOProductBuildVer">
    <vt:lpwstr>1033-12.2.0.13359</vt:lpwstr>
  </property>
</Properties>
</file>