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7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7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27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3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6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6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2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49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BF2451D-B2B4-4E4A-992E-B0AF641212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6F3C671-FB66-4615-87FE-39D2C8F2722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124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jurnal.ubharajaya.ac.id/index.php/JSRCS/article/download/423/302/139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5400" dirty="0" smtClean="0"/>
              <a:t>Research Method Presentation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Muhammad Reihan</a:t>
            </a:r>
          </a:p>
          <a:p>
            <a:r>
              <a:rPr lang="id-ID" sz="2800" dirty="0" smtClean="0"/>
              <a:t>14210014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83217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79568" y="1049056"/>
            <a:ext cx="9720262" cy="6019800"/>
          </a:xfrm>
        </p:spPr>
        <p:txBody>
          <a:bodyPr>
            <a:normAutofit/>
          </a:bodyPr>
          <a:lstStyle/>
          <a:p>
            <a:pPr algn="just"/>
            <a:r>
              <a:rPr lang="id-ID" sz="2400" dirty="0" smtClean="0"/>
              <a:t>2. </a:t>
            </a:r>
            <a:r>
              <a:rPr lang="en-US" sz="2400" dirty="0" err="1" smtClean="0"/>
              <a:t>Menetukan</a:t>
            </a:r>
            <a:r>
              <a:rPr lang="en-US" sz="2400" dirty="0" smtClean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kasus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dihitung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Perhitungan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mengalikan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peluang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kasus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P(X | </a:t>
            </a:r>
            <a:r>
              <a:rPr lang="en-US" sz="2400" dirty="0" err="1"/>
              <a:t>Keterangan</a:t>
            </a:r>
            <a:r>
              <a:rPr lang="en-US" sz="2400" dirty="0"/>
              <a:t> = “</a:t>
            </a:r>
            <a:r>
              <a:rPr lang="en-US" sz="2400" dirty="0" err="1"/>
              <a:t>Tinggi</a:t>
            </a:r>
            <a:r>
              <a:rPr lang="en-US" sz="2400" dirty="0"/>
              <a:t>”)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id-ID" sz="2400" smtClean="0"/>
              <a:t>besar</a:t>
            </a:r>
            <a:r>
              <a:rPr lang="en-US" sz="2400" smtClean="0"/>
              <a:t> </a:t>
            </a:r>
            <a:r>
              <a:rPr lang="en-US" sz="2400" dirty="0" err="1" smtClean="0"/>
              <a:t>dari</a:t>
            </a:r>
            <a:r>
              <a:rPr lang="id-ID" sz="2400" dirty="0" smtClean="0"/>
              <a:t> </a:t>
            </a:r>
            <a:r>
              <a:rPr lang="en-US" sz="2400" dirty="0" smtClean="0"/>
              <a:t>P(X </a:t>
            </a:r>
            <a:r>
              <a:rPr lang="en-US" sz="2400" dirty="0"/>
              <a:t>| </a:t>
            </a:r>
            <a:r>
              <a:rPr lang="en-US" sz="2400" dirty="0" err="1"/>
              <a:t>Keterangan</a:t>
            </a:r>
            <a:r>
              <a:rPr lang="en-US" sz="2400" dirty="0"/>
              <a:t> = “</a:t>
            </a:r>
            <a:r>
              <a:rPr lang="en-US" sz="2400" dirty="0" err="1"/>
              <a:t>Rendah</a:t>
            </a:r>
            <a:r>
              <a:rPr lang="en-US" sz="2400" dirty="0"/>
              <a:t>”), </a:t>
            </a:r>
            <a:r>
              <a:rPr lang="en-US" sz="2400" dirty="0" err="1"/>
              <a:t>keterangan</a:t>
            </a:r>
            <a:r>
              <a:rPr lang="en-US" sz="2400" dirty="0"/>
              <a:t> “</a:t>
            </a:r>
            <a:r>
              <a:rPr lang="en-US" sz="2400" dirty="0" err="1"/>
              <a:t>Tinggi</a:t>
            </a:r>
            <a:r>
              <a:rPr lang="en-US" sz="2400" dirty="0"/>
              <a:t>” 5,63839E-10 banding </a:t>
            </a:r>
            <a:r>
              <a:rPr lang="en-US" sz="2400" dirty="0" err="1"/>
              <a:t>keterangan</a:t>
            </a:r>
            <a:r>
              <a:rPr lang="en-US" sz="2400" dirty="0"/>
              <a:t> “</a:t>
            </a:r>
            <a:r>
              <a:rPr lang="en-US" sz="2400" dirty="0" err="1"/>
              <a:t>Rendah</a:t>
            </a:r>
            <a:r>
              <a:rPr lang="en-US" sz="2400" dirty="0"/>
              <a:t>” 3,00249E24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(label) </a:t>
            </a:r>
            <a:r>
              <a:rPr lang="en-US" sz="2400" dirty="0" err="1" smtClean="0"/>
              <a:t>keterang</a:t>
            </a:r>
            <a:r>
              <a:rPr lang="id-ID" sz="2400" dirty="0" smtClean="0"/>
              <a:t>a</a:t>
            </a:r>
            <a:r>
              <a:rPr lang="en-US" sz="2400" dirty="0" err="1" smtClean="0"/>
              <a:t>n“Tinggi</a:t>
            </a:r>
            <a:r>
              <a:rPr lang="en-US" sz="2400" dirty="0" smtClean="0"/>
              <a:t>”.</a:t>
            </a:r>
            <a:endParaRPr lang="id-ID" sz="2400" dirty="0" smtClean="0"/>
          </a:p>
          <a:p>
            <a:pPr algn="just"/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492" y="3158575"/>
            <a:ext cx="9569338" cy="1800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8288020" y="2130098"/>
            <a:ext cx="12831966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90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80562" y="954586"/>
            <a:ext cx="9720262" cy="6019800"/>
          </a:xfrm>
        </p:spPr>
        <p:txBody>
          <a:bodyPr>
            <a:normAutofit/>
          </a:bodyPr>
          <a:lstStyle/>
          <a:p>
            <a:pPr algn="just"/>
            <a:r>
              <a:rPr lang="id-ID" sz="2400" dirty="0" smtClean="0"/>
              <a:t>3.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perhitungan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RapidMiner</a:t>
            </a:r>
            <a:r>
              <a:rPr lang="en-US" sz="2400" dirty="0" smtClean="0"/>
              <a:t> </a:t>
            </a:r>
            <a:r>
              <a:rPr lang="en-US" sz="2400" dirty="0" err="1" smtClean="0"/>
              <a:t>menunjukan</a:t>
            </a:r>
            <a:r>
              <a:rPr lang="en-US" sz="2400" dirty="0" smtClean="0"/>
              <a:t> </a:t>
            </a:r>
            <a:r>
              <a:rPr lang="en-US" sz="2400" dirty="0" err="1" smtClean="0"/>
              <a:t>Prediksi</a:t>
            </a:r>
            <a:r>
              <a:rPr lang="en-US" sz="2400" dirty="0" smtClean="0"/>
              <a:t> data Testing </a:t>
            </a:r>
            <a:r>
              <a:rPr lang="en-US" sz="2400" dirty="0" err="1" smtClean="0"/>
              <a:t>yaitu</a:t>
            </a:r>
            <a:r>
              <a:rPr lang="en-US" sz="2400" dirty="0" smtClean="0"/>
              <a:t> label </a:t>
            </a:r>
            <a:r>
              <a:rPr lang="en-US" sz="2400" dirty="0" err="1" smtClean="0"/>
              <a:t>keterangan</a:t>
            </a:r>
            <a:r>
              <a:rPr lang="en-US" sz="2400" dirty="0" smtClean="0"/>
              <a:t> “</a:t>
            </a:r>
            <a:r>
              <a:rPr lang="en-US" sz="2400" dirty="0" err="1" smtClean="0"/>
              <a:t>Tinggi</a:t>
            </a:r>
            <a:r>
              <a:rPr lang="en-US" sz="2400" dirty="0" smtClean="0"/>
              <a:t>”, </a:t>
            </a:r>
            <a:r>
              <a:rPr lang="en-US" sz="2400" dirty="0" err="1" smtClean="0"/>
              <a:t>berarti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prediksi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 </a:t>
            </a:r>
            <a:r>
              <a:rPr lang="en-US" sz="2400" dirty="0" err="1" smtClean="0"/>
              <a:t>Kelahiran</a:t>
            </a:r>
            <a:r>
              <a:rPr lang="en-US" sz="2400" dirty="0" smtClean="0"/>
              <a:t> </a:t>
            </a:r>
            <a:r>
              <a:rPr lang="en-US" sz="2400" dirty="0" err="1" smtClean="0"/>
              <a:t>Bayi</a:t>
            </a:r>
            <a:r>
              <a:rPr lang="en-US" sz="2400" dirty="0" smtClean="0"/>
              <a:t> di </a:t>
            </a:r>
            <a:r>
              <a:rPr lang="en-US" sz="2400" dirty="0" err="1" smtClean="0"/>
              <a:t>Desa</a:t>
            </a:r>
            <a:r>
              <a:rPr lang="en-US" sz="2400" dirty="0" smtClean="0"/>
              <a:t> </a:t>
            </a:r>
            <a:r>
              <a:rPr lang="en-US" sz="2400" dirty="0" err="1" smtClean="0"/>
              <a:t>Tridaya</a:t>
            </a:r>
            <a:r>
              <a:rPr lang="en-US" sz="2400" dirty="0" smtClean="0"/>
              <a:t> </a:t>
            </a:r>
            <a:r>
              <a:rPr lang="en-US" sz="2400" dirty="0" err="1" smtClean="0"/>
              <a:t>Sakti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2020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 </a:t>
            </a:r>
            <a:r>
              <a:rPr lang="en-US" sz="2400" dirty="0" err="1" smtClean="0"/>
              <a:t>Kelahirannya</a:t>
            </a:r>
            <a:r>
              <a:rPr lang="en-US" sz="2400" dirty="0" smtClean="0"/>
              <a:t> </a:t>
            </a:r>
            <a:r>
              <a:rPr lang="en-US" sz="2400" dirty="0" err="1" smtClean="0"/>
              <a:t>Tingg</a:t>
            </a:r>
            <a:r>
              <a:rPr lang="id-ID" sz="2400" dirty="0" smtClean="0"/>
              <a:t>i.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81" y="2555309"/>
            <a:ext cx="11404710" cy="2818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8288020" y="2130098"/>
            <a:ext cx="12831966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455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prediksi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r>
              <a:rPr lang="en-US" sz="2400" dirty="0"/>
              <a:t> </a:t>
            </a:r>
            <a:r>
              <a:rPr lang="en-US" sz="2400" dirty="0" err="1"/>
              <a:t>kelahiran</a:t>
            </a:r>
            <a:r>
              <a:rPr lang="en-US" sz="2400" dirty="0"/>
              <a:t> </a:t>
            </a:r>
            <a:r>
              <a:rPr lang="en-US" sz="2400" dirty="0" err="1"/>
              <a:t>bayi</a:t>
            </a:r>
            <a:r>
              <a:rPr lang="en-US" sz="2400" dirty="0"/>
              <a:t> di </a:t>
            </a:r>
            <a:r>
              <a:rPr lang="en-US" sz="2400" dirty="0" err="1"/>
              <a:t>Desa</a:t>
            </a:r>
            <a:r>
              <a:rPr lang="en-US" sz="2400" dirty="0"/>
              <a:t> </a:t>
            </a:r>
            <a:r>
              <a:rPr lang="en-US" sz="2400" dirty="0" err="1"/>
              <a:t>Tridaya</a:t>
            </a:r>
            <a:r>
              <a:rPr lang="en-US" sz="2400" dirty="0"/>
              <a:t> </a:t>
            </a:r>
            <a:r>
              <a:rPr lang="en-US" sz="2400" dirty="0" err="1"/>
              <a:t>Sakti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2020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Kantor </a:t>
            </a:r>
            <a:r>
              <a:rPr lang="en-US" sz="2400" dirty="0" err="1"/>
              <a:t>Desa</a:t>
            </a:r>
            <a:r>
              <a:rPr lang="en-US" sz="2400" dirty="0"/>
              <a:t> </a:t>
            </a:r>
            <a:r>
              <a:rPr lang="en-US" sz="2400" dirty="0" err="1"/>
              <a:t>Tridaya</a:t>
            </a:r>
            <a:r>
              <a:rPr lang="en-US" sz="2400" dirty="0"/>
              <a:t> </a:t>
            </a:r>
            <a:r>
              <a:rPr lang="en-US" sz="2400" dirty="0" err="1"/>
              <a:t>Sakti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petugas</a:t>
            </a:r>
            <a:r>
              <a:rPr lang="en-US" sz="2400" dirty="0"/>
              <a:t> </a:t>
            </a:r>
            <a:r>
              <a:rPr lang="en-US" sz="2400" dirty="0" err="1"/>
              <a:t>kependudukan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evaluasi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data </a:t>
            </a:r>
            <a:r>
              <a:rPr lang="en-US" sz="2400" dirty="0" err="1"/>
              <a:t>penduduk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acuan</a:t>
            </a:r>
            <a:r>
              <a:rPr lang="en-US" sz="2400" dirty="0"/>
              <a:t> </a:t>
            </a:r>
            <a:r>
              <a:rPr lang="en-US" sz="2400" dirty="0" err="1"/>
              <a:t>penekan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r>
              <a:rPr lang="en-US" sz="2400" dirty="0"/>
              <a:t> </a:t>
            </a:r>
            <a:r>
              <a:rPr lang="en-US" sz="2400" dirty="0" err="1"/>
              <a:t>kelahiran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 smtClean="0"/>
              <a:t>datang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288020" y="2130098"/>
            <a:ext cx="12831966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042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8800" dirty="0" smtClean="0"/>
              <a:t>TERIMAKASIH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869814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JURNAL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09010"/>
            <a:ext cx="10206075" cy="4400349"/>
          </a:xfrm>
        </p:spPr>
        <p:txBody>
          <a:bodyPr/>
          <a:lstStyle/>
          <a:p>
            <a:r>
              <a:rPr lang="id-ID" b="1" dirty="0" smtClean="0"/>
              <a:t>Judul :</a:t>
            </a:r>
          </a:p>
          <a:p>
            <a:r>
              <a:rPr lang="id-ID" dirty="0" smtClean="0"/>
              <a:t>“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Kelahiran</a:t>
            </a:r>
            <a:r>
              <a:rPr lang="en-US" dirty="0"/>
              <a:t> </a:t>
            </a:r>
            <a:r>
              <a:rPr lang="en-US" dirty="0" err="1"/>
              <a:t>Bayi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Desa</a:t>
            </a:r>
            <a:r>
              <a:rPr lang="en-US" dirty="0"/>
              <a:t> </a:t>
            </a:r>
            <a:r>
              <a:rPr lang="en-US" dirty="0" err="1"/>
              <a:t>Tridaya</a:t>
            </a:r>
            <a:r>
              <a:rPr lang="en-US" dirty="0"/>
              <a:t> </a:t>
            </a:r>
            <a:r>
              <a:rPr lang="en-US" dirty="0" err="1"/>
              <a:t>Sakti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Naive </a:t>
            </a:r>
            <a:r>
              <a:rPr lang="en-US" dirty="0" smtClean="0"/>
              <a:t>Bayes</a:t>
            </a:r>
            <a:r>
              <a:rPr lang="id-ID" dirty="0" smtClean="0"/>
              <a:t>”</a:t>
            </a:r>
          </a:p>
          <a:p>
            <a:r>
              <a:rPr lang="id-ID" b="1" dirty="0" smtClean="0"/>
              <a:t>Penulis</a:t>
            </a:r>
            <a:r>
              <a:rPr lang="id-ID" dirty="0" smtClean="0"/>
              <a:t> :</a:t>
            </a:r>
          </a:p>
          <a:p>
            <a:r>
              <a:rPr lang="id-ID" dirty="0" smtClean="0"/>
              <a:t>Nur Isnaini Parihah, Sari Hartini, Juarni Siregar</a:t>
            </a:r>
          </a:p>
          <a:p>
            <a:r>
              <a:rPr lang="id-ID" b="1" dirty="0" smtClean="0"/>
              <a:t>Sumber :</a:t>
            </a:r>
          </a:p>
          <a:p>
            <a:r>
              <a:rPr lang="id-ID" dirty="0" smtClean="0"/>
              <a:t>Jurnal JSRCS Vol. 1 No. 2 (November 2020)</a:t>
            </a:r>
            <a:r>
              <a:rPr lang="en-US" dirty="0" smtClean="0"/>
              <a:t> e-ISSN: 2722 – 290X</a:t>
            </a:r>
            <a:endParaRPr lang="id-ID" dirty="0"/>
          </a:p>
          <a:p>
            <a:r>
              <a:rPr lang="id-ID" b="1" dirty="0" smtClean="0"/>
              <a:t>Link Jurnal 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ejurnal.ubharajaya.ac.id/index.php/JSRCS/article/download/423/302/1398</a:t>
            </a:r>
            <a:r>
              <a:rPr lang="id-ID" dirty="0" smtClean="0">
                <a:hlinkClick r:id="rId2"/>
              </a:rPr>
              <a:t>\</a:t>
            </a:r>
            <a:endParaRPr lang="id-ID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8288020" y="2130098"/>
            <a:ext cx="12831966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853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400" dirty="0" smtClean="0"/>
              <a:t>Jumlah kelahiran Bayi di Desa Tridaya Sakti setiap Tahun Semakin Bertambah, Angka kelahiran yang tinggi perlu perhatian khusus dalam penanganannya.</a:t>
            </a:r>
          </a:p>
          <a:p>
            <a:pPr algn="just"/>
            <a:r>
              <a:rPr lang="id-ID" sz="2400" dirty="0" smtClean="0"/>
              <a:t>Dalam </a:t>
            </a:r>
            <a:r>
              <a:rPr lang="id-ID" sz="2400" dirty="0" smtClean="0"/>
              <a:t>mengatasi masalah tersebut perlu adanya analisis data untuk mengetahui prediksi pertambahan jumlah angka kelahiran bayi pertahunnya.</a:t>
            </a:r>
          </a:p>
          <a:p>
            <a:pPr algn="just"/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288020" y="2130098"/>
            <a:ext cx="12831966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744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Identifikasi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d-ID" dirty="0" smtClean="0"/>
              <a:t> </a:t>
            </a:r>
            <a:r>
              <a:rPr lang="id-ID" sz="2400" dirty="0" smtClean="0"/>
              <a:t>Melonjaknya jumlah penduduk di Desa Tridaya Sakti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/>
              <a:t>pertumbuhan</a:t>
            </a:r>
            <a:r>
              <a:rPr lang="en-US" sz="2400" dirty="0"/>
              <a:t> </a:t>
            </a:r>
            <a:r>
              <a:rPr lang="en-US" sz="2400" dirty="0" err="1"/>
              <a:t>peduduk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kuantitas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di </a:t>
            </a:r>
            <a:r>
              <a:rPr lang="en-US" sz="2400" dirty="0" err="1"/>
              <a:t>imbangi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kualitas</a:t>
            </a:r>
            <a:r>
              <a:rPr lang="en-US" sz="2400" dirty="0"/>
              <a:t> </a:t>
            </a:r>
            <a:r>
              <a:rPr lang="en-US" sz="2400" dirty="0" err="1"/>
              <a:t>masyarakat</a:t>
            </a:r>
            <a:r>
              <a:rPr lang="en-US" sz="2400" dirty="0"/>
              <a:t>,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menimbulkan</a:t>
            </a:r>
            <a:r>
              <a:rPr lang="en-US" sz="2400" dirty="0"/>
              <a:t> </a:t>
            </a:r>
            <a:r>
              <a:rPr lang="en-US" sz="2400" dirty="0" err="1"/>
              <a:t>beban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 smtClean="0"/>
              <a:t>pembagunan</a:t>
            </a:r>
            <a:r>
              <a:rPr lang="id-ID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288020" y="2130098"/>
            <a:ext cx="12831966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036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dan manfaat 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d-ID" dirty="0"/>
              <a:t> </a:t>
            </a:r>
            <a:r>
              <a:rPr lang="id-ID" sz="2400" dirty="0" smtClean="0"/>
              <a:t>Penelitian Ini Dapat Membantu pihak kantor Desa Tridaya Sakti mengetahui tingkat angka kelahiran dalam proses mengelola laporan data penduduk.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sz="2400" dirty="0"/>
              <a:t> </a:t>
            </a:r>
            <a:r>
              <a:rPr lang="id-ID" sz="2400" dirty="0" smtClean="0"/>
              <a:t>Penelitian ini juga dapat membantu petugas kependudukan dalam melakukan evaluasi penentuan angka kelahiran </a:t>
            </a:r>
            <a:r>
              <a:rPr lang="en-US" sz="2400" dirty="0" err="1" smtClean="0"/>
              <a:t>ditahun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datang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288020" y="2130098"/>
            <a:ext cx="12831966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030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Naive </a:t>
            </a:r>
            <a:r>
              <a:rPr lang="en-US" sz="2400" dirty="0"/>
              <a:t>Bayes </a:t>
            </a:r>
            <a:r>
              <a:rPr lang="en-US" sz="2400" dirty="0" err="1"/>
              <a:t>mengadopsi</a:t>
            </a:r>
            <a:r>
              <a:rPr lang="en-US" sz="2400" dirty="0"/>
              <a:t> </a:t>
            </a:r>
            <a:r>
              <a:rPr lang="en-US" sz="2400" dirty="0" err="1"/>
              <a:t>teori</a:t>
            </a:r>
            <a:r>
              <a:rPr lang="en-US" sz="2400" dirty="0"/>
              <a:t> </a:t>
            </a:r>
            <a:r>
              <a:rPr lang="en-US" sz="2400" dirty="0" err="1"/>
              <a:t>ilmu</a:t>
            </a:r>
            <a:r>
              <a:rPr lang="en-US" sz="2400" dirty="0"/>
              <a:t> </a:t>
            </a:r>
            <a:r>
              <a:rPr lang="en-US" sz="2400" dirty="0" err="1" smtClean="0"/>
              <a:t>statistik</a:t>
            </a:r>
            <a:r>
              <a:rPr lang="id-ID" sz="2400" dirty="0" smtClean="0"/>
              <a:t> yaitu teori probabilitas untuk menyelesaikan kasus Supervised Learning, </a:t>
            </a:r>
            <a:r>
              <a:rPr lang="en-US" sz="2400" dirty="0" err="1"/>
              <a:t>artinya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data </a:t>
            </a:r>
            <a:r>
              <a:rPr lang="en-US" sz="2400" dirty="0" err="1"/>
              <a:t>terdapat</a:t>
            </a:r>
            <a:r>
              <a:rPr lang="en-US" sz="2400" dirty="0"/>
              <a:t> Label, Class </a:t>
            </a:r>
            <a:r>
              <a:rPr lang="en-US" sz="2400" dirty="0" err="1"/>
              <a:t>atau</a:t>
            </a:r>
            <a:r>
              <a:rPr lang="en-US" sz="2400" dirty="0"/>
              <a:t> Target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acuan</a:t>
            </a:r>
            <a:r>
              <a:rPr lang="en-US" sz="2400" dirty="0"/>
              <a:t>. Model </a:t>
            </a:r>
            <a:r>
              <a:rPr lang="en-US" sz="2400" dirty="0" err="1"/>
              <a:t>Klasifikasi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fase</a:t>
            </a:r>
            <a:r>
              <a:rPr lang="en-US" sz="2400" dirty="0"/>
              <a:t> </a:t>
            </a:r>
            <a:r>
              <a:rPr lang="en-US" sz="2400" dirty="0" err="1"/>
              <a:t>penyelesaian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dimulai</a:t>
            </a:r>
            <a:r>
              <a:rPr lang="en-US" sz="2400" dirty="0"/>
              <a:t> data Training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diakhiri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proses Testing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dihasilkan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 yang </a:t>
            </a:r>
            <a:r>
              <a:rPr lang="en-US" sz="2400" dirty="0" err="1"/>
              <a:t>akurat</a:t>
            </a:r>
            <a:r>
              <a:rPr lang="en-US" sz="2400" dirty="0"/>
              <a:t> </a:t>
            </a:r>
            <a:r>
              <a:rPr lang="id-ID" sz="2400" dirty="0" smtClean="0"/>
              <a:t>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288020" y="2130098"/>
            <a:ext cx="12831966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887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870" y="801858"/>
            <a:ext cx="6895773" cy="581016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00391" y="249576"/>
            <a:ext cx="9720263" cy="6019800"/>
          </a:xfrm>
        </p:spPr>
        <p:txBody>
          <a:bodyPr>
            <a:normAutofit/>
          </a:bodyPr>
          <a:lstStyle/>
          <a:p>
            <a:r>
              <a:rPr lang="id-ID" sz="2400" dirty="0" smtClean="0"/>
              <a:t>1. Tahapan Penelitian.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8288020" y="2130098"/>
            <a:ext cx="12831966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985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49030" y="385177"/>
            <a:ext cx="9720263" cy="6019800"/>
          </a:xfrm>
        </p:spPr>
        <p:txBody>
          <a:bodyPr>
            <a:normAutofit/>
          </a:bodyPr>
          <a:lstStyle/>
          <a:p>
            <a:r>
              <a:rPr lang="id-ID" sz="2400" dirty="0" smtClean="0"/>
              <a:t>2. Data Kepundudukan Desa Tridaya Sakti.</a:t>
            </a:r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92" y="1023080"/>
            <a:ext cx="10317491" cy="5381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8288020" y="2130098"/>
            <a:ext cx="12831966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811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dan Pembahasan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28800"/>
            <a:ext cx="9720071" cy="4480560"/>
          </a:xfrm>
        </p:spPr>
        <p:txBody>
          <a:bodyPr/>
          <a:lstStyle/>
          <a:p>
            <a:r>
              <a:rPr lang="id-ID" sz="2400" dirty="0" smtClean="0"/>
              <a:t>1. Hasil Penentuan Data Training.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989" y="2304789"/>
            <a:ext cx="8058249" cy="41345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8288020" y="2130098"/>
            <a:ext cx="12831966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168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155</TotalTime>
  <Words>390</Words>
  <Application>Microsoft Office PowerPoint</Application>
  <PresentationFormat>Custom</PresentationFormat>
  <Paragraphs>32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Integral</vt:lpstr>
      <vt:lpstr>Research Method Presentation</vt:lpstr>
      <vt:lpstr>JURNAL</vt:lpstr>
      <vt:lpstr>PENDAHULUAN</vt:lpstr>
      <vt:lpstr>Identifikasi Masalah</vt:lpstr>
      <vt:lpstr>Tujuan dan manfaat penelitian</vt:lpstr>
      <vt:lpstr>Metode Penelitian</vt:lpstr>
      <vt:lpstr>PowerPoint Presentation</vt:lpstr>
      <vt:lpstr>PowerPoint Presentation</vt:lpstr>
      <vt:lpstr>Hasil dan Pembahasan</vt:lpstr>
      <vt:lpstr>PowerPoint Presentation</vt:lpstr>
      <vt:lpstr>PowerPoint Presentation</vt:lpstr>
      <vt:lpstr>Kesimpulan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 Presentation</dc:title>
  <dc:creator>Microsoft account</dc:creator>
  <cp:lastModifiedBy>GI_Administrator</cp:lastModifiedBy>
  <cp:revision>19</cp:revision>
  <dcterms:created xsi:type="dcterms:W3CDTF">2023-12-13T17:26:50Z</dcterms:created>
  <dcterms:modified xsi:type="dcterms:W3CDTF">2023-12-22T02:46:29Z</dcterms:modified>
</cp:coreProperties>
</file>