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6255" autoAdjust="0"/>
  </p:normalViewPr>
  <p:slideViewPr>
    <p:cSldViewPr snapToGrid="0">
      <p:cViewPr>
        <p:scale>
          <a:sx n="95" d="100"/>
          <a:sy n="95" d="100"/>
        </p:scale>
        <p:origin x="-206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19AC6-9C8A-4D93-B512-3EBA15496C5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0C49-B015-4D67-B0EF-87CF7539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0C49-B015-4D67-B0EF-87CF753989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24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5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sz="5400" dirty="0" smtClean="0"/>
              <a:t>Research Method Presentation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Muhammad </a:t>
            </a:r>
            <a:r>
              <a:rPr lang="en-US" sz="2800" dirty="0" err="1" smtClean="0"/>
              <a:t>rizky</a:t>
            </a:r>
            <a:r>
              <a:rPr lang="en-US" sz="2800" dirty="0" smtClean="0"/>
              <a:t> </a:t>
            </a:r>
            <a:r>
              <a:rPr lang="en-US" sz="2800" dirty="0" err="1" smtClean="0"/>
              <a:t>pratama</a:t>
            </a:r>
            <a:endParaRPr lang="en-US" sz="2800" dirty="0" smtClean="0"/>
          </a:p>
          <a:p>
            <a:r>
              <a:rPr lang="id-ID" sz="2800" dirty="0" smtClean="0"/>
              <a:t>1421001</a:t>
            </a:r>
            <a:r>
              <a:rPr lang="en-US" sz="2800" dirty="0" smtClean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3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V. KESIMPULAN Dari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, </a:t>
            </a:r>
            <a:r>
              <a:rPr lang="en-US" sz="2400" dirty="0" err="1"/>
              <a:t>penulis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59 data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40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19 </a:t>
            </a:r>
            <a:r>
              <a:rPr lang="en-US" sz="2400" dirty="0" err="1" smtClean="0"/>
              <a:t>siswa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9010"/>
            <a:ext cx="10206075" cy="4400349"/>
          </a:xfrm>
        </p:spPr>
        <p:txBody>
          <a:bodyPr/>
          <a:lstStyle/>
          <a:p>
            <a:r>
              <a:rPr lang="id-ID" b="1" dirty="0" smtClean="0"/>
              <a:t>Judul :</a:t>
            </a:r>
          </a:p>
          <a:p>
            <a:r>
              <a:rPr lang="id-ID" dirty="0" smtClean="0"/>
              <a:t>“</a:t>
            </a:r>
            <a:r>
              <a:rPr lang="en-US" dirty="0"/>
              <a:t>PENERAPAN MODEL KLASIFIKASI METODE NAIVE BAYES TERHADAP PENGGUNAAN AKSES INTERNET</a:t>
            </a:r>
            <a:r>
              <a:rPr lang="id-ID" dirty="0" smtClean="0"/>
              <a:t>”</a:t>
            </a:r>
          </a:p>
          <a:p>
            <a:r>
              <a:rPr lang="id-ID" b="1" dirty="0" smtClean="0"/>
              <a:t>Penulis</a:t>
            </a:r>
            <a:r>
              <a:rPr lang="id-ID" dirty="0" smtClean="0"/>
              <a:t> :</a:t>
            </a:r>
            <a:endParaRPr lang="en-US" dirty="0" smtClean="0"/>
          </a:p>
          <a:p>
            <a:r>
              <a:rPr lang="en-US" dirty="0" err="1"/>
              <a:t>Heliyanti</a:t>
            </a:r>
            <a:r>
              <a:rPr lang="en-US" dirty="0"/>
              <a:t> Susana 1) , Nana </a:t>
            </a:r>
            <a:r>
              <a:rPr lang="en-US" dirty="0" err="1"/>
              <a:t>Suarna</a:t>
            </a:r>
            <a:r>
              <a:rPr lang="en-US" dirty="0"/>
              <a:t> 2) , Fathurrohman3) , Kaslani4)</a:t>
            </a:r>
            <a:endParaRPr lang="id-ID" dirty="0" smtClean="0"/>
          </a:p>
          <a:p>
            <a:r>
              <a:rPr lang="id-ID" b="1" dirty="0" smtClean="0"/>
              <a:t>Sumber :</a:t>
            </a:r>
          </a:p>
          <a:p>
            <a:r>
              <a:rPr lang="en-US" dirty="0"/>
              <a:t>JURSISTEKNI (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) </a:t>
            </a:r>
            <a:r>
              <a:rPr lang="en-US" dirty="0" err="1"/>
              <a:t>Vol</a:t>
            </a:r>
            <a:r>
              <a:rPr lang="en-US" dirty="0"/>
              <a:t> 4, No.1, January </a:t>
            </a:r>
            <a:r>
              <a:rPr lang="en-US" dirty="0" smtClean="0"/>
              <a:t>2022 </a:t>
            </a:r>
            <a:r>
              <a:rPr lang="pt-BR" dirty="0"/>
              <a:t>Hal 1– 8 ISSN. P: 2715-1875, E: 2715-188</a:t>
            </a:r>
            <a:endParaRPr lang="id-ID" dirty="0"/>
          </a:p>
          <a:p>
            <a:r>
              <a:rPr lang="id-ID" b="1" dirty="0" smtClean="0"/>
              <a:t>Link Jurnal </a:t>
            </a:r>
            <a:r>
              <a:rPr lang="en-US" b="1" dirty="0"/>
              <a:t>:file:///C:/Users/GI_Administrator/Downloads/96-Article%20Text-392-1-10-20220210.pdf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2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Internet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kemajuan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.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, </a:t>
            </a:r>
            <a:r>
              <a:rPr lang="en-US" sz="2400" dirty="0" err="1"/>
              <a:t>bergaul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9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Identifikasi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d-ID" sz="2400" dirty="0"/>
              <a:t>Internet membantu dan memermudah siswa dalam belajar sehingga </a:t>
            </a:r>
            <a:r>
              <a:rPr lang="id-ID" sz="2400" dirty="0" smtClean="0"/>
              <a:t>tidak </a:t>
            </a:r>
            <a:r>
              <a:rPr lang="id-ID" sz="2400" dirty="0"/>
              <a:t>kalah dengan kota-kota besar justru menjadikan siswa malas belajar dan meningkatkan ragam dari </a:t>
            </a:r>
            <a:r>
              <a:rPr lang="id-ID" sz="2400" dirty="0" smtClean="0"/>
              <a:t>kenakalan </a:t>
            </a:r>
            <a:r>
              <a:rPr lang="id-ID" sz="2400" dirty="0"/>
              <a:t>siswa.</a:t>
            </a:r>
            <a:endParaRPr lang="id-ID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dan manfaat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3" y="1719432"/>
            <a:ext cx="8988034" cy="185795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cost </a:t>
            </a:r>
            <a:r>
              <a:rPr lang="en-US" sz="2400" dirty="0"/>
              <a:t>reduction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operator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internet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produk-produk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pangsa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5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data </a:t>
            </a:r>
            <a:r>
              <a:rPr lang="en-US" sz="2400" dirty="0" err="1"/>
              <a:t>operasional</a:t>
            </a:r>
            <a:r>
              <a:rPr lang="en-US" sz="2400" dirty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 smtClean="0"/>
              <a:t>penggalian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Knowledge Discovery Database (KDD) </a:t>
            </a:r>
            <a:r>
              <a:rPr lang="en-US" sz="2400" dirty="0" err="1"/>
              <a:t>dimulai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Proses data cleaning </a:t>
            </a:r>
            <a:r>
              <a:rPr lang="en-US" sz="2400" dirty="0" err="1"/>
              <a:t>merupakan</a:t>
            </a:r>
            <a:r>
              <a:rPr lang="en-US" sz="2400" dirty="0"/>
              <a:t> proses </a:t>
            </a:r>
            <a:r>
              <a:rPr lang="en-US" sz="2400" dirty="0" err="1"/>
              <a:t>Pembersihan</a:t>
            </a:r>
            <a:r>
              <a:rPr lang="en-US" sz="2400" dirty="0"/>
              <a:t> data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data </a:t>
            </a:r>
            <a:r>
              <a:rPr lang="en-US" sz="2400" dirty="0" smtClean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(null), data yang </a:t>
            </a:r>
            <a:r>
              <a:rPr lang="en-US" sz="2400" dirty="0" err="1"/>
              <a:t>salah</a:t>
            </a:r>
            <a:r>
              <a:rPr lang="en-US" sz="2400" dirty="0"/>
              <a:t> input, data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relevan</a:t>
            </a:r>
            <a:r>
              <a:rPr lang="en-US" sz="2400" dirty="0"/>
              <a:t>, </a:t>
            </a:r>
            <a:r>
              <a:rPr lang="en-US" sz="2400" dirty="0" err="1"/>
              <a:t>duplikat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95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5763"/>
            <a:ext cx="9720263" cy="6019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pembahasan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</a:t>
            </a:r>
            <a:endParaRPr lang="en-US" sz="2400" dirty="0"/>
          </a:p>
        </p:txBody>
      </p:sp>
      <p:pic>
        <p:nvPicPr>
          <p:cNvPr id="2" name="Picture 3" descr="C:\Users\GI_Administrator\Pictures\Screenshots\Screenshot 2023-12-22 0926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6" y="1023854"/>
            <a:ext cx="67056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280737"/>
            <a:ext cx="6835733" cy="4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2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/>
          <a:lstStyle/>
          <a:p>
            <a:r>
              <a:rPr lang="id-ID" sz="2400" dirty="0" smtClean="0"/>
              <a:t>1.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3" y="859169"/>
            <a:ext cx="8789389" cy="571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274</Words>
  <Application>Microsoft Office PowerPoint</Application>
  <PresentationFormat>Custom</PresentationFormat>
  <Paragraphs>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Research Method Presentation</vt:lpstr>
      <vt:lpstr>JURNAL</vt:lpstr>
      <vt:lpstr>PENDAHULUAN</vt:lpstr>
      <vt:lpstr>Identifikasi Masalah</vt:lpstr>
      <vt:lpstr>Tujuan dan manfaat penelitian</vt:lpstr>
      <vt:lpstr>Metode Penelitian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 Presentation</dc:title>
  <dc:creator>Microsoft account</dc:creator>
  <cp:lastModifiedBy>GI_Administrator</cp:lastModifiedBy>
  <cp:revision>27</cp:revision>
  <dcterms:created xsi:type="dcterms:W3CDTF">2023-12-13T17:26:50Z</dcterms:created>
  <dcterms:modified xsi:type="dcterms:W3CDTF">2023-12-22T02:39:50Z</dcterms:modified>
</cp:coreProperties>
</file>