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92" r:id="rId9"/>
  </p:sldIdLst>
  <p:sldSz cx="9144000" cy="5143500" type="screen16x9"/>
  <p:notesSz cx="6858000" cy="9144000"/>
  <p:embeddedFontLst>
    <p:embeddedFont>
      <p:font typeface="Barlow SemiBold" panose="00000700000000000000" pitchFamily="2" charset="0"/>
      <p:regular r:id="rId11"/>
      <p:bold r:id="rId12"/>
      <p:italic r:id="rId13"/>
      <p:boldItalic r:id="rId14"/>
    </p:embeddedFont>
    <p:embeddedFont>
      <p:font typeface="Commissioner" panose="020B0604020202020204" charset="0"/>
      <p:regular r:id="rId15"/>
      <p:bold r:id="rId16"/>
    </p:embeddedFont>
    <p:embeddedFont>
      <p:font typeface="Commissioner ExtraBold" panose="020B0604020202020204" charset="0"/>
      <p:bold r:id="rId17"/>
    </p:embeddedFont>
    <p:embeddedFont>
      <p:font typeface="Syne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8FA770-2F5E-42EF-8E58-728A2252ABB0}">
  <a:tblStyle styleId="{488FA770-2F5E-42EF-8E58-728A2252A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811cd57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811cd571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710ee6a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710ee6a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710ee6ad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710ee6ad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66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25977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 flipH="1">
            <a:off x="-534003" y="-410922"/>
            <a:ext cx="2365353" cy="254074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3143152"/>
            <a:ext cx="4858076" cy="312954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0" y="339255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41641"/>
            <a:ext cx="1977187" cy="52787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800000" flipH="1">
            <a:off x="6726600" y="-233325"/>
            <a:ext cx="2947210" cy="1506323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798250" y="3199269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369521" flipH="1">
            <a:off x="-177835" y="3407852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7318425" y="-149877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576600" y="3109350"/>
            <a:ext cx="4460258" cy="227964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918840" y="4487355"/>
            <a:ext cx="946605" cy="720462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0445712">
            <a:off x="82197" y="-539280"/>
            <a:ext cx="3641534" cy="3508483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66325" y="1334050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94283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494238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1" r:id="rId6"/>
    <p:sldLayoutId id="2147483663" r:id="rId7"/>
    <p:sldLayoutId id="2147483664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129168" y="6541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Perspektif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Human-Computer Interaction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703633" y="2571749"/>
            <a:ext cx="5966970" cy="17982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Tubagus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Armanda1*); Ahmad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Sakhowi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Amin1 ; Ire Puspa Wardhani1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PETIR: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Pengkajian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15, No. 2, September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P-ISSN 1978-9262, E-ISSN 2655-5018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https://doi.org/10.33322/petir.v15i2.1552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Google Shape;304;p38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 (HCI)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disiplin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membahas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HCI,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(interface)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124409" y="331277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RUMUSAN MASALAH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EB8E6453-165B-2C5E-2A39-0B96DF5D8724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68077" y="785177"/>
            <a:ext cx="6281308" cy="1990341"/>
          </a:xfrm>
        </p:spPr>
        <p:txBody>
          <a:bodyPr/>
          <a:lstStyle/>
          <a:p>
            <a:pPr algn="l"/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berulang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dinilai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Salah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ditawarkan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para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1043477" y="35691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1"/>
          </p:nvPr>
        </p:nvSpPr>
        <p:spPr>
          <a:xfrm>
            <a:off x="413755" y="1499090"/>
            <a:ext cx="6954607" cy="21453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riwayat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1290345" y="250494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 PENELITIAN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Google Shape;361;p42"/>
          <p:cNvSpPr txBox="1">
            <a:spLocks noGrp="1"/>
          </p:cNvSpPr>
          <p:nvPr>
            <p:ph type="subTitle" idx="1"/>
          </p:nvPr>
        </p:nvSpPr>
        <p:spPr>
          <a:xfrm>
            <a:off x="618094" y="1403498"/>
            <a:ext cx="7079878" cy="19670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refactoring history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pada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refactoring yang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kesesuaian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refactoring.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>
            <a:spLocks noGrp="1"/>
          </p:cNvSpPr>
          <p:nvPr>
            <p:ph type="title"/>
          </p:nvPr>
        </p:nvSpPr>
        <p:spPr>
          <a:xfrm>
            <a:off x="171508" y="113294"/>
            <a:ext cx="5978153" cy="6309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Google Shape;384;p44"/>
          <p:cNvSpPr txBox="1">
            <a:spLocks noGrp="1"/>
          </p:cNvSpPr>
          <p:nvPr>
            <p:ph type="subTitle" idx="1"/>
          </p:nvPr>
        </p:nvSpPr>
        <p:spPr>
          <a:xfrm>
            <a:off x="267201" y="744279"/>
            <a:ext cx="7526464" cy="18807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pada menu,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pada menu,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linear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sub-menu, sub-sub-menu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seterusnya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Gambar </a:t>
            </a:r>
          </a:p>
        </p:txBody>
      </p:sp>
      <p:pic>
        <p:nvPicPr>
          <p:cNvPr id="2" name="Image 9">
            <a:extLst>
              <a:ext uri="{FF2B5EF4-FFF2-40B4-BE49-F238E27FC236}">
                <a16:creationId xmlns:a16="http://schemas.microsoft.com/office/drawing/2014/main" id="{9CA75AC1-30A2-0644-F3C2-08D94FE13C1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9581" y="2413592"/>
            <a:ext cx="5539563" cy="2541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title"/>
          </p:nvPr>
        </p:nvSpPr>
        <p:spPr>
          <a:xfrm>
            <a:off x="136921" y="260504"/>
            <a:ext cx="4339385" cy="10047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Google Shape;404;p46"/>
          <p:cNvSpPr txBox="1">
            <a:spLocks noGrp="1"/>
          </p:cNvSpPr>
          <p:nvPr>
            <p:ph type="subTitle" idx="1"/>
          </p:nvPr>
        </p:nvSpPr>
        <p:spPr>
          <a:xfrm>
            <a:off x="1461976" y="1411480"/>
            <a:ext cx="6028660" cy="19165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perspektif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Human-Computer Interaction,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terpisahkan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 Evaluation,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keefektifan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Flexibility and efficiency of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2256219" y="2159862"/>
            <a:ext cx="4038255" cy="8237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9774"/>
      </p:ext>
    </p:extLst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Energy Supplier Pitch Deck by Slidesgo</Template>
  <TotalTime>65</TotalTime>
  <Words>332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Commissioner ExtraBold</vt:lpstr>
      <vt:lpstr>Barlow SemiBold</vt:lpstr>
      <vt:lpstr>Times New Roman</vt:lpstr>
      <vt:lpstr>Syne</vt:lpstr>
      <vt:lpstr>Commissioner</vt:lpstr>
      <vt:lpstr>Arial</vt:lpstr>
      <vt:lpstr>Wind Energy Supplier Pitch Deck by Slidesgo</vt:lpstr>
      <vt:lpstr>Menu Dinamis Pada Aplikasi Dalam Perspektif Human-Computer Interaction</vt:lpstr>
      <vt:lpstr>PENDAHULUAN</vt:lpstr>
      <vt:lpstr>RUMUSAN MASALAH</vt:lpstr>
      <vt:lpstr>TUJUAN PENELITIAN</vt:lpstr>
      <vt:lpstr>METODE PENELITIAN</vt:lpstr>
      <vt:lpstr>HASIL DAN PEMBAHASAN</vt:lpstr>
      <vt:lpstr>KESIMPULAN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Dinamis Pada Aplikasi Dalam Perspektif Human-Computer Interaction</dc:title>
  <dc:creator>rio</dc:creator>
  <cp:lastModifiedBy>rio</cp:lastModifiedBy>
  <cp:revision>2</cp:revision>
  <dcterms:created xsi:type="dcterms:W3CDTF">2023-12-25T15:53:02Z</dcterms:created>
  <dcterms:modified xsi:type="dcterms:W3CDTF">2023-12-25T17:02:50Z</dcterms:modified>
</cp:coreProperties>
</file>