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4" r:id="rId9"/>
    <p:sldId id="279" r:id="rId10"/>
    <p:sldId id="280" r:id="rId11"/>
    <p:sldId id="281" r:id="rId12"/>
    <p:sldId id="282" r:id="rId13"/>
    <p:sldId id="265" r:id="rId14"/>
    <p:sldId id="278" r:id="rId15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7"/>
      <p:bold r:id="rId18"/>
      <p:italic r:id="rId19"/>
      <p:boldItalic r:id="rId20"/>
    </p:embeddedFont>
    <p:embeddedFont>
      <p:font typeface="Barlow Light" panose="00000400000000000000" pitchFamily="2" charset="0"/>
      <p:regular r:id="rId21"/>
      <p:bold r:id="rId22"/>
      <p:italic r:id="rId23"/>
      <p:boldItalic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Miriam Libre" panose="00000500000000000000" pitchFamily="2" charset="-79"/>
      <p:regular r:id="rId29"/>
      <p:bold r:id="rId30"/>
    </p:embeddedFont>
    <p:embeddedFont>
      <p:font typeface="Work Sans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5908D26-7AD2-4BE2-8D46-7E80C61A5C3D}">
  <a:tblStyle styleId="{D5908D26-7AD2-4BE2-8D46-7E80C61A5C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9EC53F3-C09D-45E3-81C7-79E32D511B3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02873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07893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71579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0294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51" name="Google Shape;51;p3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Google Shape;52;p3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3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Google Shape;56;p3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/>
          <p:nvPr/>
        </p:nvSpPr>
        <p:spPr>
          <a:xfrm>
            <a:off x="2454800" y="0"/>
            <a:ext cx="4234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4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i="1"/>
            </a:lvl1pPr>
            <a:lvl2pPr marL="914400" lvl="1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marL="1371600" lvl="2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marL="1828800" lvl="3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2286000" lvl="4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2743200" lvl="5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3200400" lvl="6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3657600" lvl="7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4114800" lvl="8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endParaRPr/>
          </a:p>
        </p:txBody>
      </p:sp>
      <p:sp>
        <p:nvSpPr>
          <p:cNvPr id="63" name="Google Shape;63;p4"/>
          <p:cNvSpPr txBox="1"/>
          <p:nvPr/>
        </p:nvSpPr>
        <p:spPr>
          <a:xfrm>
            <a:off x="3593400" y="19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A5B0FE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sz="7200" b="1">
              <a:solidFill>
                <a:srgbClr val="A5B0F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6876950" y="3340125"/>
            <a:ext cx="2267050" cy="1803375"/>
            <a:chOff x="9925050" y="4203700"/>
            <a:chExt cx="2267050" cy="1803375"/>
          </a:xfrm>
        </p:grpSpPr>
        <p:sp>
          <p:nvSpPr>
            <p:cNvPr id="66" name="Google Shape;66;p4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Google Shape;78;p4"/>
          <p:cNvGrpSpPr/>
          <p:nvPr/>
        </p:nvGrpSpPr>
        <p:grpSpPr>
          <a:xfrm>
            <a:off x="0" y="0"/>
            <a:ext cx="2266938" cy="1754200"/>
            <a:chOff x="9598025" y="882650"/>
            <a:chExt cx="2266938" cy="1754200"/>
          </a:xfrm>
        </p:grpSpPr>
        <p:sp>
          <p:nvSpPr>
            <p:cNvPr id="79" name="Google Shape;79;p4"/>
            <p:cNvSpPr/>
            <p:nvPr/>
          </p:nvSpPr>
          <p:spPr>
            <a:xfrm>
              <a:off x="10239375" y="1881188"/>
              <a:ext cx="1398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9598025" y="882650"/>
              <a:ext cx="995400" cy="154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10672763" y="1581150"/>
              <a:ext cx="1192200" cy="10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10914063" y="1881188"/>
              <a:ext cx="679500" cy="5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89" name="Google Shape;89;p5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Google Shape;90;p5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Google Shape;100;p5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6"/>
          <p:cNvSpPr txBox="1">
            <a:spLocks noGrp="1"/>
          </p:cNvSpPr>
          <p:nvPr>
            <p:ph type="body" idx="1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2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" name="Google Shape;118;p6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Google Shape;119;p6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Google Shape;133;p6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7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body" idx="1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7" name="Google Shape;147;p7"/>
          <p:cNvSpPr txBox="1">
            <a:spLocks noGrp="1"/>
          </p:cNvSpPr>
          <p:nvPr>
            <p:ph type="body" idx="2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8" name="Google Shape;148;p7"/>
          <p:cNvSpPr txBox="1">
            <a:spLocks noGrp="1"/>
          </p:cNvSpPr>
          <p:nvPr>
            <p:ph type="body" idx="3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0" name="Google Shape;150;p7"/>
          <p:cNvGrpSpPr/>
          <p:nvPr/>
        </p:nvGrpSpPr>
        <p:grpSpPr>
          <a:xfrm>
            <a:off x="6405913" y="-12"/>
            <a:ext cx="2347900" cy="2270150"/>
            <a:chOff x="6545263" y="855663"/>
            <a:chExt cx="2347900" cy="2270150"/>
          </a:xfrm>
        </p:grpSpPr>
        <p:sp>
          <p:nvSpPr>
            <p:cNvPr id="151" name="Google Shape;151;p7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8234363" y="2009775"/>
              <a:ext cx="658800" cy="547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8320088" y="2133600"/>
              <a:ext cx="27000" cy="3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8389938" y="2620963"/>
              <a:ext cx="81000" cy="430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8518525" y="2620963"/>
              <a:ext cx="58800" cy="258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Google Shape;164;p7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65" name="Google Shape;165;p7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alf" type="blank">
  <p:cSld name="BLANK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0"/>
          <p:cNvSpPr/>
          <p:nvPr/>
        </p:nvSpPr>
        <p:spPr>
          <a:xfrm>
            <a:off x="0" y="0"/>
            <a:ext cx="456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6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JOURNAL</a:t>
            </a:r>
            <a:br>
              <a:rPr lang="en" dirty="0"/>
            </a:br>
            <a:br>
              <a:rPr lang="en" dirty="0"/>
            </a:b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NAMA : RIZKI ARYA MUHAMMAD</a:t>
            </a:r>
            <a:b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NPM : 16210022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9F808E-C0FC-39E7-EBA2-AF449BC78039}"/>
              </a:ext>
            </a:extLst>
          </p:cNvPr>
          <p:cNvSpPr txBox="1"/>
          <p:nvPr/>
        </p:nvSpPr>
        <p:spPr>
          <a:xfrm>
            <a:off x="560070" y="453400"/>
            <a:ext cx="503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Lembar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CX-Programmer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CBD360-FA9D-B0CF-BA88-699A31FF2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28" y="982206"/>
            <a:ext cx="5864414" cy="166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754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9F808E-C0FC-39E7-EBA2-AF449BC78039}"/>
              </a:ext>
            </a:extLst>
          </p:cNvPr>
          <p:cNvSpPr txBox="1"/>
          <p:nvPr/>
        </p:nvSpPr>
        <p:spPr>
          <a:xfrm>
            <a:off x="560069" y="197678"/>
            <a:ext cx="503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PEMOGRAMAN LADDER DIAGRAM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2EC580-8F77-62C0-0469-3DF1B4155DFB}"/>
              </a:ext>
            </a:extLst>
          </p:cNvPr>
          <p:cNvSpPr txBox="1"/>
          <p:nvPr/>
        </p:nvSpPr>
        <p:spPr>
          <a:xfrm>
            <a:off x="970164" y="597788"/>
            <a:ext cx="42155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pengetesan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simulasi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trainer PLC Cj1m,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buah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kontak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push button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menghidupkan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lampu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indikator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PB ON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alamat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0.05, dan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kontak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push button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mematikan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lampu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indikator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PB OFF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alamat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0.06.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Outputnya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buah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berupa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lampu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indikator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alamat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10.00 yang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menerima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sinyal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alamat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0.05 dan 0.06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08320A-E568-C217-9B88-E2C55B9FE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96" y="2906112"/>
            <a:ext cx="5718874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725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9F808E-C0FC-39E7-EBA2-AF449BC78039}"/>
              </a:ext>
            </a:extLst>
          </p:cNvPr>
          <p:cNvSpPr txBox="1"/>
          <p:nvPr/>
        </p:nvSpPr>
        <p:spPr>
          <a:xfrm>
            <a:off x="560070" y="453400"/>
            <a:ext cx="503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INSTRUKSI PROGRAM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7AD4AD-6B65-5CBC-330B-7352D5FB6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297" y="979137"/>
            <a:ext cx="5629275" cy="1123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5442C5-38A4-92CB-0591-D406B950AF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7696" y="2451725"/>
            <a:ext cx="38004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514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body" idx="4294967295"/>
          </p:nvPr>
        </p:nvSpPr>
        <p:spPr>
          <a:xfrm>
            <a:off x="52512" y="524096"/>
            <a:ext cx="4471261" cy="46194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Peralatan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trainer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simulasi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PLC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berhasil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didesign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dibuat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berjalan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benar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Pemilihan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saklar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sebelum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pengoperasian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kemudahan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prakteknya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tanpa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mengganti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komponen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terlebih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dahulu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membuang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waktu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8" name="Google Shape;318;p22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BC7174-0528-465D-AE3D-9862C7DA10A1}"/>
              </a:ext>
            </a:extLst>
          </p:cNvPr>
          <p:cNvSpPr txBox="1"/>
          <p:nvPr/>
        </p:nvSpPr>
        <p:spPr>
          <a:xfrm>
            <a:off x="519193" y="123986"/>
            <a:ext cx="3537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KESIMPULAN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5"/>
          <p:cNvSpPr txBox="1">
            <a:spLocks noGrp="1"/>
          </p:cNvSpPr>
          <p:nvPr>
            <p:ph type="ctrTitle" idx="4294967295"/>
          </p:nvPr>
        </p:nvSpPr>
        <p:spPr>
          <a:xfrm>
            <a:off x="515679" y="1492973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THANKS!</a:t>
            </a:r>
            <a:endParaRPr sz="6000" dirty="0"/>
          </a:p>
        </p:txBody>
      </p:sp>
      <p:sp>
        <p:nvSpPr>
          <p:cNvPr id="497" name="Google Shape;497;p35"/>
          <p:cNvSpPr txBox="1">
            <a:spLocks noGrp="1"/>
          </p:cNvSpPr>
          <p:nvPr>
            <p:ph type="subTitle" idx="4294967295"/>
          </p:nvPr>
        </p:nvSpPr>
        <p:spPr>
          <a:xfrm>
            <a:off x="590107" y="2898111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 dirty="0"/>
              <a:t>Any questions?</a:t>
            </a:r>
            <a:endParaRPr sz="3600" b="1" dirty="0"/>
          </a:p>
        </p:txBody>
      </p:sp>
      <p:sp>
        <p:nvSpPr>
          <p:cNvPr id="499" name="Google Shape;499;p35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5"/>
          <p:cNvSpPr txBox="1">
            <a:spLocks noGrp="1"/>
          </p:cNvSpPr>
          <p:nvPr>
            <p:ph type="subTitle" idx="4294967295"/>
          </p:nvPr>
        </p:nvSpPr>
        <p:spPr>
          <a:xfrm>
            <a:off x="623807" y="319660"/>
            <a:ext cx="3297300" cy="44073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JUDUL :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Perancangan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Simulasi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Trainer Human Machine Interface (HMI)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Media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Pembelajaran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Berbasis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CX Designer PLC</a:t>
            </a:r>
          </a:p>
          <a:p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PENULIS 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Fitroh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Anugrah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Kusuma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Yudha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Bambang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Riyanta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SUMBER 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Jurnal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Material dan Proses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Manufaktur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(JMPM) Vol. 4, No. 2,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Desember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2020 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DOI: https://doi.org/10.18196/jmpm.v4i2.10607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" name="Google Shape;256;p15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4AB0F9-A2F9-AB12-A2C4-61CAEB9D7E78}"/>
              </a:ext>
            </a:extLst>
          </p:cNvPr>
          <p:cNvSpPr txBox="1"/>
          <p:nvPr/>
        </p:nvSpPr>
        <p:spPr>
          <a:xfrm>
            <a:off x="356461" y="253794"/>
            <a:ext cx="5470901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PENDAHULUAN</a:t>
            </a:r>
          </a:p>
          <a:p>
            <a:pPr algn="ctr"/>
            <a:endParaRPr lang="en-US" sz="2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Programmable logic controller (PLC)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fungsional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mengelola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industri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PLC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tipikal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mencakup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prosesor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dilengkapi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sejumlah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modul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input, output,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memori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komunikasi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modul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khusus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Human Machine Interface (HMI)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media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antar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muka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membantu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operator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kemampuan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perubahan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peralatan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dilapangan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"/>
          <p:cNvSpPr txBox="1">
            <a:spLocks noGrp="1"/>
          </p:cNvSpPr>
          <p:nvPr>
            <p:ph type="title"/>
          </p:nvPr>
        </p:nvSpPr>
        <p:spPr>
          <a:xfrm>
            <a:off x="457200" y="365282"/>
            <a:ext cx="5138700" cy="4281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TUJUAN DAN MANFAAT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2" name="Google Shape;262;p16"/>
          <p:cNvSpPr txBox="1">
            <a:spLocks noGrp="1"/>
          </p:cNvSpPr>
          <p:nvPr>
            <p:ph type="body" idx="1"/>
          </p:nvPr>
        </p:nvSpPr>
        <p:spPr>
          <a:xfrm>
            <a:off x="457200" y="793446"/>
            <a:ext cx="5138700" cy="39257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TUJUAN :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bertujuan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meningkatkan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efektivitas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diperlukan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pelatihan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keterampilan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pemrograman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PLC.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MANFAAT :</a:t>
            </a:r>
          </a:p>
          <a:p>
            <a:pPr marL="533400" lvl="0" indent="-457200" algn="l" rtl="0">
              <a:spcBef>
                <a:spcPts val="60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Meningkatkan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pemahaman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logika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serangkaian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pelatihan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keterampilan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pemrograman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PLC.</a:t>
            </a:r>
          </a:p>
          <a:p>
            <a:pPr marL="533400" lvl="0" indent="-457200" algn="l" rtl="0">
              <a:spcBef>
                <a:spcPts val="60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kemudahan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praktek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tanpa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mengganti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komponen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terlebih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dahulu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33400" lvl="0" indent="-457200" algn="l" rtl="0">
              <a:spcBef>
                <a:spcPts val="60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memotivasi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melatih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operator yang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mempelajari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PLC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menyelesaikan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kendali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PLC.</a:t>
            </a:r>
          </a:p>
        </p:txBody>
      </p:sp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C44AC08-0EC6-0521-ACB9-4FB86B3BC045}"/>
              </a:ext>
            </a:extLst>
          </p:cNvPr>
          <p:cNvSpPr txBox="1"/>
          <p:nvPr/>
        </p:nvSpPr>
        <p:spPr>
          <a:xfrm>
            <a:off x="2576593" y="929899"/>
            <a:ext cx="3990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RUMUSAN MASALAH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E1E8E4-2ABF-1A07-A98C-44060D7381E7}"/>
              </a:ext>
            </a:extLst>
          </p:cNvPr>
          <p:cNvSpPr txBox="1"/>
          <p:nvPr/>
        </p:nvSpPr>
        <p:spPr>
          <a:xfrm>
            <a:off x="2692830" y="1843330"/>
            <a:ext cx="39908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Bagaimana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meningkatkan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efektivitas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pelatihan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keterampilan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pemrograman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PLC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desain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simulasi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trainer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antarmuka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mesin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manusia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(HMI)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CX-Programme</a:t>
            </a:r>
            <a:r>
              <a:rPr lang="en-US" sz="16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8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C2C3C1-3816-2ED6-482C-4D13B0B39E4B}"/>
              </a:ext>
            </a:extLst>
          </p:cNvPr>
          <p:cNvSpPr txBox="1"/>
          <p:nvPr/>
        </p:nvSpPr>
        <p:spPr>
          <a:xfrm>
            <a:off x="2991123" y="875655"/>
            <a:ext cx="3161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</a:rPr>
              <a:t>METODE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422476-D1E2-7EB2-225F-8BCC2AB73B67}"/>
              </a:ext>
            </a:extLst>
          </p:cNvPr>
          <p:cNvSpPr txBox="1"/>
          <p:nvPr/>
        </p:nvSpPr>
        <p:spPr>
          <a:xfrm>
            <a:off x="2991124" y="1604074"/>
            <a:ext cx="31616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eksperimental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0"/>
          <p:cNvSpPr txBox="1">
            <a:spLocks noGrp="1"/>
          </p:cNvSpPr>
          <p:nvPr>
            <p:ph type="body" idx="1"/>
          </p:nvPr>
        </p:nvSpPr>
        <p:spPr>
          <a:xfrm>
            <a:off x="457200" y="1055607"/>
            <a:ext cx="3169404" cy="38496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PLC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Omron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Sysmac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Cj1m yang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buah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Input/Output (I/O).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pemrograman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diagram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tangga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menulis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lunak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menjalankan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PLC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CX-Programmer. </a:t>
            </a:r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0" name="Google Shape;300;p20"/>
          <p:cNvSpPr txBox="1">
            <a:spLocks noGrp="1"/>
          </p:cNvSpPr>
          <p:nvPr>
            <p:ph type="title"/>
          </p:nvPr>
        </p:nvSpPr>
        <p:spPr>
          <a:xfrm>
            <a:off x="457200" y="238263"/>
            <a:ext cx="5138700" cy="55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HASIL DAN PEMBAHASAN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2" name="Google Shape;302;p2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1295F9-9C5F-C53E-7F2B-330715819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4096" y="1199315"/>
            <a:ext cx="2292619" cy="18573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9F808E-C0FC-39E7-EBA2-AF449BC78039}"/>
              </a:ext>
            </a:extLst>
          </p:cNvPr>
          <p:cNvSpPr txBox="1"/>
          <p:nvPr/>
        </p:nvSpPr>
        <p:spPr>
          <a:xfrm>
            <a:off x="560070" y="453400"/>
            <a:ext cx="503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PEMBUATAN PROGRAM BARU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79C8B19-1999-B943-13CC-37CC257EC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78" y="968643"/>
            <a:ext cx="5287113" cy="8053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9F808E-C0FC-39E7-EBA2-AF449BC78039}"/>
              </a:ext>
            </a:extLst>
          </p:cNvPr>
          <p:cNvSpPr txBox="1"/>
          <p:nvPr/>
        </p:nvSpPr>
        <p:spPr>
          <a:xfrm>
            <a:off x="560070" y="453400"/>
            <a:ext cx="503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Menentukan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9F538A-22FA-A672-700B-38D91D30A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588" y="1050887"/>
            <a:ext cx="223837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064123"/>
      </p:ext>
    </p:extLst>
  </p:cSld>
  <p:clrMapOvr>
    <a:masterClrMapping/>
  </p:clrMapOvr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DADBE6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406</Words>
  <Application>Microsoft Office PowerPoint</Application>
  <PresentationFormat>On-screen Show (16:9)</PresentationFormat>
  <Paragraphs>43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Times New Roman</vt:lpstr>
      <vt:lpstr>Miriam Libre</vt:lpstr>
      <vt:lpstr>Barlow Light</vt:lpstr>
      <vt:lpstr>Calibri</vt:lpstr>
      <vt:lpstr>Wingdings</vt:lpstr>
      <vt:lpstr>Arial</vt:lpstr>
      <vt:lpstr>Barlow</vt:lpstr>
      <vt:lpstr>Work Sans</vt:lpstr>
      <vt:lpstr>Roderigo template</vt:lpstr>
      <vt:lpstr>REVIEW JOURNAL  NAMA : RIZKI ARYA MUHAMMAD NPM : 16210022</vt:lpstr>
      <vt:lpstr>PowerPoint Presentation</vt:lpstr>
      <vt:lpstr>PowerPoint Presentation</vt:lpstr>
      <vt:lpstr>TUJUAN DAN MANFAAT</vt:lpstr>
      <vt:lpstr>PowerPoint Presentation</vt:lpstr>
      <vt:lpstr>PowerPoint Presentation</vt:lpstr>
      <vt:lpstr>HASIL DAN PEMBAHASAN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JOURNAL  NAMA : RIZKI ARYA MUHAMMAD NPM : 16210022</dc:title>
  <dc:creator>Arya</dc:creator>
  <cp:lastModifiedBy>Rizki Arya Muhammad</cp:lastModifiedBy>
  <cp:revision>5</cp:revision>
  <dcterms:modified xsi:type="dcterms:W3CDTF">2023-12-28T15:59:57Z</dcterms:modified>
</cp:coreProperties>
</file>