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oppins"/>
      <p:regular r:id="rId19"/>
      <p:bold r:id="rId20"/>
      <p:italic r:id="rId21"/>
      <p:boldItalic r:id="rId22"/>
    </p:embeddedFont>
    <p:embeddedFont>
      <p:font typeface="Anaheim"/>
      <p:regular r:id="rId23"/>
    </p:embeddedFont>
    <p:embeddedFont>
      <p:font typeface="Syne"/>
      <p:regular r:id="rId24"/>
      <p:bold r:id="rId25"/>
    </p:embeddedFont>
    <p:embeddedFont>
      <p:font typeface="Poppins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ivyAFuFVFdpUP1kJPWSZeIUHk0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F24846-6AEF-46CA-96A9-D9D13C421446}">
  <a:tblStyle styleId="{C0F24846-6AEF-46CA-96A9-D9D13C421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Syne-regular.fntdata"/><Relationship Id="rId23" Type="http://schemas.openxmlformats.org/officeDocument/2006/relationships/font" Target="fonts/Anahei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SemiBold-regular.fntdata"/><Relationship Id="rId25" Type="http://schemas.openxmlformats.org/officeDocument/2006/relationships/font" Target="fonts/Syne-bold.fntdata"/><Relationship Id="rId28" Type="http://schemas.openxmlformats.org/officeDocument/2006/relationships/font" Target="fonts/PoppinsSemiBold-italic.fntdata"/><Relationship Id="rId27" Type="http://schemas.openxmlformats.org/officeDocument/2006/relationships/font" Target="fonts/Poppin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regular.fntdata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5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0;p15"/>
          <p:cNvSpPr txBox="1"/>
          <p:nvPr>
            <p:ph type="ctrTitle"/>
          </p:nvPr>
        </p:nvSpPr>
        <p:spPr>
          <a:xfrm>
            <a:off x="1819800" y="1617450"/>
            <a:ext cx="5504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11" name="Google Shape;11;p15"/>
          <p:cNvGrpSpPr/>
          <p:nvPr/>
        </p:nvGrpSpPr>
        <p:grpSpPr>
          <a:xfrm>
            <a:off x="-428161" y="-602400"/>
            <a:ext cx="10000173" cy="5554650"/>
            <a:chOff x="-428161" y="-602400"/>
            <a:chExt cx="10000173" cy="5554650"/>
          </a:xfrm>
        </p:grpSpPr>
        <p:grpSp>
          <p:nvGrpSpPr>
            <p:cNvPr id="12" name="Google Shape;12;p15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13" name="Google Shape;13;p15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" name="Google Shape;14;p15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5" name="Google Shape;15;p15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6" name="Google Shape;16;p15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17" name="Google Shape;17;p1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1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" name="Google Shape;19;p1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" name="Google Shape;20;p15"/>
            <p:cNvGrpSpPr/>
            <p:nvPr/>
          </p:nvGrpSpPr>
          <p:grpSpPr>
            <a:xfrm>
              <a:off x="-428161" y="-602250"/>
              <a:ext cx="1728900" cy="1789549"/>
              <a:chOff x="-433626" y="-754650"/>
              <a:chExt cx="1728900" cy="1789549"/>
            </a:xfrm>
          </p:grpSpPr>
          <p:sp>
            <p:nvSpPr>
              <p:cNvPr id="21" name="Google Shape;21;p1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fmla="val 16200000" name="adj1"/>
                  <a:gd fmla="val 13155544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" name="Google Shape;22;p1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" name="Google Shape;23;p15"/>
            <p:cNvGrpSpPr/>
            <p:nvPr/>
          </p:nvGrpSpPr>
          <p:grpSpPr>
            <a:xfrm>
              <a:off x="7782465" y="-602400"/>
              <a:ext cx="1789547" cy="1728900"/>
              <a:chOff x="7777000" y="-567402"/>
              <a:chExt cx="1789547" cy="1728900"/>
            </a:xfrm>
          </p:grpSpPr>
          <p:sp>
            <p:nvSpPr>
              <p:cNvPr id="24" name="Google Shape;24;p15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fmla="val 16200000" name="adj1"/>
                  <a:gd fmla="val 15007547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" name="Google Shape;25;p15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889475" y="1102975"/>
            <a:ext cx="759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" type="subTitle"/>
          </p:nvPr>
        </p:nvSpPr>
        <p:spPr>
          <a:xfrm>
            <a:off x="889475" y="1833150"/>
            <a:ext cx="75981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24"/>
          <p:cNvGrpSpPr/>
          <p:nvPr/>
        </p:nvGrpSpPr>
        <p:grpSpPr>
          <a:xfrm>
            <a:off x="-620004" y="190350"/>
            <a:ext cx="9572754" cy="5859263"/>
            <a:chOff x="-620004" y="190350"/>
            <a:chExt cx="9572754" cy="5859263"/>
          </a:xfrm>
        </p:grpSpPr>
        <p:grpSp>
          <p:nvGrpSpPr>
            <p:cNvPr id="155" name="Google Shape;155;p24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156" name="Google Shape;156;p24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157" name="Google Shape;157;p24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fmla="val 30252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8" name="Google Shape;158;p24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9" name="Google Shape;159;p24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fmla="val 30252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160" name="Google Shape;160;p24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161" name="Google Shape;161;p24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fmla="val 30252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62" name="Google Shape;162;p24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63" name="Google Shape;163;p24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fmla="val 30252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164" name="Google Shape;164;p24"/>
            <p:cNvGrpSpPr/>
            <p:nvPr/>
          </p:nvGrpSpPr>
          <p:grpSpPr>
            <a:xfrm>
              <a:off x="-620004" y="4241023"/>
              <a:ext cx="1728600" cy="1808590"/>
              <a:chOff x="-620004" y="4241023"/>
              <a:chExt cx="1728600" cy="1808590"/>
            </a:xfrm>
          </p:grpSpPr>
          <p:sp>
            <p:nvSpPr>
              <p:cNvPr id="165" name="Google Shape;165;p24"/>
              <p:cNvSpPr/>
              <p:nvPr/>
            </p:nvSpPr>
            <p:spPr>
              <a:xfrm>
                <a:off x="-620004" y="4321913"/>
                <a:ext cx="1728600" cy="1727700"/>
              </a:xfrm>
              <a:prstGeom prst="arc">
                <a:avLst>
                  <a:gd fmla="val 16200000" name="adj1"/>
                  <a:gd fmla="val 13155544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6" name="Google Shape;166;p24"/>
              <p:cNvSpPr/>
              <p:nvPr/>
            </p:nvSpPr>
            <p:spPr>
              <a:xfrm rot="-7425">
                <a:off x="174844" y="4241173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1183800" y="3494675"/>
            <a:ext cx="67764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0" name="Google Shape;170;p25"/>
          <p:cNvGrpSpPr/>
          <p:nvPr/>
        </p:nvGrpSpPr>
        <p:grpSpPr>
          <a:xfrm>
            <a:off x="190350" y="-389439"/>
            <a:ext cx="9845905" cy="6332399"/>
            <a:chOff x="190350" y="-389439"/>
            <a:chExt cx="9845905" cy="6332399"/>
          </a:xfrm>
        </p:grpSpPr>
        <p:grpSp>
          <p:nvGrpSpPr>
            <p:cNvPr id="171" name="Google Shape;171;p25"/>
            <p:cNvGrpSpPr/>
            <p:nvPr/>
          </p:nvGrpSpPr>
          <p:grpSpPr>
            <a:xfrm rot="8999956">
              <a:off x="7975823" y="3841105"/>
              <a:ext cx="1728862" cy="1789510"/>
              <a:chOff x="-433626" y="-754650"/>
              <a:chExt cx="1728900" cy="1789549"/>
            </a:xfrm>
          </p:grpSpPr>
          <p:sp>
            <p:nvSpPr>
              <p:cNvPr id="172" name="Google Shape;172;p2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fmla="val 16200000" name="adj1"/>
                  <a:gd fmla="val 13291826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" name="Google Shape;173;p2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74" name="Google Shape;174;p25"/>
            <p:cNvGrpSpPr/>
            <p:nvPr/>
          </p:nvGrpSpPr>
          <p:grpSpPr>
            <a:xfrm>
              <a:off x="7489625" y="189400"/>
              <a:ext cx="593700" cy="137100"/>
              <a:chOff x="8290500" y="4746600"/>
              <a:chExt cx="593700" cy="137100"/>
            </a:xfrm>
          </p:grpSpPr>
          <p:sp>
            <p:nvSpPr>
              <p:cNvPr id="175" name="Google Shape;175;p25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6" name="Google Shape;176;p25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7" name="Google Shape;177;p25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78" name="Google Shape;178;p25"/>
            <p:cNvGrpSpPr/>
            <p:nvPr/>
          </p:nvGrpSpPr>
          <p:grpSpPr>
            <a:xfrm>
              <a:off x="190350" y="3534725"/>
              <a:ext cx="138900" cy="594300"/>
              <a:chOff x="259800" y="2501375"/>
              <a:chExt cx="138900" cy="594300"/>
            </a:xfrm>
          </p:grpSpPr>
          <p:sp>
            <p:nvSpPr>
              <p:cNvPr id="179" name="Google Shape;179;p2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1" name="Google Shape;181;p2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82" name="Google Shape;182;p25"/>
            <p:cNvSpPr/>
            <p:nvPr/>
          </p:nvSpPr>
          <p:spPr>
            <a:xfrm rot="10800000">
              <a:off x="3626009" y="-389439"/>
              <a:ext cx="1728600" cy="1727400"/>
            </a:xfrm>
            <a:prstGeom prst="arc">
              <a:avLst>
                <a:gd fmla="val 19599382" name="adj1"/>
                <a:gd fmla="val 12334934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7"/>
          <p:cNvSpPr txBox="1"/>
          <p:nvPr>
            <p:ph type="title"/>
          </p:nvPr>
        </p:nvSpPr>
        <p:spPr>
          <a:xfrm>
            <a:off x="2262875" y="717850"/>
            <a:ext cx="46182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7"/>
          <p:cNvSpPr txBox="1"/>
          <p:nvPr>
            <p:ph idx="1" type="subTitle"/>
          </p:nvPr>
        </p:nvSpPr>
        <p:spPr>
          <a:xfrm>
            <a:off x="2262826" y="1598974"/>
            <a:ext cx="46182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1" name="Google Shape;191;p27"/>
          <p:cNvGrpSpPr/>
          <p:nvPr/>
        </p:nvGrpSpPr>
        <p:grpSpPr>
          <a:xfrm>
            <a:off x="-599590" y="-981840"/>
            <a:ext cx="10520714" cy="6804793"/>
            <a:chOff x="-599590" y="-981840"/>
            <a:chExt cx="10520714" cy="6804793"/>
          </a:xfrm>
        </p:grpSpPr>
        <p:grpSp>
          <p:nvGrpSpPr>
            <p:cNvPr id="192" name="Google Shape;192;p27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193" name="Google Shape;193;p27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194" name="Google Shape;194;p27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fmla="val 30252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95" name="Google Shape;195;p27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96" name="Google Shape;196;p27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fmla="val 30252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197" name="Google Shape;197;p27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198" name="Google Shape;198;p27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fmla="val 30252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99" name="Google Shape;199;p27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00" name="Google Shape;200;p27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fmla="val 30252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01" name="Google Shape;201;p27"/>
            <p:cNvGrpSpPr/>
            <p:nvPr/>
          </p:nvGrpSpPr>
          <p:grpSpPr>
            <a:xfrm>
              <a:off x="-599590" y="-981840"/>
              <a:ext cx="10520714" cy="6804793"/>
              <a:chOff x="-599590" y="-981840"/>
              <a:chExt cx="10520714" cy="6804793"/>
            </a:xfrm>
          </p:grpSpPr>
          <p:grpSp>
            <p:nvGrpSpPr>
              <p:cNvPr id="202" name="Google Shape;202;p27"/>
              <p:cNvGrpSpPr/>
              <p:nvPr/>
            </p:nvGrpSpPr>
            <p:grpSpPr>
              <a:xfrm rot="-6299960">
                <a:off x="-376031" y="3861665"/>
                <a:ext cx="1728848" cy="1789496"/>
                <a:chOff x="-433626" y="-754650"/>
                <a:chExt cx="1728900" cy="1789549"/>
              </a:xfrm>
            </p:grpSpPr>
            <p:sp>
              <p:nvSpPr>
                <p:cNvPr id="203" name="Google Shape;203;p27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fmla="val 16200000" name="adj1"/>
                    <a:gd fmla="val 13155544" name="adj2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triangl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04" name="Google Shape;204;p27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05" name="Google Shape;205;p27"/>
              <p:cNvGrpSpPr/>
              <p:nvPr/>
            </p:nvGrpSpPr>
            <p:grpSpPr>
              <a:xfrm rot="-2700000">
                <a:off x="7782413" y="-602335"/>
                <a:ext cx="1789529" cy="1728883"/>
                <a:chOff x="7777000" y="-567402"/>
                <a:chExt cx="1789547" cy="1728900"/>
              </a:xfrm>
            </p:grpSpPr>
            <p:sp>
              <p:nvSpPr>
                <p:cNvPr id="206" name="Google Shape;206;p27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fmla="val 16200000" name="adj1"/>
                    <a:gd fmla="val 15007547" name="adj2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triangl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07" name="Google Shape;207;p27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  <p:sp>
        <p:nvSpPr>
          <p:cNvPr id="208" name="Google Shape;208;p27"/>
          <p:cNvSpPr txBox="1"/>
          <p:nvPr/>
        </p:nvSpPr>
        <p:spPr>
          <a:xfrm>
            <a:off x="1837150" y="3355150"/>
            <a:ext cx="54696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b="0" i="0" lang="en-U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b="1" i="0" lang="en-US" sz="1200" u="sng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i="0" lang="en-US" sz="1200" u="sng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i="0" lang="en-US" sz="1200" u="sng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-US" sz="1200" u="sng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content by </a:t>
            </a:r>
            <a:r>
              <a:rPr b="1" i="0" lang="en-U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Swetha Tandri</a:t>
            </a:r>
            <a:endParaRPr b="1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1" name="Google Shape;211;p28"/>
          <p:cNvGrpSpPr/>
          <p:nvPr/>
        </p:nvGrpSpPr>
        <p:grpSpPr>
          <a:xfrm>
            <a:off x="-428161" y="-602400"/>
            <a:ext cx="10000173" cy="5554650"/>
            <a:chOff x="-428161" y="-602400"/>
            <a:chExt cx="10000173" cy="5554650"/>
          </a:xfrm>
        </p:grpSpPr>
        <p:grpSp>
          <p:nvGrpSpPr>
            <p:cNvPr id="212" name="Google Shape;212;p28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213" name="Google Shape;213;p28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4" name="Google Shape;214;p28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5" name="Google Shape;215;p28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6" name="Google Shape;216;p28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217" name="Google Shape;217;p2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8" name="Google Shape;218;p2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20" name="Google Shape;220;p28"/>
            <p:cNvGrpSpPr/>
            <p:nvPr/>
          </p:nvGrpSpPr>
          <p:grpSpPr>
            <a:xfrm>
              <a:off x="-428161" y="-602250"/>
              <a:ext cx="1728900" cy="1789549"/>
              <a:chOff x="-433626" y="-754650"/>
              <a:chExt cx="1728900" cy="1789549"/>
            </a:xfrm>
          </p:grpSpPr>
          <p:sp>
            <p:nvSpPr>
              <p:cNvPr id="221" name="Google Shape;221;p2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fmla="val 16200000" name="adj1"/>
                  <a:gd fmla="val 13155544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23" name="Google Shape;223;p28"/>
            <p:cNvGrpSpPr/>
            <p:nvPr/>
          </p:nvGrpSpPr>
          <p:grpSpPr>
            <a:xfrm>
              <a:off x="7782465" y="-602400"/>
              <a:ext cx="1789547" cy="1728900"/>
              <a:chOff x="7777000" y="-567402"/>
              <a:chExt cx="1789547" cy="1728900"/>
            </a:xfrm>
          </p:grpSpPr>
          <p:sp>
            <p:nvSpPr>
              <p:cNvPr id="224" name="Google Shape;224;p2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fmla="val 16200000" name="adj1"/>
                  <a:gd fmla="val 15007547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226" name="Google Shape;226;p28"/>
          <p:cNvSpPr txBox="1"/>
          <p:nvPr>
            <p:ph type="title"/>
          </p:nvPr>
        </p:nvSpPr>
        <p:spPr>
          <a:xfrm>
            <a:off x="720000" y="1596050"/>
            <a:ext cx="50676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28"/>
          <p:cNvSpPr txBox="1"/>
          <p:nvPr>
            <p:ph idx="2" type="title"/>
          </p:nvPr>
        </p:nvSpPr>
        <p:spPr>
          <a:xfrm>
            <a:off x="713230" y="539500"/>
            <a:ext cx="244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28"/>
          <p:cNvSpPr txBox="1"/>
          <p:nvPr>
            <p:ph idx="1" type="subTitle"/>
          </p:nvPr>
        </p:nvSpPr>
        <p:spPr>
          <a:xfrm>
            <a:off x="720000" y="4023300"/>
            <a:ext cx="506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1" name="Google Shape;231;p29"/>
          <p:cNvGrpSpPr/>
          <p:nvPr/>
        </p:nvGrpSpPr>
        <p:grpSpPr>
          <a:xfrm>
            <a:off x="1049950" y="-1134308"/>
            <a:ext cx="9195666" cy="7500535"/>
            <a:chOff x="1049950" y="-1134308"/>
            <a:chExt cx="9195666" cy="7500535"/>
          </a:xfrm>
        </p:grpSpPr>
        <p:grpSp>
          <p:nvGrpSpPr>
            <p:cNvPr id="232" name="Google Shape;232;p29"/>
            <p:cNvGrpSpPr/>
            <p:nvPr/>
          </p:nvGrpSpPr>
          <p:grpSpPr>
            <a:xfrm rot="-1800044">
              <a:off x="8143764" y="-802739"/>
              <a:ext cx="1789507" cy="1728862"/>
              <a:chOff x="7777000" y="-567402"/>
              <a:chExt cx="1789547" cy="1728900"/>
            </a:xfrm>
          </p:grpSpPr>
          <p:sp>
            <p:nvSpPr>
              <p:cNvPr id="233" name="Google Shape;233;p29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fmla="val 16200000" name="adj1"/>
                  <a:gd fmla="val 15007547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4" name="Google Shape;234;p29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5" name="Google Shape;235;p29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236" name="Google Shape;236;p29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" name="Google Shape;237;p29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" name="Google Shape;238;p29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9" name="Google Shape;239;p29"/>
            <p:cNvGrpSpPr/>
            <p:nvPr/>
          </p:nvGrpSpPr>
          <p:grpSpPr>
            <a:xfrm rot="-8999956">
              <a:off x="5099264" y="4264372"/>
              <a:ext cx="1728862" cy="1789510"/>
              <a:chOff x="-433626" y="-754650"/>
              <a:chExt cx="1728900" cy="1789549"/>
            </a:xfrm>
          </p:grpSpPr>
          <p:sp>
            <p:nvSpPr>
              <p:cNvPr id="240" name="Google Shape;240;p29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fmla="val 16200000" name="adj1"/>
                  <a:gd fmla="val 13155544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" name="Google Shape;241;p29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242" name="Google Shape;242;p29"/>
          <p:cNvSpPr txBox="1"/>
          <p:nvPr>
            <p:ph idx="1" type="subTitle"/>
          </p:nvPr>
        </p:nvSpPr>
        <p:spPr>
          <a:xfrm>
            <a:off x="5184012" y="3230350"/>
            <a:ext cx="317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3" name="Google Shape;243;p29"/>
          <p:cNvSpPr txBox="1"/>
          <p:nvPr>
            <p:ph idx="2" type="subTitle"/>
          </p:nvPr>
        </p:nvSpPr>
        <p:spPr>
          <a:xfrm>
            <a:off x="786300" y="3230350"/>
            <a:ext cx="317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4" name="Google Shape;244;p29"/>
          <p:cNvSpPr txBox="1"/>
          <p:nvPr>
            <p:ph idx="3" type="subTitle"/>
          </p:nvPr>
        </p:nvSpPr>
        <p:spPr>
          <a:xfrm>
            <a:off x="5184001" y="2205100"/>
            <a:ext cx="31737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  <p:sp>
        <p:nvSpPr>
          <p:cNvPr id="245" name="Google Shape;245;p29"/>
          <p:cNvSpPr txBox="1"/>
          <p:nvPr>
            <p:ph idx="4" type="subTitle"/>
          </p:nvPr>
        </p:nvSpPr>
        <p:spPr>
          <a:xfrm>
            <a:off x="786300" y="2205100"/>
            <a:ext cx="31737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9" name="Google Shape;249;p30"/>
          <p:cNvGrpSpPr/>
          <p:nvPr/>
        </p:nvGrpSpPr>
        <p:grpSpPr>
          <a:xfrm>
            <a:off x="-398426" y="-833273"/>
            <a:ext cx="9992712" cy="6691446"/>
            <a:chOff x="-398426" y="-833273"/>
            <a:chExt cx="9992712" cy="6691446"/>
          </a:xfrm>
        </p:grpSpPr>
        <p:grpSp>
          <p:nvGrpSpPr>
            <p:cNvPr id="250" name="Google Shape;250;p30"/>
            <p:cNvGrpSpPr/>
            <p:nvPr/>
          </p:nvGrpSpPr>
          <p:grpSpPr>
            <a:xfrm rot="-5400000">
              <a:off x="-428749" y="-802949"/>
              <a:ext cx="1789547" cy="1728900"/>
              <a:chOff x="7777000" y="-567402"/>
              <a:chExt cx="1789547" cy="1728900"/>
            </a:xfrm>
          </p:grpSpPr>
          <p:sp>
            <p:nvSpPr>
              <p:cNvPr id="251" name="Google Shape;251;p30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fmla="val 16200000" name="adj1"/>
                  <a:gd fmla="val 15007547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" name="Google Shape;252;p30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53" name="Google Shape;253;p30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254" name="Google Shape;254;p30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5" name="Google Shape;255;p30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57" name="Google Shape;257;p30"/>
            <p:cNvGrpSpPr/>
            <p:nvPr/>
          </p:nvGrpSpPr>
          <p:grpSpPr>
            <a:xfrm rot="10800000">
              <a:off x="7865386" y="4068624"/>
              <a:ext cx="1728900" cy="1789549"/>
              <a:chOff x="-433626" y="-754650"/>
              <a:chExt cx="1728900" cy="1789549"/>
            </a:xfrm>
          </p:grpSpPr>
          <p:sp>
            <p:nvSpPr>
              <p:cNvPr id="258" name="Google Shape;258;p30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fmla="val 16200000" name="adj1"/>
                  <a:gd fmla="val 13155544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9" name="Google Shape;259;p30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260" name="Google Shape;260;p30"/>
          <p:cNvSpPr txBox="1"/>
          <p:nvPr>
            <p:ph type="title"/>
          </p:nvPr>
        </p:nvSpPr>
        <p:spPr>
          <a:xfrm>
            <a:off x="1341125" y="2047600"/>
            <a:ext cx="64617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/>
          <p:nvPr>
            <p:ph idx="2" type="pic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31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6" name="Google Shape;266;p32"/>
          <p:cNvGrpSpPr/>
          <p:nvPr/>
        </p:nvGrpSpPr>
        <p:grpSpPr>
          <a:xfrm>
            <a:off x="-398426" y="-833273"/>
            <a:ext cx="9992712" cy="6691446"/>
            <a:chOff x="-398426" y="-833273"/>
            <a:chExt cx="9992712" cy="6691446"/>
          </a:xfrm>
        </p:grpSpPr>
        <p:grpSp>
          <p:nvGrpSpPr>
            <p:cNvPr id="267" name="Google Shape;267;p32"/>
            <p:cNvGrpSpPr/>
            <p:nvPr/>
          </p:nvGrpSpPr>
          <p:grpSpPr>
            <a:xfrm rot="-5400000">
              <a:off x="-428749" y="-802949"/>
              <a:ext cx="1789547" cy="1728900"/>
              <a:chOff x="7777000" y="-567402"/>
              <a:chExt cx="1789547" cy="1728900"/>
            </a:xfrm>
          </p:grpSpPr>
          <p:sp>
            <p:nvSpPr>
              <p:cNvPr id="268" name="Google Shape;268;p32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fmla="val 16200000" name="adj1"/>
                  <a:gd fmla="val 15007547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69" name="Google Shape;269;p32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70" name="Google Shape;270;p32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271" name="Google Shape;271;p32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2" name="Google Shape;272;p32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74" name="Google Shape;274;p32"/>
            <p:cNvGrpSpPr/>
            <p:nvPr/>
          </p:nvGrpSpPr>
          <p:grpSpPr>
            <a:xfrm rot="10800000">
              <a:off x="7865386" y="4068624"/>
              <a:ext cx="1728900" cy="1789549"/>
              <a:chOff x="-433626" y="-754650"/>
              <a:chExt cx="1728900" cy="1789549"/>
            </a:xfrm>
          </p:grpSpPr>
          <p:sp>
            <p:nvSpPr>
              <p:cNvPr id="275" name="Google Shape;275;p32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fmla="val 16200000" name="adj1"/>
                  <a:gd fmla="val 13155544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6" name="Google Shape;276;p32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277" name="Google Shape;277;p32"/>
          <p:cNvSpPr txBox="1"/>
          <p:nvPr>
            <p:ph hasCustomPrompt="1" type="title"/>
          </p:nvPr>
        </p:nvSpPr>
        <p:spPr>
          <a:xfrm>
            <a:off x="2085050" y="2084125"/>
            <a:ext cx="4974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8" name="Google Shape;278;p32"/>
          <p:cNvSpPr txBox="1"/>
          <p:nvPr>
            <p:ph idx="1" type="subTitle"/>
          </p:nvPr>
        </p:nvSpPr>
        <p:spPr>
          <a:xfrm>
            <a:off x="2085050" y="2927100"/>
            <a:ext cx="4974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" name="Google Shape;28;p16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Google Shape;29;p16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0" name="Google Shape;30;p16"/>
          <p:cNvGrpSpPr/>
          <p:nvPr/>
        </p:nvGrpSpPr>
        <p:grpSpPr>
          <a:xfrm>
            <a:off x="6903525" y="-981840"/>
            <a:ext cx="3017599" cy="5934090"/>
            <a:chOff x="6903525" y="-981840"/>
            <a:chExt cx="3017599" cy="5934090"/>
          </a:xfrm>
        </p:grpSpPr>
        <p:grpSp>
          <p:nvGrpSpPr>
            <p:cNvPr id="31" name="Google Shape;31;p16"/>
            <p:cNvGrpSpPr/>
            <p:nvPr/>
          </p:nvGrpSpPr>
          <p:grpSpPr>
            <a:xfrm>
              <a:off x="6903525" y="4815150"/>
              <a:ext cx="593700" cy="137100"/>
              <a:chOff x="8290500" y="4746600"/>
              <a:chExt cx="593700" cy="137100"/>
            </a:xfrm>
          </p:grpSpPr>
          <p:sp>
            <p:nvSpPr>
              <p:cNvPr id="32" name="Google Shape;32;p16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" name="Google Shape;33;p16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4" name="Google Shape;34;p16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5" name="Google Shape;35;p16"/>
            <p:cNvGrpSpPr/>
            <p:nvPr/>
          </p:nvGrpSpPr>
          <p:grpSpPr>
            <a:xfrm rot="-2700000">
              <a:off x="7782413" y="-602335"/>
              <a:ext cx="1789529" cy="1728883"/>
              <a:chOff x="7777000" y="-567402"/>
              <a:chExt cx="1789547" cy="1728900"/>
            </a:xfrm>
          </p:grpSpPr>
          <p:sp>
            <p:nvSpPr>
              <p:cNvPr id="36" name="Google Shape;36;p1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fmla="val 16200000" name="adj1"/>
                  <a:gd fmla="val 15007547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" name="Google Shape;37;p1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2" name="Google Shape;282;p34"/>
          <p:cNvSpPr txBox="1"/>
          <p:nvPr>
            <p:ph type="title"/>
          </p:nvPr>
        </p:nvSpPr>
        <p:spPr>
          <a:xfrm>
            <a:off x="5553850" y="1821450"/>
            <a:ext cx="263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3" name="Google Shape;283;p34"/>
          <p:cNvSpPr txBox="1"/>
          <p:nvPr>
            <p:ph idx="1" type="subTitle"/>
          </p:nvPr>
        </p:nvSpPr>
        <p:spPr>
          <a:xfrm>
            <a:off x="5553975" y="2317950"/>
            <a:ext cx="2630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4" name="Google Shape;284;p34"/>
          <p:cNvGrpSpPr/>
          <p:nvPr/>
        </p:nvGrpSpPr>
        <p:grpSpPr>
          <a:xfrm>
            <a:off x="-1054231" y="-656508"/>
            <a:ext cx="11095585" cy="6592197"/>
            <a:chOff x="-1054231" y="-656508"/>
            <a:chExt cx="11095585" cy="6592197"/>
          </a:xfrm>
        </p:grpSpPr>
        <p:grpSp>
          <p:nvGrpSpPr>
            <p:cNvPr id="285" name="Google Shape;285;p34"/>
            <p:cNvGrpSpPr/>
            <p:nvPr/>
          </p:nvGrpSpPr>
          <p:grpSpPr>
            <a:xfrm rot="-1800044">
              <a:off x="-741886" y="-324939"/>
              <a:ext cx="1789507" cy="1728862"/>
              <a:chOff x="7777000" y="-567402"/>
              <a:chExt cx="1789547" cy="1728900"/>
            </a:xfrm>
          </p:grpSpPr>
          <p:sp>
            <p:nvSpPr>
              <p:cNvPr id="286" name="Google Shape;286;p34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fmla="val 16200000" name="adj1"/>
                  <a:gd fmla="val 15007547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88" name="Google Shape;288;p34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289" name="Google Shape;289;p3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" name="Google Shape;290;p3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" name="Google Shape;291;p3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92" name="Google Shape;292;p34"/>
            <p:cNvGrpSpPr/>
            <p:nvPr/>
          </p:nvGrpSpPr>
          <p:grpSpPr>
            <a:xfrm rot="8999956">
              <a:off x="7980922" y="3833834"/>
              <a:ext cx="1728862" cy="1789510"/>
              <a:chOff x="-433626" y="-754650"/>
              <a:chExt cx="1728900" cy="1789549"/>
            </a:xfrm>
          </p:grpSpPr>
          <p:sp>
            <p:nvSpPr>
              <p:cNvPr id="293" name="Google Shape;293;p34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fmla="val 16200000" name="adj1"/>
                  <a:gd fmla="val 13155544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4" name="Google Shape;294;p34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2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7" name="Google Shape;297;p35"/>
          <p:cNvSpPr txBox="1"/>
          <p:nvPr>
            <p:ph type="title"/>
          </p:nvPr>
        </p:nvSpPr>
        <p:spPr>
          <a:xfrm>
            <a:off x="1769850" y="1810725"/>
            <a:ext cx="5604300" cy="176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 sz="2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grpSp>
        <p:nvGrpSpPr>
          <p:cNvPr id="298" name="Google Shape;298;p35"/>
          <p:cNvGrpSpPr/>
          <p:nvPr/>
        </p:nvGrpSpPr>
        <p:grpSpPr>
          <a:xfrm>
            <a:off x="-604491" y="-496839"/>
            <a:ext cx="10396135" cy="6576542"/>
            <a:chOff x="-604491" y="-496839"/>
            <a:chExt cx="10396135" cy="6576542"/>
          </a:xfrm>
        </p:grpSpPr>
        <p:grpSp>
          <p:nvGrpSpPr>
            <p:cNvPr id="299" name="Google Shape;299;p35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300" name="Google Shape;300;p35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301" name="Google Shape;301;p35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fmla="val 30252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2" name="Google Shape;302;p35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3" name="Google Shape;303;p35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fmla="val 30252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4" name="Google Shape;304;p35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305" name="Google Shape;305;p35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fmla="val 30252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6" name="Google Shape;306;p35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7" name="Google Shape;307;p35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fmla="val 30252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sp>
          <p:nvSpPr>
            <p:cNvPr id="308" name="Google Shape;308;p35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fmla="val 20606760" name="adj1"/>
                <a:gd fmla="val 12334934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309" name="Google Shape;309;p35"/>
            <p:cNvGrpSpPr/>
            <p:nvPr/>
          </p:nvGrpSpPr>
          <p:grpSpPr>
            <a:xfrm rot="7200044">
              <a:off x="7720113" y="3988947"/>
              <a:ext cx="1728862" cy="1789510"/>
              <a:chOff x="-433626" y="-754650"/>
              <a:chExt cx="1728900" cy="1789549"/>
            </a:xfrm>
          </p:grpSpPr>
          <p:sp>
            <p:nvSpPr>
              <p:cNvPr id="310" name="Google Shape;310;p3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fmla="val 16200000" name="adj1"/>
                  <a:gd fmla="val 13155544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" name="Google Shape;311;p3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4" name="Google Shape;314;p36"/>
          <p:cNvGrpSpPr/>
          <p:nvPr/>
        </p:nvGrpSpPr>
        <p:grpSpPr>
          <a:xfrm>
            <a:off x="-604491" y="-496839"/>
            <a:ext cx="10396135" cy="6576542"/>
            <a:chOff x="-604491" y="-496839"/>
            <a:chExt cx="10396135" cy="6576542"/>
          </a:xfrm>
        </p:grpSpPr>
        <p:grpSp>
          <p:nvGrpSpPr>
            <p:cNvPr id="315" name="Google Shape;315;p36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316" name="Google Shape;316;p36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317" name="Google Shape;317;p36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fmla="val 30252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8" name="Google Shape;318;p36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9" name="Google Shape;319;p36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fmla="val 30252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20" name="Google Shape;320;p36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321" name="Google Shape;321;p36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fmla="val 30252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2" name="Google Shape;322;p36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3" name="Google Shape;323;p36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fmla="val 30252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24" name="Google Shape;324;p36"/>
            <p:cNvGrpSpPr/>
            <p:nvPr/>
          </p:nvGrpSpPr>
          <p:grpSpPr>
            <a:xfrm>
              <a:off x="-604491" y="-496839"/>
              <a:ext cx="10396135" cy="6576542"/>
              <a:chOff x="-604491" y="-496839"/>
              <a:chExt cx="10396135" cy="6576542"/>
            </a:xfrm>
          </p:grpSpPr>
          <p:sp>
            <p:nvSpPr>
              <p:cNvPr id="325" name="Google Shape;325;p36"/>
              <p:cNvSpPr/>
              <p:nvPr/>
            </p:nvSpPr>
            <p:spPr>
              <a:xfrm rot="10800000">
                <a:off x="-604491" y="-496839"/>
                <a:ext cx="1728600" cy="1727400"/>
              </a:xfrm>
              <a:prstGeom prst="arc">
                <a:avLst>
                  <a:gd fmla="val 20606760" name="adj1"/>
                  <a:gd fmla="val 12334934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26" name="Google Shape;326;p36"/>
              <p:cNvGrpSpPr/>
              <p:nvPr/>
            </p:nvGrpSpPr>
            <p:grpSpPr>
              <a:xfrm rot="7200044">
                <a:off x="7720113" y="3988947"/>
                <a:ext cx="1728862" cy="1789510"/>
                <a:chOff x="-433626" y="-754650"/>
                <a:chExt cx="1728900" cy="1789549"/>
              </a:xfrm>
            </p:grpSpPr>
            <p:sp>
              <p:nvSpPr>
                <p:cNvPr id="327" name="Google Shape;327;p36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fmla="val 16200000" name="adj1"/>
                    <a:gd fmla="val 13155544" name="adj2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triangl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8" name="Google Shape;328;p36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1" name="Google Shape;331;p37"/>
          <p:cNvGrpSpPr/>
          <p:nvPr/>
        </p:nvGrpSpPr>
        <p:grpSpPr>
          <a:xfrm>
            <a:off x="-1054231" y="-656508"/>
            <a:ext cx="11095585" cy="6592197"/>
            <a:chOff x="-1054231" y="-656508"/>
            <a:chExt cx="11095585" cy="6592197"/>
          </a:xfrm>
        </p:grpSpPr>
        <p:grpSp>
          <p:nvGrpSpPr>
            <p:cNvPr id="332" name="Google Shape;332;p37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333" name="Google Shape;333;p3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4" name="Google Shape;334;p3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5" name="Google Shape;335;p3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6" name="Google Shape;336;p37"/>
            <p:cNvGrpSpPr/>
            <p:nvPr/>
          </p:nvGrpSpPr>
          <p:grpSpPr>
            <a:xfrm>
              <a:off x="-1054231" y="-656508"/>
              <a:ext cx="11095585" cy="6592197"/>
              <a:chOff x="-1054231" y="-656508"/>
              <a:chExt cx="11095585" cy="6592197"/>
            </a:xfrm>
          </p:grpSpPr>
          <p:grpSp>
            <p:nvGrpSpPr>
              <p:cNvPr id="337" name="Google Shape;337;p37"/>
              <p:cNvGrpSpPr/>
              <p:nvPr/>
            </p:nvGrpSpPr>
            <p:grpSpPr>
              <a:xfrm rot="-1800044">
                <a:off x="-741886" y="-324939"/>
                <a:ext cx="1789507" cy="1728862"/>
                <a:chOff x="7777000" y="-567402"/>
                <a:chExt cx="1789547" cy="1728900"/>
              </a:xfrm>
            </p:grpSpPr>
            <p:sp>
              <p:nvSpPr>
                <p:cNvPr id="338" name="Google Shape;338;p37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fmla="val 16200000" name="adj1"/>
                    <a:gd fmla="val 15007547" name="adj2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triangl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39" name="Google Shape;339;p37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40" name="Google Shape;340;p37"/>
              <p:cNvGrpSpPr/>
              <p:nvPr/>
            </p:nvGrpSpPr>
            <p:grpSpPr>
              <a:xfrm rot="8999956">
                <a:off x="7980922" y="3833834"/>
                <a:ext cx="1728862" cy="1789510"/>
                <a:chOff x="-433626" y="-754650"/>
                <a:chExt cx="1728900" cy="1789549"/>
              </a:xfrm>
            </p:grpSpPr>
            <p:sp>
              <p:nvSpPr>
                <p:cNvPr id="341" name="Google Shape;341;p37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fmla="val 16200000" name="adj1"/>
                    <a:gd fmla="val 13155544" name="adj2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triangl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42" name="Google Shape;342;p37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" name="Google Shape;40;p17"/>
          <p:cNvSpPr txBox="1"/>
          <p:nvPr>
            <p:ph type="title"/>
          </p:nvPr>
        </p:nvSpPr>
        <p:spPr>
          <a:xfrm>
            <a:off x="889475" y="1111485"/>
            <a:ext cx="433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subTitle"/>
          </p:nvPr>
        </p:nvSpPr>
        <p:spPr>
          <a:xfrm>
            <a:off x="889475" y="1833162"/>
            <a:ext cx="43371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" name="Google Shape;42;p17"/>
          <p:cNvGrpSpPr/>
          <p:nvPr/>
        </p:nvGrpSpPr>
        <p:grpSpPr>
          <a:xfrm>
            <a:off x="-878511" y="-990957"/>
            <a:ext cx="10992104" cy="7299896"/>
            <a:chOff x="-878511" y="-990957"/>
            <a:chExt cx="10992104" cy="7299896"/>
          </a:xfrm>
        </p:grpSpPr>
        <p:grpSp>
          <p:nvGrpSpPr>
            <p:cNvPr id="43" name="Google Shape;43;p17"/>
            <p:cNvGrpSpPr/>
            <p:nvPr/>
          </p:nvGrpSpPr>
          <p:grpSpPr>
            <a:xfrm>
              <a:off x="190350" y="-990957"/>
              <a:ext cx="9923243" cy="5943207"/>
              <a:chOff x="190350" y="-990957"/>
              <a:chExt cx="9923243" cy="5943207"/>
            </a:xfrm>
          </p:grpSpPr>
          <p:grpSp>
            <p:nvGrpSpPr>
              <p:cNvPr id="44" name="Google Shape;44;p17"/>
              <p:cNvGrpSpPr/>
              <p:nvPr/>
            </p:nvGrpSpPr>
            <p:grpSpPr>
              <a:xfrm>
                <a:off x="190350" y="2501375"/>
                <a:ext cx="8084250" cy="2450875"/>
                <a:chOff x="190350" y="2501375"/>
                <a:chExt cx="8084250" cy="2450875"/>
              </a:xfrm>
            </p:grpSpPr>
            <p:grpSp>
              <p:nvGrpSpPr>
                <p:cNvPr id="45" name="Google Shape;45;p17"/>
                <p:cNvGrpSpPr/>
                <p:nvPr/>
              </p:nvGrpSpPr>
              <p:grpSpPr>
                <a:xfrm>
                  <a:off x="7680900" y="4815150"/>
                  <a:ext cx="593700" cy="137100"/>
                  <a:chOff x="8290500" y="4746600"/>
                  <a:chExt cx="593700" cy="137100"/>
                </a:xfrm>
              </p:grpSpPr>
              <p:sp>
                <p:nvSpPr>
                  <p:cNvPr id="46" name="Google Shape;46;p17"/>
                  <p:cNvSpPr/>
                  <p:nvPr/>
                </p:nvSpPr>
                <p:spPr>
                  <a:xfrm>
                    <a:off x="8290500" y="4746600"/>
                    <a:ext cx="138900" cy="137100"/>
                  </a:xfrm>
                  <a:prstGeom prst="star4">
                    <a:avLst>
                      <a:gd fmla="val 30252" name="adj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47" name="Google Shape;47;p17"/>
                  <p:cNvSpPr/>
                  <p:nvPr/>
                </p:nvSpPr>
                <p:spPr>
                  <a:xfrm>
                    <a:off x="8517900" y="4746600"/>
                    <a:ext cx="138900" cy="1371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48" name="Google Shape;48;p17"/>
                  <p:cNvSpPr/>
                  <p:nvPr/>
                </p:nvSpPr>
                <p:spPr>
                  <a:xfrm>
                    <a:off x="8745300" y="4746600"/>
                    <a:ext cx="138900" cy="137100"/>
                  </a:xfrm>
                  <a:prstGeom prst="star4">
                    <a:avLst>
                      <a:gd fmla="val 30252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  <p:grpSp>
              <p:nvGrpSpPr>
                <p:cNvPr id="49" name="Google Shape;49;p17"/>
                <p:cNvGrpSpPr/>
                <p:nvPr/>
              </p:nvGrpSpPr>
              <p:grpSpPr>
                <a:xfrm>
                  <a:off x="190350" y="2501375"/>
                  <a:ext cx="138900" cy="594300"/>
                  <a:chOff x="259800" y="2501375"/>
                  <a:chExt cx="138900" cy="594300"/>
                </a:xfrm>
              </p:grpSpPr>
              <p:sp>
                <p:nvSpPr>
                  <p:cNvPr id="50" name="Google Shape;50;p17"/>
                  <p:cNvSpPr/>
                  <p:nvPr/>
                </p:nvSpPr>
                <p:spPr>
                  <a:xfrm>
                    <a:off x="259800" y="2501375"/>
                    <a:ext cx="138900" cy="137100"/>
                  </a:xfrm>
                  <a:prstGeom prst="star4">
                    <a:avLst>
                      <a:gd fmla="val 30252" name="adj"/>
                    </a:avLst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51" name="Google Shape;51;p17"/>
                  <p:cNvSpPr/>
                  <p:nvPr/>
                </p:nvSpPr>
                <p:spPr>
                  <a:xfrm>
                    <a:off x="259800" y="2729975"/>
                    <a:ext cx="138900" cy="1371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52" name="Google Shape;52;p17"/>
                  <p:cNvSpPr/>
                  <p:nvPr/>
                </p:nvSpPr>
                <p:spPr>
                  <a:xfrm>
                    <a:off x="259800" y="2958575"/>
                    <a:ext cx="138900" cy="137100"/>
                  </a:xfrm>
                  <a:prstGeom prst="star4">
                    <a:avLst>
                      <a:gd fmla="val 30252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</p:grpSp>
          <p:grpSp>
            <p:nvGrpSpPr>
              <p:cNvPr id="53" name="Google Shape;53;p17"/>
              <p:cNvGrpSpPr/>
              <p:nvPr/>
            </p:nvGrpSpPr>
            <p:grpSpPr>
              <a:xfrm rot="-824666">
                <a:off x="8144211" y="-803113"/>
                <a:ext cx="1789611" cy="1728962"/>
                <a:chOff x="7777000" y="-567402"/>
                <a:chExt cx="1789547" cy="1728900"/>
              </a:xfrm>
            </p:grpSpPr>
            <p:sp>
              <p:nvSpPr>
                <p:cNvPr id="54" name="Google Shape;54;p17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fmla="val 16200000" name="adj1"/>
                    <a:gd fmla="val 15007547" name="adj2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triangl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55" name="Google Shape;55;p17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56" name="Google Shape;56;p17"/>
            <p:cNvGrpSpPr/>
            <p:nvPr/>
          </p:nvGrpSpPr>
          <p:grpSpPr>
            <a:xfrm>
              <a:off x="-878511" y="4062590"/>
              <a:ext cx="2245821" cy="2246349"/>
              <a:chOff x="-878511" y="4062590"/>
              <a:chExt cx="2245821" cy="2246349"/>
            </a:xfrm>
          </p:grpSpPr>
          <p:sp>
            <p:nvSpPr>
              <p:cNvPr id="57" name="Google Shape;57;p17"/>
              <p:cNvSpPr/>
              <p:nvPr/>
            </p:nvSpPr>
            <p:spPr>
              <a:xfrm rot="4093245">
                <a:off x="-619948" y="4321891"/>
                <a:ext cx="1728694" cy="1727747"/>
              </a:xfrm>
              <a:prstGeom prst="arc">
                <a:avLst>
                  <a:gd fmla="val 16200000" name="adj1"/>
                  <a:gd fmla="val 13155544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" name="Google Shape;58;p17"/>
              <p:cNvSpPr/>
              <p:nvPr/>
            </p:nvSpPr>
            <p:spPr>
              <a:xfrm rot="-7425">
                <a:off x="987719" y="4813498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61;p18"/>
          <p:cNvSpPr txBox="1"/>
          <p:nvPr>
            <p:ph type="title"/>
          </p:nvPr>
        </p:nvSpPr>
        <p:spPr>
          <a:xfrm>
            <a:off x="1958550" y="2166900"/>
            <a:ext cx="5226900" cy="130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0" sz="1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2" name="Google Shape;62;p18"/>
          <p:cNvGrpSpPr/>
          <p:nvPr/>
        </p:nvGrpSpPr>
        <p:grpSpPr>
          <a:xfrm>
            <a:off x="-604491" y="-496839"/>
            <a:ext cx="10396135" cy="6576542"/>
            <a:chOff x="-604491" y="-496839"/>
            <a:chExt cx="10396135" cy="6576542"/>
          </a:xfrm>
        </p:grpSpPr>
        <p:grpSp>
          <p:nvGrpSpPr>
            <p:cNvPr id="63" name="Google Shape;63;p18"/>
            <p:cNvGrpSpPr/>
            <p:nvPr/>
          </p:nvGrpSpPr>
          <p:grpSpPr>
            <a:xfrm>
              <a:off x="190350" y="2517800"/>
              <a:ext cx="138900" cy="594300"/>
              <a:chOff x="259800" y="2501375"/>
              <a:chExt cx="138900" cy="594300"/>
            </a:xfrm>
          </p:grpSpPr>
          <p:sp>
            <p:nvSpPr>
              <p:cNvPr id="64" name="Google Shape;64;p1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5" name="Google Shape;65;p1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6" name="Google Shape;66;p1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67" name="Google Shape;67;p18"/>
            <p:cNvGrpSpPr/>
            <p:nvPr/>
          </p:nvGrpSpPr>
          <p:grpSpPr>
            <a:xfrm>
              <a:off x="6891900" y="191250"/>
              <a:ext cx="593700" cy="137100"/>
              <a:chOff x="8290500" y="4746600"/>
              <a:chExt cx="593700" cy="137100"/>
            </a:xfrm>
          </p:grpSpPr>
          <p:sp>
            <p:nvSpPr>
              <p:cNvPr id="68" name="Google Shape;68;p18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" name="Google Shape;69;p18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" name="Google Shape;70;p18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71" name="Google Shape;71;p18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fmla="val 20606760" name="adj1"/>
                <a:gd fmla="val 12334934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72" name="Google Shape;72;p18"/>
            <p:cNvGrpSpPr/>
            <p:nvPr/>
          </p:nvGrpSpPr>
          <p:grpSpPr>
            <a:xfrm rot="7200044">
              <a:off x="7720113" y="3988947"/>
              <a:ext cx="1728862" cy="1789510"/>
              <a:chOff x="-433626" y="-754650"/>
              <a:chExt cx="1728900" cy="1789549"/>
            </a:xfrm>
          </p:grpSpPr>
          <p:sp>
            <p:nvSpPr>
              <p:cNvPr id="73" name="Google Shape;73;p1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fmla="val 16200000" name="adj1"/>
                  <a:gd fmla="val 13155544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" name="Google Shape;74;p1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9"/>
          <p:cNvSpPr txBox="1"/>
          <p:nvPr>
            <p:ph type="title"/>
          </p:nvPr>
        </p:nvSpPr>
        <p:spPr>
          <a:xfrm>
            <a:off x="889475" y="980750"/>
            <a:ext cx="6861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subTitle"/>
          </p:nvPr>
        </p:nvSpPr>
        <p:spPr>
          <a:xfrm>
            <a:off x="889475" y="1833150"/>
            <a:ext cx="68610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9" name="Google Shape;79;p19"/>
          <p:cNvGrpSpPr/>
          <p:nvPr/>
        </p:nvGrpSpPr>
        <p:grpSpPr>
          <a:xfrm>
            <a:off x="-936206" y="-1134308"/>
            <a:ext cx="11181822" cy="7500535"/>
            <a:chOff x="-936206" y="-1134308"/>
            <a:chExt cx="11181822" cy="7500535"/>
          </a:xfrm>
        </p:grpSpPr>
        <p:grpSp>
          <p:nvGrpSpPr>
            <p:cNvPr id="80" name="Google Shape;80;p19"/>
            <p:cNvGrpSpPr/>
            <p:nvPr/>
          </p:nvGrpSpPr>
          <p:grpSpPr>
            <a:xfrm rot="-1800044">
              <a:off x="8143764" y="-802739"/>
              <a:ext cx="1789507" cy="1728862"/>
              <a:chOff x="7777000" y="-567402"/>
              <a:chExt cx="1789547" cy="1728900"/>
            </a:xfrm>
          </p:grpSpPr>
          <p:sp>
            <p:nvSpPr>
              <p:cNvPr id="81" name="Google Shape;81;p19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fmla="val 16200000" name="adj1"/>
                  <a:gd fmla="val 15007547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" name="Google Shape;82;p19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83" name="Google Shape;83;p19"/>
            <p:cNvGrpSpPr/>
            <p:nvPr/>
          </p:nvGrpSpPr>
          <p:grpSpPr>
            <a:xfrm rot="-5400000">
              <a:off x="4644025" y="-37350"/>
              <a:ext cx="138900" cy="594300"/>
              <a:chOff x="259800" y="2501375"/>
              <a:chExt cx="138900" cy="594300"/>
            </a:xfrm>
          </p:grpSpPr>
          <p:sp>
            <p:nvSpPr>
              <p:cNvPr id="84" name="Google Shape;84;p19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5" name="Google Shape;85;p19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6" name="Google Shape;86;p19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87" name="Google Shape;87;p19"/>
            <p:cNvGrpSpPr/>
            <p:nvPr/>
          </p:nvGrpSpPr>
          <p:grpSpPr>
            <a:xfrm rot="-8999956">
              <a:off x="-604636" y="4264372"/>
              <a:ext cx="1728862" cy="1789510"/>
              <a:chOff x="-433626" y="-754650"/>
              <a:chExt cx="1728900" cy="1789549"/>
            </a:xfrm>
          </p:grpSpPr>
          <p:sp>
            <p:nvSpPr>
              <p:cNvPr id="88" name="Google Shape;88;p19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fmla="val 16200000" name="adj1"/>
                  <a:gd fmla="val 13155544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9" name="Google Shape;89;p19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3" name="Google Shape;93;p20"/>
          <p:cNvGrpSpPr/>
          <p:nvPr/>
        </p:nvGrpSpPr>
        <p:grpSpPr>
          <a:xfrm>
            <a:off x="-936206" y="-1003156"/>
            <a:ext cx="11061301" cy="7369383"/>
            <a:chOff x="-936206" y="-1003156"/>
            <a:chExt cx="11061301" cy="7369383"/>
          </a:xfrm>
        </p:grpSpPr>
        <p:grpSp>
          <p:nvGrpSpPr>
            <p:cNvPr id="94" name="Google Shape;94;p20"/>
            <p:cNvGrpSpPr/>
            <p:nvPr/>
          </p:nvGrpSpPr>
          <p:grpSpPr>
            <a:xfrm rot="-887781">
              <a:off x="8144329" y="-803298"/>
              <a:ext cx="1789658" cy="1729008"/>
              <a:chOff x="7777000" y="-567402"/>
              <a:chExt cx="1789547" cy="1728900"/>
            </a:xfrm>
          </p:grpSpPr>
          <p:sp>
            <p:nvSpPr>
              <p:cNvPr id="95" name="Google Shape;95;p20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fmla="val 16200000" name="adj1"/>
                  <a:gd fmla="val 15007547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6" name="Google Shape;96;p20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97" name="Google Shape;97;p20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98" name="Google Shape;98;p20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9" name="Google Shape;99;p20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0" name="Google Shape;100;p20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1" name="Google Shape;101;p20"/>
            <p:cNvGrpSpPr/>
            <p:nvPr/>
          </p:nvGrpSpPr>
          <p:grpSpPr>
            <a:xfrm rot="-8999956">
              <a:off x="-604636" y="4264372"/>
              <a:ext cx="1728862" cy="1789510"/>
              <a:chOff x="-433626" y="-754650"/>
              <a:chExt cx="1728900" cy="1789549"/>
            </a:xfrm>
          </p:grpSpPr>
          <p:sp>
            <p:nvSpPr>
              <p:cNvPr id="102" name="Google Shape;102;p20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fmla="val 16200000" name="adj1"/>
                  <a:gd fmla="val 13155544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3" name="Google Shape;103;p20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720000" y="431904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720000" y="1450802"/>
            <a:ext cx="77109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09" name="Google Shape;109;p21"/>
          <p:cNvGrpSpPr/>
          <p:nvPr/>
        </p:nvGrpSpPr>
        <p:grpSpPr>
          <a:xfrm>
            <a:off x="1049950" y="-1134308"/>
            <a:ext cx="9195666" cy="7500535"/>
            <a:chOff x="1049950" y="-1134308"/>
            <a:chExt cx="9195666" cy="7500535"/>
          </a:xfrm>
        </p:grpSpPr>
        <p:grpSp>
          <p:nvGrpSpPr>
            <p:cNvPr id="110" name="Google Shape;110;p21"/>
            <p:cNvGrpSpPr/>
            <p:nvPr/>
          </p:nvGrpSpPr>
          <p:grpSpPr>
            <a:xfrm rot="-1800044">
              <a:off x="8143764" y="-802739"/>
              <a:ext cx="1789507" cy="1728862"/>
              <a:chOff x="7777000" y="-567402"/>
              <a:chExt cx="1789547" cy="1728900"/>
            </a:xfrm>
          </p:grpSpPr>
          <p:sp>
            <p:nvSpPr>
              <p:cNvPr id="111" name="Google Shape;111;p21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fmla="val 16200000" name="adj1"/>
                  <a:gd fmla="val 15007547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2" name="Google Shape;112;p21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13" name="Google Shape;113;p21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114" name="Google Shape;114;p21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" name="Google Shape;115;p21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" name="Google Shape;116;p21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17" name="Google Shape;117;p21"/>
            <p:cNvGrpSpPr/>
            <p:nvPr/>
          </p:nvGrpSpPr>
          <p:grpSpPr>
            <a:xfrm rot="-8999956">
              <a:off x="5099264" y="4264372"/>
              <a:ext cx="1728862" cy="1789510"/>
              <a:chOff x="-433626" y="-754650"/>
              <a:chExt cx="1728900" cy="1789549"/>
            </a:xfrm>
          </p:grpSpPr>
          <p:sp>
            <p:nvSpPr>
              <p:cNvPr id="118" name="Google Shape;118;p2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fmla="val 16200000" name="adj1"/>
                  <a:gd fmla="val 13155544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" name="Google Shape;119;p2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720000" y="1453775"/>
            <a:ext cx="6859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4" name="Google Shape;124;p22"/>
          <p:cNvGrpSpPr/>
          <p:nvPr/>
        </p:nvGrpSpPr>
        <p:grpSpPr>
          <a:xfrm>
            <a:off x="-1185546" y="-1026805"/>
            <a:ext cx="11324094" cy="6235468"/>
            <a:chOff x="-1185546" y="-1026805"/>
            <a:chExt cx="11324094" cy="6235468"/>
          </a:xfrm>
        </p:grpSpPr>
        <p:grpSp>
          <p:nvGrpSpPr>
            <p:cNvPr id="125" name="Google Shape;125;p22"/>
            <p:cNvGrpSpPr/>
            <p:nvPr/>
          </p:nvGrpSpPr>
          <p:grpSpPr>
            <a:xfrm>
              <a:off x="-1185546" y="2557150"/>
              <a:ext cx="10139196" cy="2651513"/>
              <a:chOff x="-1185546" y="2557150"/>
              <a:chExt cx="10139196" cy="2651513"/>
            </a:xfrm>
          </p:grpSpPr>
          <p:grpSp>
            <p:nvGrpSpPr>
              <p:cNvPr id="126" name="Google Shape;126;p22"/>
              <p:cNvGrpSpPr/>
              <p:nvPr/>
            </p:nvGrpSpPr>
            <p:grpSpPr>
              <a:xfrm>
                <a:off x="8814750" y="2557150"/>
                <a:ext cx="138900" cy="594300"/>
                <a:chOff x="259800" y="2501375"/>
                <a:chExt cx="138900" cy="594300"/>
              </a:xfrm>
            </p:grpSpPr>
            <p:sp>
              <p:nvSpPr>
                <p:cNvPr id="127" name="Google Shape;127;p22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fmla="val 30252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28" name="Google Shape;128;p22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29" name="Google Shape;129;p22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fmla="val 30252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sp>
            <p:nvSpPr>
              <p:cNvPr id="130" name="Google Shape;130;p22"/>
              <p:cNvSpPr/>
              <p:nvPr/>
            </p:nvSpPr>
            <p:spPr>
              <a:xfrm rot="10530084">
                <a:off x="-1120457" y="3415918"/>
                <a:ext cx="1728826" cy="1727606"/>
              </a:xfrm>
              <a:prstGeom prst="arc">
                <a:avLst>
                  <a:gd fmla="val 14305241" name="adj1"/>
                  <a:gd fmla="val 12334934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131" name="Google Shape;131;p22"/>
              <p:cNvGrpSpPr/>
              <p:nvPr/>
            </p:nvGrpSpPr>
            <p:grpSpPr>
              <a:xfrm>
                <a:off x="3790575" y="4815150"/>
                <a:ext cx="593700" cy="137100"/>
                <a:chOff x="8290500" y="4746600"/>
                <a:chExt cx="593700" cy="137100"/>
              </a:xfrm>
            </p:grpSpPr>
            <p:sp>
              <p:nvSpPr>
                <p:cNvPr id="132" name="Google Shape;132;p22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fmla="val 30252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33" name="Google Shape;133;p22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34" name="Google Shape;134;p22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fmla="val 30252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135" name="Google Shape;135;p22"/>
            <p:cNvGrpSpPr/>
            <p:nvPr/>
          </p:nvGrpSpPr>
          <p:grpSpPr>
            <a:xfrm>
              <a:off x="7991740" y="-1026805"/>
              <a:ext cx="2146808" cy="2146109"/>
              <a:chOff x="7991740" y="-1026805"/>
              <a:chExt cx="2146808" cy="2146109"/>
            </a:xfrm>
          </p:grpSpPr>
          <p:sp>
            <p:nvSpPr>
              <p:cNvPr id="136" name="Google Shape;136;p22"/>
              <p:cNvSpPr/>
              <p:nvPr/>
            </p:nvSpPr>
            <p:spPr>
              <a:xfrm rot="-9814103">
                <a:off x="8200792" y="-817586"/>
                <a:ext cx="1728704" cy="1727671"/>
              </a:xfrm>
              <a:prstGeom prst="arc">
                <a:avLst>
                  <a:gd fmla="val 16200000" name="adj1"/>
                  <a:gd fmla="val 15007547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" name="Google Shape;137;p22"/>
              <p:cNvSpPr/>
              <p:nvPr/>
            </p:nvSpPr>
            <p:spPr>
              <a:xfrm rot="7425">
                <a:off x="8817004" y="814077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fmla="val 0" name="adj1"/>
              <a:gd fmla="val 5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2057700" y="2042625"/>
            <a:ext cx="5028600" cy="117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0" sz="18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1" name="Google Shape;141;p23"/>
          <p:cNvGrpSpPr/>
          <p:nvPr/>
        </p:nvGrpSpPr>
        <p:grpSpPr>
          <a:xfrm>
            <a:off x="190350" y="191250"/>
            <a:ext cx="7181900" cy="4017075"/>
            <a:chOff x="190350" y="191250"/>
            <a:chExt cx="7181900" cy="4017075"/>
          </a:xfrm>
        </p:grpSpPr>
        <p:grpSp>
          <p:nvGrpSpPr>
            <p:cNvPr id="142" name="Google Shape;142;p23"/>
            <p:cNvGrpSpPr/>
            <p:nvPr/>
          </p:nvGrpSpPr>
          <p:grpSpPr>
            <a:xfrm>
              <a:off x="6778550" y="191250"/>
              <a:ext cx="593700" cy="137100"/>
              <a:chOff x="8290500" y="4746600"/>
              <a:chExt cx="593700" cy="137100"/>
            </a:xfrm>
          </p:grpSpPr>
          <p:sp>
            <p:nvSpPr>
              <p:cNvPr id="143" name="Google Shape;143;p23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4" name="Google Shape;144;p23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5" name="Google Shape;145;p23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46" name="Google Shape;146;p23"/>
            <p:cNvGrpSpPr/>
            <p:nvPr/>
          </p:nvGrpSpPr>
          <p:grpSpPr>
            <a:xfrm>
              <a:off x="190350" y="3614025"/>
              <a:ext cx="138900" cy="594300"/>
              <a:chOff x="259800" y="2501375"/>
              <a:chExt cx="138900" cy="594300"/>
            </a:xfrm>
          </p:grpSpPr>
          <p:sp>
            <p:nvSpPr>
              <p:cNvPr id="147" name="Google Shape;147;p23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8" name="Google Shape;148;p23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9" name="Google Shape;149;p23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fmla="val 3025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b="1" i="0" sz="3500" u="none" cap="none" strike="noStrik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b="1" i="0" sz="3500" u="none" cap="none" strike="noStrik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b="1" i="0" sz="3500" u="none" cap="none" strike="noStrik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b="1" i="0" sz="3500" u="none" cap="none" strike="noStrik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b="1" i="0" sz="3500" u="none" cap="none" strike="noStrik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b="1" i="0" sz="3500" u="none" cap="none" strike="noStrik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b="1" i="0" sz="3500" u="none" cap="none" strike="noStrik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b="1" i="0" sz="3500" u="none" cap="none" strike="noStrik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b="1" i="0" sz="3500" u="none" cap="none" strike="noStrik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5.bin"/><Relationship Id="rId10" Type="http://schemas.openxmlformats.org/officeDocument/2006/relationships/oleObject" Target="../embeddings/oleObject5.bin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3.bin"/><Relationship Id="rId9" Type="http://schemas.openxmlformats.org/officeDocument/2006/relationships/image" Target="../media/image2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png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4.bin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"/>
          <p:cNvSpPr txBox="1"/>
          <p:nvPr>
            <p:ph type="ctrTitle"/>
          </p:nvPr>
        </p:nvSpPr>
        <p:spPr>
          <a:xfrm>
            <a:off x="1819800" y="1170122"/>
            <a:ext cx="5504400" cy="9221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400"/>
              <a:t>SIMULATOR SISTEM PENCAMPUR WARNA OTOMATIS BERBARIS PLC TERINTEGRASI HUMAN MACHINE INTERFACE</a:t>
            </a:r>
            <a:endParaRPr sz="1400"/>
          </a:p>
        </p:txBody>
      </p:sp>
      <p:sp>
        <p:nvSpPr>
          <p:cNvPr id="348" name="Google Shape;348;p1"/>
          <p:cNvSpPr/>
          <p:nvPr/>
        </p:nvSpPr>
        <p:spPr>
          <a:xfrm>
            <a:off x="3696107" y="3844335"/>
            <a:ext cx="1728600" cy="1727400"/>
          </a:xfrm>
          <a:prstGeom prst="arc">
            <a:avLst>
              <a:gd fmla="val 20606760" name="adj1"/>
              <a:gd fmla="val 12334934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49" name="Google Shape;349;p1"/>
          <p:cNvSpPr/>
          <p:nvPr/>
        </p:nvSpPr>
        <p:spPr>
          <a:xfrm>
            <a:off x="5308993" y="4446601"/>
            <a:ext cx="138900" cy="13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50" name="Google Shape;350;p1"/>
          <p:cNvSpPr txBox="1"/>
          <p:nvPr/>
        </p:nvSpPr>
        <p:spPr>
          <a:xfrm>
            <a:off x="2423456" y="2544031"/>
            <a:ext cx="5563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Penulis : Ramdan Gumelar, Ade Gafar Abdullah, Maman Somantri.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51" name="Google Shape;351;p1"/>
          <p:cNvSpPr txBox="1"/>
          <p:nvPr/>
        </p:nvSpPr>
        <p:spPr>
          <a:xfrm>
            <a:off x="4219550" y="2876724"/>
            <a:ext cx="2659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</a:rPr>
              <a:t>jurnal.upi.edu</a:t>
            </a:r>
            <a:endParaRPr i="1" sz="1200">
              <a:solidFill>
                <a:schemeClr val="dk1"/>
              </a:solidFill>
            </a:endParaRPr>
          </a:p>
        </p:txBody>
      </p:sp>
      <p:sp>
        <p:nvSpPr>
          <p:cNvPr id="352" name="Google Shape;352;p1"/>
          <p:cNvSpPr txBox="1"/>
          <p:nvPr/>
        </p:nvSpPr>
        <p:spPr>
          <a:xfrm>
            <a:off x="4048691" y="3051825"/>
            <a:ext cx="30012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</a:rPr>
              <a:t>Vol. 9 No. 2 (2020)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</a:rPr>
              <a:t>E-ISSN: 2302-3309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</a:rPr>
              <a:t>P-ISSN: 2746-6086</a:t>
            </a:r>
            <a:endParaRPr i="1" sz="1200">
              <a:solidFill>
                <a:schemeClr val="dk1"/>
              </a:solidFill>
            </a:endParaRPr>
          </a:p>
        </p:txBody>
      </p:sp>
      <p:sp>
        <p:nvSpPr>
          <p:cNvPr id="353" name="Google Shape;353;p1"/>
          <p:cNvSpPr txBox="1"/>
          <p:nvPr/>
        </p:nvSpPr>
        <p:spPr>
          <a:xfrm flipH="1" rot="556">
            <a:off x="3171650" y="3661674"/>
            <a:ext cx="37074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DOI : https://doi.org/10.24036/v9i2.119073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297" y="2351641"/>
            <a:ext cx="4522351" cy="22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10"/>
          <p:cNvSpPr txBox="1"/>
          <p:nvPr/>
        </p:nvSpPr>
        <p:spPr>
          <a:xfrm>
            <a:off x="1746160" y="1307101"/>
            <a:ext cx="5651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Diagram ini 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merepresentasikan</a:t>
            </a: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interkoneksi antara perangkat input dan perangkat output sistem kontrol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0" name="Google Shape;430;p10"/>
          <p:cNvSpPr txBox="1"/>
          <p:nvPr/>
        </p:nvSpPr>
        <p:spPr>
          <a:xfrm flipH="1" rot="-832">
            <a:off x="1870301" y="890550"/>
            <a:ext cx="867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Rancangan Ladder Diagram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1"/>
          <p:cNvSpPr txBox="1"/>
          <p:nvPr/>
        </p:nvSpPr>
        <p:spPr>
          <a:xfrm>
            <a:off x="975543" y="1665511"/>
            <a:ext cx="65094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AutoNum type="arabicPeriod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Program ladder diagram yang tersimpan dalam memori PLC menjadi kunci utama dalam mengendalikan proses pencampuran warna.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AutoNum type="arabicPeriod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komponen yang mendeskripsikan dari proses pencampuran warna. Dengan pengalamatan input/ output yang sesuai dengan program ladder diagram yang tersimpan pada memori PLC maka trainer ini dapat bekerja dengan baik.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AutoNum type="arabicPeriod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setiap objek yang terdapat pada HMI menggunakan pengalamatan yang sama sehingga dalam kondisi beroprasi HMI berjalan dengan baik.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6" name="Google Shape;436;p11"/>
          <p:cNvSpPr txBox="1"/>
          <p:nvPr/>
        </p:nvSpPr>
        <p:spPr>
          <a:xfrm>
            <a:off x="1458637" y="2228928"/>
            <a:ext cx="5900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7" name="Google Shape;437;p11"/>
          <p:cNvSpPr txBox="1"/>
          <p:nvPr/>
        </p:nvSpPr>
        <p:spPr>
          <a:xfrm>
            <a:off x="3332608" y="1016463"/>
            <a:ext cx="491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KESIMPULAN</a:t>
            </a: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2"/>
          <p:cNvSpPr txBox="1"/>
          <p:nvPr/>
        </p:nvSpPr>
        <p:spPr>
          <a:xfrm>
            <a:off x="3698773" y="2026967"/>
            <a:ext cx="657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Thanks!</a:t>
            </a:r>
            <a:endParaRPr b="1" sz="30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3"/>
          <p:cNvSpPr txBox="1"/>
          <p:nvPr>
            <p:ph type="title"/>
          </p:nvPr>
        </p:nvSpPr>
        <p:spPr>
          <a:xfrm>
            <a:off x="2100143" y="1678745"/>
            <a:ext cx="46182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448" name="Google Shape;448;p13"/>
          <p:cNvSpPr txBox="1"/>
          <p:nvPr/>
        </p:nvSpPr>
        <p:spPr>
          <a:xfrm>
            <a:off x="1837213" y="4063750"/>
            <a:ext cx="54696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"/>
          <p:cNvSpPr txBox="1"/>
          <p:nvPr>
            <p:ph type="title"/>
          </p:nvPr>
        </p:nvSpPr>
        <p:spPr>
          <a:xfrm>
            <a:off x="3378630" y="720670"/>
            <a:ext cx="3758339" cy="3177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300"/>
              <a:t>Pendahuluan</a:t>
            </a:r>
            <a:endParaRPr sz="2300"/>
          </a:p>
        </p:txBody>
      </p:sp>
      <p:sp>
        <p:nvSpPr>
          <p:cNvPr id="359" name="Google Shape;359;p2"/>
          <p:cNvSpPr txBox="1"/>
          <p:nvPr/>
        </p:nvSpPr>
        <p:spPr>
          <a:xfrm>
            <a:off x="853546" y="2025301"/>
            <a:ext cx="70596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Aplikasi PLC untuk pembelajaran bidang teknik elektro dapat dilakukan melalui beberapa tahap mulai dari proses mendesain proyek, penyelesaian masalah-masalah kontrol di industri dan berlatih mengembangkan aplikasi-aplikasi sistem kontrol di industri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"/>
          <p:cNvSpPr txBox="1"/>
          <p:nvPr>
            <p:ph type="title"/>
          </p:nvPr>
        </p:nvSpPr>
        <p:spPr>
          <a:xfrm>
            <a:off x="2757021" y="662035"/>
            <a:ext cx="433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0" lang="en-US" sz="2000">
                <a:latin typeface="Times New Roman"/>
                <a:ea typeface="Times New Roman"/>
                <a:cs typeface="Times New Roman"/>
                <a:sym typeface="Times New Roman"/>
              </a:rPr>
              <a:t>TUJUAN DAN MAMFAAT </a:t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3"/>
          <p:cNvSpPr txBox="1"/>
          <p:nvPr/>
        </p:nvSpPr>
        <p:spPr>
          <a:xfrm>
            <a:off x="995766" y="1968284"/>
            <a:ext cx="71526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Tujuan Penelitian:</a:t>
            </a:r>
            <a:r>
              <a:rPr b="0" i="0" lang="en-US" sz="1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 Penelitian ini bertujuan untuk merancang sebuah trainer simulator PLC dengan contoh aplikasi sistem otomasi pencampur warna serta rancangan Human Machine Interface (HMI).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Manfaat Penelitian:</a:t>
            </a:r>
            <a:r>
              <a:rPr b="0" i="0" lang="en-US" sz="1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 Trainer ini diharapkan dapat memberikan kemudahan dalam mempelajari sistem otomasi industri berbasis PLC dan HMI.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"/>
          <p:cNvSpPr txBox="1"/>
          <p:nvPr>
            <p:ph type="title"/>
          </p:nvPr>
        </p:nvSpPr>
        <p:spPr>
          <a:xfrm>
            <a:off x="1811936" y="643180"/>
            <a:ext cx="5226900" cy="5949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IDENTIFIKASI MASALAH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4"/>
          <p:cNvSpPr txBox="1"/>
          <p:nvPr/>
        </p:nvSpPr>
        <p:spPr>
          <a:xfrm>
            <a:off x="1548000" y="2157217"/>
            <a:ext cx="60480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Permasalahan yang teridentifikasi dalam penelitian adalah kurangnya fasilitas pembelajaran terkait sistem kendali berbasis PLC dan HMI, sehingga menyebabkan perlunya pengembangan media pelatihan untuk keperluan pembelajaran.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"/>
          <p:cNvSpPr txBox="1"/>
          <p:nvPr>
            <p:ph type="title"/>
          </p:nvPr>
        </p:nvSpPr>
        <p:spPr>
          <a:xfrm>
            <a:off x="2541896" y="303419"/>
            <a:ext cx="6861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0" lang="en-US" sz="2000">
                <a:latin typeface="Times New Roman"/>
                <a:ea typeface="Times New Roman"/>
                <a:cs typeface="Times New Roman"/>
                <a:sym typeface="Times New Roman"/>
              </a:rPr>
              <a:t>MATERIAL DAN METODE</a:t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5"/>
          <p:cNvSpPr txBox="1"/>
          <p:nvPr>
            <p:ph idx="1" type="subTitle"/>
          </p:nvPr>
        </p:nvSpPr>
        <p:spPr>
          <a:xfrm>
            <a:off x="889475" y="1833150"/>
            <a:ext cx="68610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5"/>
          <p:cNvSpPr txBox="1"/>
          <p:nvPr/>
        </p:nvSpPr>
        <p:spPr>
          <a:xfrm>
            <a:off x="889475" y="1663809"/>
            <a:ext cx="294047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Agar alat ini bekerja secara otomatis maka seluruh sistem yang ada pada alat pencampur warna diintegrasikan dengan perangkat sistem kendali yaitu dengan PLC dan HMI.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Penelitian ini difokuskan pada proses desain, perakitan dan uji coba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79" name="Google Shape;379;p5"/>
          <p:cNvGraphicFramePr/>
          <p:nvPr/>
        </p:nvGraphicFramePr>
        <p:xfrm>
          <a:off x="4319975" y="149617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{C0F24846-6AEF-46CA-96A9-D9D13C421446}</a:tableStyleId>
              </a:tblPr>
              <a:tblGrid>
                <a:gridCol w="1868250"/>
                <a:gridCol w="1901125"/>
              </a:tblGrid>
              <a:tr h="21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Nama Peralatan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Spesifikasi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1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PLC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CP1L 20 I/O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1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Personal Computer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Acer Quadcore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1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Ac</a:t>
                      </a:r>
                      <a:r>
                        <a:rPr lang="en-US" sz="1000"/>
                        <a:t>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 m², tebal 5 mm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1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Frame Stainless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3 m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1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Lampu Pilot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24 VDC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1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Soket Banana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Merah, Hitam, Kuning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1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Push Button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5 buah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1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Togel Switch On – Off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8 buah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1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MCB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2 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18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Volt Meter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 buah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380" name="Google Shape;380;p5"/>
          <p:cNvSpPr txBox="1"/>
          <p:nvPr/>
        </p:nvSpPr>
        <p:spPr>
          <a:xfrm>
            <a:off x="4089731" y="3801207"/>
            <a:ext cx="4440265" cy="258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Tabel 1. </a:t>
            </a: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Peralatan dan bahan yang digunakan dalam perakitan trainer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"/>
          <p:cNvSpPr txBox="1"/>
          <p:nvPr>
            <p:ph type="title"/>
          </p:nvPr>
        </p:nvSpPr>
        <p:spPr>
          <a:xfrm>
            <a:off x="825388" y="775258"/>
            <a:ext cx="7104807" cy="2663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3500"/>
              <a:buNone/>
            </a:pPr>
            <a:br>
              <a:rPr b="0" lang="en-US" sz="1400">
                <a:latin typeface="Calibri"/>
                <a:ea typeface="Calibri"/>
                <a:cs typeface="Calibri"/>
                <a:sym typeface="Calibri"/>
              </a:rPr>
            </a:br>
            <a:endParaRPr b="0" sz="1400"/>
          </a:p>
        </p:txBody>
      </p:sp>
      <p:sp>
        <p:nvSpPr>
          <p:cNvPr id="386" name="Google Shape;386;p6"/>
          <p:cNvSpPr txBox="1"/>
          <p:nvPr/>
        </p:nvSpPr>
        <p:spPr>
          <a:xfrm>
            <a:off x="8868869" y="2273862"/>
            <a:ext cx="45719" cy="23466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87" name="Google Shape;387;p6"/>
          <p:cNvSpPr/>
          <p:nvPr/>
        </p:nvSpPr>
        <p:spPr>
          <a:xfrm flipH="1" rot="10800000">
            <a:off x="2605635" y="2357422"/>
            <a:ext cx="93625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"/>
          <p:cNvSpPr txBox="1"/>
          <p:nvPr/>
        </p:nvSpPr>
        <p:spPr>
          <a:xfrm>
            <a:off x="2751292" y="567111"/>
            <a:ext cx="36414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HASIL DAN PEMBAHASAN</a:t>
            </a:r>
            <a:endParaRPr/>
          </a:p>
        </p:txBody>
      </p:sp>
      <p:sp>
        <p:nvSpPr>
          <p:cNvPr id="389" name="Google Shape;389;p6"/>
          <p:cNvSpPr txBox="1"/>
          <p:nvPr>
            <p:ph idx="1" type="subTitle"/>
          </p:nvPr>
        </p:nvSpPr>
        <p:spPr>
          <a:xfrm>
            <a:off x="334925" y="1337978"/>
            <a:ext cx="7927043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Kerangka ini memiliki panjang 1300 mm , lebar 500 mm dan tinggi 1200 mm. Diatas meja terdapat frame yang  memiliki dua tingkat, dimana tingkat pertama disediakan untuk slot plant utama dan slot plant simulator.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6"/>
          <p:cNvSpPr/>
          <p:nvPr/>
        </p:nvSpPr>
        <p:spPr>
          <a:xfrm>
            <a:off x="1262359" y="243041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1" name="Google Shape;391;p6"/>
          <p:cNvGraphicFramePr/>
          <p:nvPr/>
        </p:nvGraphicFramePr>
        <p:xfrm>
          <a:off x="1474362" y="2369885"/>
          <a:ext cx="2749550" cy="2082800"/>
        </p:xfrm>
        <a:graphic>
          <a:graphicData uri="http://schemas.openxmlformats.org/presentationml/2006/ole">
            <mc:AlternateContent>
              <mc:Choice Requires="v">
                <p:oleObj r:id="rId4" imgH="2082800" imgW="2749550" progId="Visio.Drawing.11" spid="_x0000_s1">
                  <p:embed/>
                </p:oleObj>
              </mc:Choice>
              <mc:Fallback>
                <p:oleObj r:id="rId5" imgH="2082800" imgW="2749550" progId="Visio.Drawing.11">
                  <p:embed/>
                  <p:pic>
                    <p:nvPicPr>
                      <p:cNvPr id="391" name="Google Shape;391;p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74362" y="2369885"/>
                        <a:ext cx="274955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" name="Google Shape;392;p6"/>
          <p:cNvSpPr/>
          <p:nvPr/>
        </p:nvSpPr>
        <p:spPr>
          <a:xfrm>
            <a:off x="4340908" y="241579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3" name="Google Shape;393;p6"/>
          <p:cNvGraphicFramePr/>
          <p:nvPr/>
        </p:nvGraphicFramePr>
        <p:xfrm>
          <a:off x="4340908" y="2415798"/>
          <a:ext cx="2476500" cy="1924050"/>
        </p:xfrm>
        <a:graphic>
          <a:graphicData uri="http://schemas.openxmlformats.org/presentationml/2006/ole">
            <mc:AlternateContent>
              <mc:Choice Requires="v">
                <p:oleObj r:id="rId7" imgH="1924050" imgW="2476500" progId="Visio.Drawing.11" spid="_x0000_s2">
                  <p:embed/>
                </p:oleObj>
              </mc:Choice>
              <mc:Fallback>
                <p:oleObj r:id="rId8" imgH="1924050" imgW="2476500" progId="Visio.Drawing.11">
                  <p:embed/>
                  <p:pic>
                    <p:nvPicPr>
                      <p:cNvPr id="393" name="Google Shape;393;p6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340908" y="2415798"/>
                        <a:ext cx="2476500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7"/>
          <p:cNvSpPr/>
          <p:nvPr/>
        </p:nvSpPr>
        <p:spPr>
          <a:xfrm>
            <a:off x="4499172" y="229004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7"/>
          <p:cNvSpPr txBox="1"/>
          <p:nvPr/>
        </p:nvSpPr>
        <p:spPr>
          <a:xfrm>
            <a:off x="849663" y="1084335"/>
            <a:ext cx="76146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pada desain awal plant ini menggunakan PLC Omron dengan tipe CP1L yang memiliki 12 terminal input dan 8 terminal output.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7"/>
          <p:cNvSpPr/>
          <p:nvPr/>
        </p:nvSpPr>
        <p:spPr>
          <a:xfrm>
            <a:off x="1634593" y="22738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2" name="Google Shape;402;p7"/>
          <p:cNvGraphicFramePr/>
          <p:nvPr/>
        </p:nvGraphicFramePr>
        <p:xfrm>
          <a:off x="1634593" y="2047285"/>
          <a:ext cx="1778000" cy="1638300"/>
        </p:xfrm>
        <a:graphic>
          <a:graphicData uri="http://schemas.openxmlformats.org/presentationml/2006/ole">
            <mc:AlternateContent>
              <mc:Choice Requires="v">
                <p:oleObj r:id="rId4" imgH="1638300" imgW="1778000" progId="Visio.Drawing.11" spid="_x0000_s1">
                  <p:embed/>
                </p:oleObj>
              </mc:Choice>
              <mc:Fallback>
                <p:oleObj r:id="rId5" imgH="1638300" imgW="1778000" progId="Visio.Drawing.11">
                  <p:embed/>
                  <p:pic>
                    <p:nvPicPr>
                      <p:cNvPr id="402" name="Google Shape;402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34593" y="2047285"/>
                        <a:ext cx="17780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" name="Google Shape;403;p7"/>
          <p:cNvSpPr/>
          <p:nvPr/>
        </p:nvSpPr>
        <p:spPr>
          <a:xfrm>
            <a:off x="121382" y="161841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4" name="Google Shape;404;p7"/>
          <p:cNvGraphicFramePr/>
          <p:nvPr/>
        </p:nvGraphicFramePr>
        <p:xfrm>
          <a:off x="3412593" y="2034304"/>
          <a:ext cx="1733550" cy="1638300"/>
        </p:xfrm>
        <a:graphic>
          <a:graphicData uri="http://schemas.openxmlformats.org/presentationml/2006/ole">
            <mc:AlternateContent>
              <mc:Choice Requires="v">
                <p:oleObj r:id="rId7" imgH="1638300" imgW="1733550" progId="Visio.Drawing.11" spid="_x0000_s2">
                  <p:embed/>
                </p:oleObj>
              </mc:Choice>
              <mc:Fallback>
                <p:oleObj r:id="rId8" imgH="1638300" imgW="1733550" progId="Visio.Drawing.11">
                  <p:embed/>
                  <p:pic>
                    <p:nvPicPr>
                      <p:cNvPr id="404" name="Google Shape;404;p7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412593" y="2034304"/>
                        <a:ext cx="173355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" name="Google Shape;405;p7"/>
          <p:cNvSpPr/>
          <p:nvPr/>
        </p:nvSpPr>
        <p:spPr>
          <a:xfrm>
            <a:off x="5146143" y="204728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6" name="Google Shape;406;p7"/>
          <p:cNvGraphicFramePr/>
          <p:nvPr/>
        </p:nvGraphicFramePr>
        <p:xfrm>
          <a:off x="5146143" y="2047285"/>
          <a:ext cx="1727200" cy="1638300"/>
        </p:xfrm>
        <a:graphic>
          <a:graphicData uri="http://schemas.openxmlformats.org/presentationml/2006/ole">
            <mc:AlternateContent>
              <mc:Choice Requires="v">
                <p:oleObj r:id="rId10" imgH="1638300" imgW="1727200" progId="Visio.Drawing.11" spid="_x0000_s3">
                  <p:embed/>
                </p:oleObj>
              </mc:Choice>
              <mc:Fallback>
                <p:oleObj r:id="rId11" imgH="1638300" imgW="1727200" progId="Visio.Drawing.11">
                  <p:embed/>
                  <p:pic>
                    <p:nvPicPr>
                      <p:cNvPr id="406" name="Google Shape;406;p7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146143" y="2047285"/>
                        <a:ext cx="17272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" name="Google Shape;407;p7"/>
          <p:cNvSpPr txBox="1"/>
          <p:nvPr/>
        </p:nvSpPr>
        <p:spPr>
          <a:xfrm>
            <a:off x="2523593" y="3840108"/>
            <a:ext cx="3245647" cy="258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Gambar 2. </a:t>
            </a: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 PLC, Plant I/O, Plant Catu Daya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"/>
          <p:cNvSpPr/>
          <p:nvPr/>
        </p:nvSpPr>
        <p:spPr>
          <a:xfrm flipH="1" rot="10800000">
            <a:off x="793021" y="945396"/>
            <a:ext cx="6336199" cy="1968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8"/>
          <p:cNvSpPr/>
          <p:nvPr/>
        </p:nvSpPr>
        <p:spPr>
          <a:xfrm>
            <a:off x="5123391" y="81805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5784" y="1165726"/>
            <a:ext cx="2391335" cy="1968283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8"/>
          <p:cNvSpPr txBox="1"/>
          <p:nvPr/>
        </p:nvSpPr>
        <p:spPr>
          <a:xfrm>
            <a:off x="5168374" y="3442194"/>
            <a:ext cx="3146156" cy="266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Gambar 3. </a:t>
            </a:r>
            <a:r>
              <a:rPr b="0" i="1" lang="en-US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Desain plant simulator pencampur warana</a:t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8"/>
          <p:cNvSpPr txBox="1"/>
          <p:nvPr/>
        </p:nvSpPr>
        <p:spPr>
          <a:xfrm>
            <a:off x="959328" y="818056"/>
            <a:ext cx="3719400" cy="4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Ketika tombol START ditekan, maka secara otomatis VALVE 1 akan menyala dan mengeluarkan cat warna 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Ketika cat warna telah mencapai SENSOR 2, maka VALVE 1 yang tadinya membuka akan kembali tertutup dan dalam waktu yang bersamaan VALVE 2 akan membuka dan mengisi tangki pencampur dengan cat warna lain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Pada saat SENSOR 3 menyala artinya tangki dalam keadaan penuh dan VALVE 2 akan menutup.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Setelah MIXER berhenti, VALVE 3 akan membuka secara otomatis dan cat yang telah tercampur dikeluarkan dan nantinya tangki akan kembali kosong.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Ketika tangki pencampur dalam kondisi kosong maka VALVE 3 akan mati Kembali kosong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8"/>
          <p:cNvSpPr txBox="1"/>
          <p:nvPr/>
        </p:nvSpPr>
        <p:spPr>
          <a:xfrm>
            <a:off x="959320" y="415625"/>
            <a:ext cx="42741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Deskripsi kerja plant simulator pencampur warna 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251" y="1057679"/>
            <a:ext cx="4467225" cy="160718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9"/>
          <p:cNvSpPr txBox="1"/>
          <p:nvPr/>
        </p:nvSpPr>
        <p:spPr>
          <a:xfrm>
            <a:off x="996075" y="3282228"/>
            <a:ext cx="75978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Setiap komponen pada plant simulator terbagi menjadi dua bagian, pertama komponen input dan kedua komponen output. Setiap komponen menggunakan pengalamatan yang digunakan ladder diagram pada memori PLC.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 to Iteration by Slidesgo">
  <a:themeElements>
    <a:clrScheme name="Simple Light">
      <a:dk1>
        <a:srgbClr val="242424"/>
      </a:dk1>
      <a:lt1>
        <a:srgbClr val="F3F3F3"/>
      </a:lt1>
      <a:dk2>
        <a:srgbClr val="E496CE"/>
      </a:dk2>
      <a:lt2>
        <a:srgbClr val="E4494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Arya</dc:creator>
</cp:coreProperties>
</file>