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61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12/06/62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05" y="1621995"/>
            <a:ext cx="728978" cy="728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08920"/>
            <a:ext cx="655815" cy="655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09" y="4149080"/>
            <a:ext cx="722635" cy="722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67" y="5434789"/>
            <a:ext cx="542653" cy="54265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TSC: NG Manu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41759-98F6-4D74-965E-E5C115639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1857972"/>
            <a:ext cx="9433048" cy="340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4C55A-2019-4083-8169-588DB66AB833}"/>
              </a:ext>
            </a:extLst>
          </p:cNvPr>
          <p:cNvSpPr txBox="1"/>
          <p:nvPr/>
        </p:nvSpPr>
        <p:spPr>
          <a:xfrm>
            <a:off x="5152155" y="336473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1"/>
                </a:solidFill>
              </a:rPr>
              <a:t>เพิ่มเหตุผล งานตัวอย่าง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AF9A1-72FC-4326-9DF1-85C92A14402E}"/>
              </a:ext>
            </a:extLst>
          </p:cNvPr>
          <p:cNvSpPr txBox="1"/>
          <p:nvPr/>
        </p:nvSpPr>
        <p:spPr>
          <a:xfrm>
            <a:off x="5152154" y="2775217"/>
            <a:ext cx="684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rgbClr val="FF0000"/>
                </a:solidFill>
              </a:rPr>
              <a:t>เพิ่ม</a:t>
            </a:r>
            <a:r>
              <a:rPr lang="en-US" sz="1800" dirty="0">
                <a:solidFill>
                  <a:srgbClr val="FF0000"/>
                </a:solidFill>
              </a:rPr>
              <a:t> Select Location </a:t>
            </a:r>
            <a:r>
              <a:rPr lang="th-TH" sz="1800" dirty="0">
                <a:solidFill>
                  <a:srgbClr val="FF0000"/>
                </a:solidFill>
              </a:rPr>
              <a:t>ไปเอากล่องมาจาก </a:t>
            </a:r>
            <a:r>
              <a:rPr lang="en-US" sz="1800" dirty="0">
                <a:solidFill>
                  <a:srgbClr val="FF0000"/>
                </a:solidFill>
              </a:rPr>
              <a:t>Location </a:t>
            </a:r>
            <a:r>
              <a:rPr lang="th-TH" sz="1800" dirty="0">
                <a:solidFill>
                  <a:srgbClr val="FF0000"/>
                </a:solidFill>
              </a:rPr>
              <a:t>ไหนให้ขึ้นทั้งหมดที่มีรวมถึง </a:t>
            </a:r>
            <a:r>
              <a:rPr lang="en-US" sz="1800" dirty="0">
                <a:solidFill>
                  <a:srgbClr val="FF0000"/>
                </a:solidFill>
              </a:rPr>
              <a:t>No location</a:t>
            </a:r>
            <a:endParaRPr lang="en-GB" sz="1800" dirty="0">
              <a:solidFill>
                <a:srgbClr val="FF0000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6657AAE-24F2-4B82-B00E-2F02138671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39816" y="3036827"/>
            <a:ext cx="712339" cy="589518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B8B98-E9CB-4DAF-9302-E4053986538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39816" y="2959883"/>
            <a:ext cx="71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16801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Kanit</vt:lpstr>
      <vt:lpstr>ชุดรูปแบบของ Office</vt:lpstr>
      <vt:lpstr>TSC: NG Manu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671</cp:revision>
  <dcterms:created xsi:type="dcterms:W3CDTF">2015-02-08T02:37:38Z</dcterms:created>
  <dcterms:modified xsi:type="dcterms:W3CDTF">2019-06-12T10:01:51Z</dcterms:modified>
</cp:coreProperties>
</file>