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"/>
  </p:notesMasterIdLst>
  <p:sldIdLst>
    <p:sldId id="618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AFAFA"/>
    <a:srgbClr val="00FF00"/>
    <a:srgbClr val="101010"/>
    <a:srgbClr val="ED5151"/>
    <a:srgbClr val="FFFFCC"/>
    <a:srgbClr val="ECBBAE"/>
    <a:srgbClr val="C5E0DC"/>
    <a:srgbClr val="92694B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265" autoAdjust="0"/>
  </p:normalViewPr>
  <p:slideViewPr>
    <p:cSldViewPr>
      <p:cViewPr varScale="1">
        <p:scale>
          <a:sx n="87" d="100"/>
          <a:sy n="87" d="100"/>
        </p:scale>
        <p:origin x="70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E9436-EC49-4638-8632-53ED7227501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06877-1514-4CDF-A40C-59A24BC5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89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13/06/62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2210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13/06/62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772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13/06/62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069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13/06/62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E0F83-857E-416C-9FB1-EFA1796BFA10}"/>
              </a:ext>
            </a:extLst>
          </p:cNvPr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926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entagon 4">
            <a:extLst>
              <a:ext uri="{FF2B5EF4-FFF2-40B4-BE49-F238E27FC236}">
                <a16:creationId xmlns:a16="http://schemas.microsoft.com/office/drawing/2014/main" id="{933422B8-70DA-4322-88F8-CDF4E4917543}"/>
              </a:ext>
            </a:extLst>
          </p:cNvPr>
          <p:cNvSpPr/>
          <p:nvPr userDrawn="1"/>
        </p:nvSpPr>
        <p:spPr>
          <a:xfrm rot="10800000">
            <a:off x="9383688" y="0"/>
            <a:ext cx="2808312" cy="1371600"/>
          </a:xfrm>
          <a:prstGeom prst="homePlate">
            <a:avLst>
              <a:gd name="adj" fmla="val 911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7F54A4-1243-4C12-A219-16EA25BBDA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609" y="402236"/>
            <a:ext cx="2098781" cy="567128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35360" y="114299"/>
            <a:ext cx="9048328" cy="1143000"/>
          </a:xfrm>
        </p:spPr>
        <p:txBody>
          <a:bodyPr>
            <a:normAutofit/>
          </a:bodyPr>
          <a:lstStyle>
            <a:lvl1pPr algn="l">
              <a:defRPr sz="3200">
                <a:latin typeface="Kanit" panose="00000500000000000000" pitchFamily="2" charset="-34"/>
                <a:cs typeface="Kanit" panose="00000500000000000000" pitchFamily="2" charset="-34"/>
              </a:defRPr>
            </a:lvl1pPr>
          </a:lstStyle>
          <a:p>
            <a:r>
              <a:rPr lang="th-TH" dirty="0"/>
              <a:t>คลิกเพื่อแก้ไขลักษณะชื่อเรื่องต้นแบบ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DC98EE0-0FEA-4B12-9293-C880788F4555}"/>
              </a:ext>
            </a:extLst>
          </p:cNvPr>
          <p:cNvSpPr txBox="1">
            <a:spLocks/>
          </p:cNvSpPr>
          <p:nvPr userDrawn="1"/>
        </p:nvSpPr>
        <p:spPr>
          <a:xfrm>
            <a:off x="3494838" y="6376243"/>
            <a:ext cx="52023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h-TH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92694B"/>
                </a:solidFill>
              </a:rPr>
              <a:t>Packaging Services and Logistics Solutions, Automotive Specialist</a:t>
            </a:r>
          </a:p>
        </p:txBody>
      </p:sp>
    </p:spTree>
    <p:extLst>
      <p:ext uri="{BB962C8B-B14F-4D97-AF65-F5344CB8AC3E}">
        <p14:creationId xmlns:p14="http://schemas.microsoft.com/office/powerpoint/2010/main" val="315668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13/06/62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018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13/06/62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545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13/06/62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973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13/06/62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997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13/06/62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829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13/06/62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663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13/06/62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137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F49C1-E0C0-41CB-8B66-CE76971B2822}" type="datetimeFigureOut">
              <a:rPr lang="th-TH" smtClean="0"/>
              <a:pPr/>
              <a:t>13/06/62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5D022-53BB-4734-BFB7-E973B4789568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0210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B99DF04-700B-4A0B-9DD2-86FA5A9A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TSC: Manu Change to wait customer 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4CF937-064E-4EC4-BF56-5BF2ED15E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1359770"/>
            <a:ext cx="7896200" cy="41384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DD58EA-AFA9-4BF6-AA5C-487CCD971AD0}"/>
              </a:ext>
            </a:extLst>
          </p:cNvPr>
          <p:cNvSpPr txBox="1"/>
          <p:nvPr/>
        </p:nvSpPr>
        <p:spPr>
          <a:xfrm>
            <a:off x="5591944" y="4005064"/>
            <a:ext cx="6349044" cy="2554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1600" dirty="0">
                <a:solidFill>
                  <a:schemeClr val="tx1"/>
                </a:solidFill>
              </a:rPr>
              <a:t>เพิ่ม </a:t>
            </a:r>
            <a:r>
              <a:rPr lang="en-US" sz="1600" dirty="0">
                <a:solidFill>
                  <a:schemeClr val="tx1"/>
                </a:solidFill>
              </a:rPr>
              <a:t>Location</a:t>
            </a:r>
            <a:endParaRPr lang="th-TH" sz="16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th-TH" sz="1600" dirty="0">
                <a:solidFill>
                  <a:schemeClr val="tx1"/>
                </a:solidFill>
              </a:rPr>
              <a:t>ว่านำมาจาก </a:t>
            </a:r>
            <a:r>
              <a:rPr lang="en-US" sz="1600" dirty="0">
                <a:solidFill>
                  <a:schemeClr val="tx1"/>
                </a:solidFill>
              </a:rPr>
              <a:t>Location</a:t>
            </a:r>
            <a:r>
              <a:rPr lang="th-TH" sz="1600" dirty="0">
                <a:solidFill>
                  <a:schemeClr val="tx1"/>
                </a:solidFill>
              </a:rPr>
              <a:t>ไหน และ เท่าไหร่ สามารถเลือกได้ (โดยที่ให้ </a:t>
            </a:r>
            <a:r>
              <a:rPr lang="en-US" sz="1600" dirty="0">
                <a:solidFill>
                  <a:schemeClr val="tx1"/>
                </a:solidFill>
              </a:rPr>
              <a:t>Default </a:t>
            </a:r>
            <a:r>
              <a:rPr lang="th-TH" sz="1600" dirty="0">
                <a:solidFill>
                  <a:schemeClr val="tx1"/>
                </a:solidFill>
              </a:rPr>
              <a:t>ให้เป็นตามที่ระบบกำหนด) เพื่อที่ระบบจะได้ตัดถูกต้องกับหน้างานจริง</a:t>
            </a:r>
          </a:p>
          <a:p>
            <a:pPr marL="457200" indent="-457200">
              <a:buAutoNum type="arabicPeriod"/>
            </a:pPr>
            <a:r>
              <a:rPr lang="th-TH" sz="1600" dirty="0">
                <a:solidFill>
                  <a:schemeClr val="tx1"/>
                </a:solidFill>
              </a:rPr>
              <a:t>ถ้าหน้างานกดเปลี่ยน </a:t>
            </a:r>
            <a:r>
              <a:rPr lang="en-US" sz="1600" dirty="0">
                <a:solidFill>
                  <a:schemeClr val="tx1"/>
                </a:solidFill>
              </a:rPr>
              <a:t>Location </a:t>
            </a:r>
            <a:r>
              <a:rPr lang="th-TH" sz="1600" dirty="0">
                <a:solidFill>
                  <a:schemeClr val="tx1"/>
                </a:solidFill>
              </a:rPr>
              <a:t>ระบบต้องบังคับเลือกเหตุผล ตามข้อ 4</a:t>
            </a:r>
          </a:p>
          <a:p>
            <a:pPr marL="457200" indent="-457200">
              <a:buAutoNum type="arabicPeriod"/>
            </a:pPr>
            <a:r>
              <a:rPr lang="th-TH" sz="1600" dirty="0">
                <a:solidFill>
                  <a:schemeClr val="tx1"/>
                </a:solidFill>
              </a:rPr>
              <a:t>ถ้า 1 </a:t>
            </a:r>
            <a:r>
              <a:rPr lang="en-US" sz="1600" dirty="0">
                <a:solidFill>
                  <a:schemeClr val="tx1"/>
                </a:solidFill>
              </a:rPr>
              <a:t>Location </a:t>
            </a:r>
            <a:r>
              <a:rPr lang="th-TH" sz="1600" dirty="0">
                <a:solidFill>
                  <a:schemeClr val="tx1"/>
                </a:solidFill>
              </a:rPr>
              <a:t>ไม่พอต้องเพิ่ม ของจาก </a:t>
            </a:r>
            <a:r>
              <a:rPr lang="en-US" sz="1600" dirty="0">
                <a:solidFill>
                  <a:schemeClr val="tx1"/>
                </a:solidFill>
              </a:rPr>
              <a:t>Location </a:t>
            </a:r>
            <a:r>
              <a:rPr lang="th-TH" sz="1600" dirty="0">
                <a:solidFill>
                  <a:schemeClr val="tx1"/>
                </a:solidFill>
              </a:rPr>
              <a:t>อื่นได้</a:t>
            </a:r>
          </a:p>
          <a:p>
            <a:pPr marL="457200" indent="-457200">
              <a:buAutoNum type="arabicPeriod"/>
            </a:pPr>
            <a:r>
              <a:rPr lang="th-TH" sz="1600" dirty="0">
                <a:solidFill>
                  <a:schemeClr val="tx1"/>
                </a:solidFill>
              </a:rPr>
              <a:t>ถ้าหน้างานไม่ได้ไปเอาของตามที่</a:t>
            </a:r>
            <a:r>
              <a:rPr lang="en-US" sz="1600" dirty="0">
                <a:solidFill>
                  <a:schemeClr val="tx1"/>
                </a:solidFill>
              </a:rPr>
              <a:t>location</a:t>
            </a:r>
            <a:r>
              <a:rPr lang="th-TH" sz="1600" dirty="0">
                <a:solidFill>
                  <a:schemeClr val="tx1"/>
                </a:solidFill>
              </a:rPr>
              <a:t>ที่ระบบบอก ต้องให้ใส่เหตุผล ดังนี้ </a:t>
            </a:r>
            <a:r>
              <a:rPr lang="en-US" sz="1600" dirty="0">
                <a:solidFill>
                  <a:schemeClr val="tx1"/>
                </a:solidFill>
              </a:rPr>
              <a:t>(drop down list)</a:t>
            </a:r>
            <a:endParaRPr lang="th-TH" sz="16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r>
              <a:rPr lang="th-TH" sz="1600" dirty="0">
                <a:solidFill>
                  <a:schemeClr val="tx1"/>
                </a:solidFill>
              </a:rPr>
              <a:t>งาน </a:t>
            </a:r>
            <a:r>
              <a:rPr lang="en-US" sz="1600" dirty="0">
                <a:solidFill>
                  <a:schemeClr val="tx1"/>
                </a:solidFill>
              </a:rPr>
              <a:t>NG </a:t>
            </a:r>
            <a:r>
              <a:rPr lang="th-TH" sz="1600" dirty="0">
                <a:solidFill>
                  <a:schemeClr val="tx1"/>
                </a:solidFill>
              </a:rPr>
              <a:t>(ฉีกขาด, เปรอะฝุ่น, สกปรก, ..., อื่นๆ)</a:t>
            </a:r>
          </a:p>
          <a:p>
            <a:pPr marL="914400" lvl="1" indent="-457200">
              <a:buAutoNum type="arabicPeriod"/>
            </a:pPr>
            <a:r>
              <a:rPr lang="th-TH" sz="1600" dirty="0">
                <a:solidFill>
                  <a:schemeClr val="tx1"/>
                </a:solidFill>
              </a:rPr>
              <a:t>งานไม่มีใน </a:t>
            </a:r>
            <a:r>
              <a:rPr lang="en-US" sz="1600" dirty="0">
                <a:solidFill>
                  <a:schemeClr val="tx1"/>
                </a:solidFill>
              </a:rPr>
              <a:t>Location </a:t>
            </a:r>
            <a:r>
              <a:rPr lang="th-TH" sz="1600" dirty="0">
                <a:solidFill>
                  <a:schemeClr val="tx1"/>
                </a:solidFill>
              </a:rPr>
              <a:t>นั้นๆ</a:t>
            </a:r>
          </a:p>
          <a:p>
            <a:pPr marL="914400" lvl="1" indent="-457200">
              <a:buAutoNum type="arabicPeriod"/>
            </a:pPr>
            <a:r>
              <a:rPr lang="th-TH" sz="1600" dirty="0">
                <a:solidFill>
                  <a:schemeClr val="tx1"/>
                </a:solidFill>
              </a:rPr>
              <a:t>ติดปัญหาไม่สามารถนำงานออกมาได้</a:t>
            </a:r>
          </a:p>
          <a:p>
            <a:pPr marL="914400" lvl="1" indent="-457200">
              <a:buAutoNum type="arabicPeriod"/>
            </a:pPr>
            <a:r>
              <a:rPr lang="th-TH" sz="1600" dirty="0">
                <a:solidFill>
                  <a:schemeClr val="tx1"/>
                </a:solidFill>
              </a:rPr>
              <a:t>อื่นๆ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BBE2CDC-E9CB-476E-AFB2-1E6B4FC852DE}"/>
              </a:ext>
            </a:extLst>
          </p:cNvPr>
          <p:cNvSpPr/>
          <p:nvPr/>
        </p:nvSpPr>
        <p:spPr>
          <a:xfrm rot="16200000">
            <a:off x="5865059" y="3422158"/>
            <a:ext cx="461882" cy="50405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815037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16838</TotalTime>
  <Words>117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Kanit</vt:lpstr>
      <vt:lpstr>ชุดรูปแบบของ Office</vt:lpstr>
      <vt:lpstr>TSC: Manu Change to wait customer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FZ Warehouse Management</dc:title>
  <dc:creator>User</dc:creator>
  <cp:lastModifiedBy>Thanaphon Songsrisa-nga</cp:lastModifiedBy>
  <cp:revision>678</cp:revision>
  <dcterms:created xsi:type="dcterms:W3CDTF">2015-02-08T02:37:38Z</dcterms:created>
  <dcterms:modified xsi:type="dcterms:W3CDTF">2019-06-13T07:57:21Z</dcterms:modified>
</cp:coreProperties>
</file>