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61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00FF00"/>
    <a:srgbClr val="101010"/>
    <a:srgbClr val="ED5151"/>
    <a:srgbClr val="FFFFCC"/>
    <a:srgbClr val="ECBBAE"/>
    <a:srgbClr val="C5E0DC"/>
    <a:srgbClr val="92694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17/06/62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05" y="1621995"/>
            <a:ext cx="728978" cy="728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708920"/>
            <a:ext cx="655815" cy="6558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09" y="4149080"/>
            <a:ext cx="722635" cy="722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67" y="5434789"/>
            <a:ext cx="542653" cy="54265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TSC: Auto PR.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B34B5-4B81-448D-8BAF-16E98FC0E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828" y="1986484"/>
            <a:ext cx="9192344" cy="424072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0164588-0745-4562-8383-3995226C1439}"/>
              </a:ext>
            </a:extLst>
          </p:cNvPr>
          <p:cNvSpPr/>
          <p:nvPr/>
        </p:nvSpPr>
        <p:spPr>
          <a:xfrm>
            <a:off x="4263667" y="1916832"/>
            <a:ext cx="655815" cy="11509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387D2-C019-4694-A56D-D04703721C5A}"/>
              </a:ext>
            </a:extLst>
          </p:cNvPr>
          <p:cNvSpPr txBox="1"/>
          <p:nvPr/>
        </p:nvSpPr>
        <p:spPr>
          <a:xfrm>
            <a:off x="3691474" y="1335235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Max</a:t>
            </a:r>
            <a:endParaRPr lang="en-GB" sz="3200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1D182-D523-4D72-9C48-E6016B33403C}"/>
              </a:ext>
            </a:extLst>
          </p:cNvPr>
          <p:cNvSpPr txBox="1"/>
          <p:nvPr/>
        </p:nvSpPr>
        <p:spPr>
          <a:xfrm>
            <a:off x="5879976" y="1323773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solidFill>
                  <a:srgbClr val="0000FF"/>
                </a:solidFill>
              </a:rPr>
              <a:t>เพิ่ม </a:t>
            </a:r>
            <a:r>
              <a:rPr lang="en-US" sz="3200" b="1" dirty="0">
                <a:solidFill>
                  <a:srgbClr val="0000FF"/>
                </a:solidFill>
              </a:rPr>
              <a:t>Max </a:t>
            </a:r>
            <a:r>
              <a:rPr lang="th-TH" sz="3200" b="1" dirty="0">
                <a:solidFill>
                  <a:srgbClr val="0000FF"/>
                </a:solidFill>
              </a:rPr>
              <a:t>ให้หน่อยครับ</a:t>
            </a:r>
            <a:endParaRPr lang="en-GB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16826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Kanit</vt:lpstr>
      <vt:lpstr>ชุดรูปแบบของ Office</vt:lpstr>
      <vt:lpstr>TSC: Auto PR.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674</cp:revision>
  <dcterms:created xsi:type="dcterms:W3CDTF">2015-02-08T02:37:38Z</dcterms:created>
  <dcterms:modified xsi:type="dcterms:W3CDTF">2019-06-17T06:25:21Z</dcterms:modified>
</cp:coreProperties>
</file>