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24/06/62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6A952-D6B2-4F6F-9B00-D6A0F1AC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323707"/>
            <a:ext cx="8879632" cy="40015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05" y="1621995"/>
            <a:ext cx="728978" cy="728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08920"/>
            <a:ext cx="655815" cy="655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09" y="4149080"/>
            <a:ext cx="722635" cy="722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67" y="5434789"/>
            <a:ext cx="542653" cy="54265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TSC: Auto PR #2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0164588-0745-4562-8383-3995226C1439}"/>
              </a:ext>
            </a:extLst>
          </p:cNvPr>
          <p:cNvSpPr/>
          <p:nvPr/>
        </p:nvSpPr>
        <p:spPr>
          <a:xfrm>
            <a:off x="3444083" y="2013130"/>
            <a:ext cx="655815" cy="11907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387D2-C019-4694-A56D-D04703721C5A}"/>
              </a:ext>
            </a:extLst>
          </p:cNvPr>
          <p:cNvSpPr txBox="1"/>
          <p:nvPr/>
        </p:nvSpPr>
        <p:spPr>
          <a:xfrm>
            <a:off x="2871891" y="16425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Max - </a:t>
            </a:r>
            <a:r>
              <a:rPr lang="en-US" sz="2000" b="1" dirty="0" err="1">
                <a:solidFill>
                  <a:srgbClr val="0000FF"/>
                </a:solidFill>
              </a:rPr>
              <a:t>Onhand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1D182-D523-4D72-9C48-E6016B33403C}"/>
              </a:ext>
            </a:extLst>
          </p:cNvPr>
          <p:cNvSpPr txBox="1"/>
          <p:nvPr/>
        </p:nvSpPr>
        <p:spPr>
          <a:xfrm>
            <a:off x="7968208" y="1401709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Use Max-</a:t>
            </a:r>
            <a:r>
              <a:rPr lang="en-US" sz="3200" b="1" dirty="0" err="1">
                <a:solidFill>
                  <a:srgbClr val="0000FF"/>
                </a:solidFill>
              </a:rPr>
              <a:t>onhand</a:t>
            </a:r>
            <a:endParaRPr lang="en-GB" sz="3200" b="1" dirty="0">
              <a:solidFill>
                <a:srgbClr val="0000FF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8E181CE-2C03-4323-8503-A2EC09AFC74E}"/>
              </a:ext>
            </a:extLst>
          </p:cNvPr>
          <p:cNvSpPr/>
          <p:nvPr/>
        </p:nvSpPr>
        <p:spPr>
          <a:xfrm>
            <a:off x="9669784" y="1986483"/>
            <a:ext cx="655815" cy="119074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TSC: Auto PR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676</cp:revision>
  <dcterms:created xsi:type="dcterms:W3CDTF">2015-02-08T02:37:38Z</dcterms:created>
  <dcterms:modified xsi:type="dcterms:W3CDTF">2019-06-24T04:36:10Z</dcterms:modified>
</cp:coreProperties>
</file>