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25/06/62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Autoliv: Function Box Move Location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001">
            <a:extLst>
              <a:ext uri="{FF2B5EF4-FFF2-40B4-BE49-F238E27FC236}">
                <a16:creationId xmlns:a16="http://schemas.microsoft.com/office/drawing/2014/main" id="{01D66222-0AC1-41AF-B93B-0A328561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09310"/>
            <a:ext cx="966541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07D49-349C-4AFE-8750-6B5B0EAF3B85}"/>
              </a:ext>
            </a:extLst>
          </p:cNvPr>
          <p:cNvSpPr txBox="1"/>
          <p:nvPr/>
        </p:nvSpPr>
        <p:spPr>
          <a:xfrm>
            <a:off x="9984432" y="3933056"/>
            <a:ext cx="187220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, Receive: 13/6/19 09:58</a:t>
            </a:r>
            <a:endParaRPr lang="en-GB" sz="105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540E7-34D2-46D4-8A90-105BED0AC267}"/>
              </a:ext>
            </a:extLst>
          </p:cNvPr>
          <p:cNvSpPr txBox="1"/>
          <p:nvPr/>
        </p:nvSpPr>
        <p:spPr>
          <a:xfrm>
            <a:off x="9408368" y="3331372"/>
            <a:ext cx="187220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</a:rPr>
              <a:t>, Delivery: 09/6/19</a:t>
            </a:r>
            <a:endParaRPr lang="en-GB" sz="105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1C522-849F-4889-8392-38EE8BB2ED58}"/>
              </a:ext>
            </a:extLst>
          </p:cNvPr>
          <p:cNvSpPr txBox="1"/>
          <p:nvPr/>
        </p:nvSpPr>
        <p:spPr>
          <a:xfrm>
            <a:off x="899338" y="1600456"/>
            <a:ext cx="606075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th-TH" sz="2000" b="1" dirty="0">
                <a:solidFill>
                  <a:srgbClr val="00B050"/>
                </a:solidFill>
                <a:cs typeface="+mj-cs"/>
              </a:rPr>
              <a:t>ถ้ากล่องอยู่ที่ลูกค้าแล้วให้เพิ่มบอกไปด้วยว่า ไปอยู่เมื่อวันที่เท่าไหร่</a:t>
            </a:r>
          </a:p>
          <a:p>
            <a:pPr marL="457200" indent="-457200">
              <a:buAutoNum type="arabicPeriod"/>
            </a:pPr>
            <a:r>
              <a:rPr lang="th-TH" sz="2000" b="1" dirty="0">
                <a:solidFill>
                  <a:srgbClr val="FF0000"/>
                </a:solidFill>
                <a:cs typeface="+mj-cs"/>
              </a:rPr>
              <a:t>ถ้ากล่องอยู่ที่เราแล้ว ให้เพิ่มบอกด้วยว่าเรารับมาเมื่อวันที่เท่าไหร่ เวลากี่โมง</a:t>
            </a:r>
            <a:endParaRPr lang="en-GB" sz="20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16983</TotalTime>
  <Words>51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Autoliv: Function Box Move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677</cp:revision>
  <dcterms:created xsi:type="dcterms:W3CDTF">2015-02-08T02:37:38Z</dcterms:created>
  <dcterms:modified xsi:type="dcterms:W3CDTF">2019-06-25T04:37:47Z</dcterms:modified>
</cp:coreProperties>
</file>