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"/>
  </p:notesMasterIdLst>
  <p:sldIdLst>
    <p:sldId id="618" r:id="rId2"/>
    <p:sldId id="619" r:id="rId3"/>
    <p:sldId id="620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  <a:srgbClr val="00FF00"/>
    <a:srgbClr val="101010"/>
    <a:srgbClr val="ED5151"/>
    <a:srgbClr val="FFFFCC"/>
    <a:srgbClr val="ECBBAE"/>
    <a:srgbClr val="C5E0DC"/>
    <a:srgbClr val="92694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65" autoAdjust="0"/>
  </p:normalViewPr>
  <p:slideViewPr>
    <p:cSldViewPr>
      <p:cViewPr varScale="1">
        <p:scale>
          <a:sx n="87" d="100"/>
          <a:sy n="87" d="100"/>
        </p:scale>
        <p:origin x="70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9436-EC49-4638-8632-53ED7227501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06877-1514-4CDF-A40C-59A24BC5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2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77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6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E0F83-857E-416C-9FB1-EFA1796BFA10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926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entagon 4">
            <a:extLst>
              <a:ext uri="{FF2B5EF4-FFF2-40B4-BE49-F238E27FC236}">
                <a16:creationId xmlns:a16="http://schemas.microsoft.com/office/drawing/2014/main" id="{933422B8-70DA-4322-88F8-CDF4E4917543}"/>
              </a:ext>
            </a:extLst>
          </p:cNvPr>
          <p:cNvSpPr/>
          <p:nvPr userDrawn="1"/>
        </p:nvSpPr>
        <p:spPr>
          <a:xfrm rot="10800000">
            <a:off x="9383688" y="0"/>
            <a:ext cx="2808312" cy="1371600"/>
          </a:xfrm>
          <a:prstGeom prst="homePlate">
            <a:avLst>
              <a:gd name="adj" fmla="val 91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7F54A4-1243-4C12-A219-16EA25BBDA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9" y="402236"/>
            <a:ext cx="2098781" cy="567128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5360" y="114299"/>
            <a:ext cx="9048328" cy="1143000"/>
          </a:xfrm>
        </p:spPr>
        <p:txBody>
          <a:bodyPr>
            <a:normAutofit/>
          </a:bodyPr>
          <a:lstStyle>
            <a:lvl1pPr algn="l">
              <a:defRPr sz="3200">
                <a:latin typeface="Kanit" panose="00000500000000000000" pitchFamily="2" charset="-34"/>
                <a:cs typeface="Kanit" panose="00000500000000000000" pitchFamily="2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DC98EE0-0FEA-4B12-9293-C880788F4555}"/>
              </a:ext>
            </a:extLst>
          </p:cNvPr>
          <p:cNvSpPr txBox="1">
            <a:spLocks/>
          </p:cNvSpPr>
          <p:nvPr userDrawn="1"/>
        </p:nvSpPr>
        <p:spPr>
          <a:xfrm>
            <a:off x="3494838" y="6376243"/>
            <a:ext cx="5202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92694B"/>
                </a:solidFill>
              </a:rPr>
              <a:t>Packaging Services and Logistics Solutions, Automotive Specialist</a:t>
            </a:r>
          </a:p>
        </p:txBody>
      </p:sp>
    </p:spTree>
    <p:extLst>
      <p:ext uri="{BB962C8B-B14F-4D97-AF65-F5344CB8AC3E}">
        <p14:creationId xmlns:p14="http://schemas.microsoft.com/office/powerpoint/2010/main" val="31566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1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54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7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82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6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D022-53BB-4734-BFB7-E973B478956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3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49C1-E0C0-41CB-8B66-CE76971B2822}" type="datetimeFigureOut">
              <a:rPr lang="th-TH" smtClean="0"/>
              <a:pPr/>
              <a:t>12/07/62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D022-53BB-4734-BFB7-E973B4789568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21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Autoliv: DN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135D4-DD44-4870-9DEB-D2FBED56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537629"/>
            <a:ext cx="6612844" cy="504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B0332-5BC5-4A5A-B80F-35598C5B019A}"/>
              </a:ext>
            </a:extLst>
          </p:cNvPr>
          <p:cNvSpPr txBox="1"/>
          <p:nvPr/>
        </p:nvSpPr>
        <p:spPr>
          <a:xfrm>
            <a:off x="4727848" y="255141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1. เพิ่ม </a:t>
            </a:r>
            <a:r>
              <a:rPr lang="en-US" dirty="0">
                <a:solidFill>
                  <a:srgbClr val="FF0000"/>
                </a:solidFill>
              </a:rPr>
              <a:t>Scan Seal </a:t>
            </a:r>
            <a:r>
              <a:rPr lang="th-TH" dirty="0">
                <a:solidFill>
                  <a:srgbClr val="FF0000"/>
                </a:solidFill>
              </a:rPr>
              <a:t>จาก 3 เป็น 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6ABA13B-4346-4690-8668-7400D3360379}"/>
              </a:ext>
            </a:extLst>
          </p:cNvPr>
          <p:cNvSpPr/>
          <p:nvPr/>
        </p:nvSpPr>
        <p:spPr>
          <a:xfrm>
            <a:off x="4439816" y="2551412"/>
            <a:ext cx="288032" cy="5232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81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Autoliv: DN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1ED90-3272-4D05-BDC2-9FCE0851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12776"/>
            <a:ext cx="4376271" cy="5186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E2EBDA-B5A2-4E3C-9CFA-D643CCDC0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4837221"/>
            <a:ext cx="5087888" cy="1207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9C770F-633E-4AA3-ABBE-D80A1E75838C}"/>
              </a:ext>
            </a:extLst>
          </p:cNvPr>
          <p:cNvSpPr/>
          <p:nvPr/>
        </p:nvSpPr>
        <p:spPr>
          <a:xfrm>
            <a:off x="263352" y="4797152"/>
            <a:ext cx="424847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2D1ACD-3A1B-4402-AC2C-E0F03FC291EC}"/>
              </a:ext>
            </a:extLst>
          </p:cNvPr>
          <p:cNvCxnSpPr/>
          <p:nvPr/>
        </p:nvCxnSpPr>
        <p:spPr>
          <a:xfrm>
            <a:off x="4511824" y="5157192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4AEE4-F305-409D-9F02-0609ADEBE4A2}"/>
              </a:ext>
            </a:extLst>
          </p:cNvPr>
          <p:cNvSpPr txBox="1"/>
          <p:nvPr/>
        </p:nvSpPr>
        <p:spPr>
          <a:xfrm>
            <a:off x="5879976" y="4375556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rgbClr val="FF0000"/>
                </a:solidFill>
              </a:rPr>
              <a:t>2. แก้ไขรายละเอียดของ </a:t>
            </a:r>
            <a:r>
              <a:rPr lang="en-US" sz="2400" dirty="0">
                <a:solidFill>
                  <a:srgbClr val="FF0000"/>
                </a:solidFill>
              </a:rPr>
              <a:t>DN </a:t>
            </a:r>
            <a:r>
              <a:rPr lang="th-TH" sz="2400" dirty="0">
                <a:solidFill>
                  <a:srgbClr val="FF0000"/>
                </a:solidFill>
              </a:rPr>
              <a:t>ในกรอบข้างล่างเป็นดังรูป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99DF04-700B-4A0B-9DD2-86FA5A9A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Autoliv</a:t>
            </a:r>
            <a:r>
              <a:rPr lang="en-US">
                <a:solidFill>
                  <a:schemeClr val="bg1"/>
                </a:solidFill>
              </a:rPr>
              <a:t>: EMPTY PACKAGING RETURN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EA170-3C40-4F5B-9A5A-270CFCA7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551340"/>
            <a:ext cx="3565179" cy="51571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9836BD-27C4-4CAB-8350-7ECD5DB63833}"/>
              </a:ext>
            </a:extLst>
          </p:cNvPr>
          <p:cNvSpPr txBox="1"/>
          <p:nvPr/>
        </p:nvSpPr>
        <p:spPr>
          <a:xfrm>
            <a:off x="7320136" y="2060848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th-TH" sz="2400" dirty="0">
                <a:solidFill>
                  <a:srgbClr val="FF0000"/>
                </a:solidFill>
              </a:rPr>
              <a:t>. เพิ่มเอกสาร </a:t>
            </a:r>
            <a:r>
              <a:rPr lang="en-US" sz="2400" dirty="0">
                <a:solidFill>
                  <a:srgbClr val="FF0000"/>
                </a:solidFill>
              </a:rPr>
              <a:t>Empty packaging return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 copy </a:t>
            </a:r>
            <a:r>
              <a:rPr lang="th-TH" sz="2400" dirty="0">
                <a:solidFill>
                  <a:srgbClr val="FF0000"/>
                </a:solidFill>
              </a:rPr>
              <a:t>ในเวลาปริ๊น </a:t>
            </a:r>
            <a:r>
              <a:rPr lang="en-US" sz="2400" dirty="0">
                <a:solidFill>
                  <a:srgbClr val="FF0000"/>
                </a:solidFill>
              </a:rPr>
              <a:t>DN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13896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17002</TotalTime>
  <Words>45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Kanit</vt:lpstr>
      <vt:lpstr>ชุดรูปแบบของ Office</vt:lpstr>
      <vt:lpstr>Autoliv: DN</vt:lpstr>
      <vt:lpstr>Autoliv: DN</vt:lpstr>
      <vt:lpstr>Autoliv: EMPTY PACKAGING 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FZ Warehouse Management</dc:title>
  <dc:creator>User</dc:creator>
  <cp:lastModifiedBy>Thanaphon Songsrisa-nga</cp:lastModifiedBy>
  <cp:revision>679</cp:revision>
  <dcterms:created xsi:type="dcterms:W3CDTF">2015-02-08T02:37:38Z</dcterms:created>
  <dcterms:modified xsi:type="dcterms:W3CDTF">2019-07-12T04:48:34Z</dcterms:modified>
</cp:coreProperties>
</file>