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24/07/62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B5EE3-A5D5-428B-B358-A60907F2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920010"/>
            <a:ext cx="8904312" cy="43896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TSC: Assembly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1D182-D523-4D72-9C48-E6016B33403C}"/>
              </a:ext>
            </a:extLst>
          </p:cNvPr>
          <p:cNvSpPr txBox="1"/>
          <p:nvPr/>
        </p:nvSpPr>
        <p:spPr>
          <a:xfrm>
            <a:off x="3791744" y="141277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solidFill>
                  <a:srgbClr val="0000FF"/>
                </a:solidFill>
              </a:rPr>
              <a:t>เพิ่มให้เลือกว่า ใช้ </a:t>
            </a:r>
            <a:r>
              <a:rPr lang="en-US" sz="3200" b="1" dirty="0">
                <a:solidFill>
                  <a:srgbClr val="0000FF"/>
                </a:solidFill>
              </a:rPr>
              <a:t>Stock Location </a:t>
            </a:r>
            <a:r>
              <a:rPr lang="th-TH" sz="3200" b="1" dirty="0">
                <a:solidFill>
                  <a:srgbClr val="0000FF"/>
                </a:solidFill>
              </a:rPr>
              <a:t>ไหนมา </a:t>
            </a:r>
            <a:r>
              <a:rPr lang="en-US" sz="3200" b="1" dirty="0">
                <a:solidFill>
                  <a:srgbClr val="0000FF"/>
                </a:solidFill>
              </a:rPr>
              <a:t>Assembly</a:t>
            </a:r>
            <a:endParaRPr lang="en-GB" sz="3200" b="1" dirty="0">
              <a:solidFill>
                <a:srgbClr val="0000FF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66B45D4-7932-4AF6-B613-AEBB9059D94D}"/>
              </a:ext>
            </a:extLst>
          </p:cNvPr>
          <p:cNvSpPr/>
          <p:nvPr/>
        </p:nvSpPr>
        <p:spPr>
          <a:xfrm>
            <a:off x="8112224" y="1920010"/>
            <a:ext cx="792088" cy="9735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TSC: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675</cp:revision>
  <dcterms:created xsi:type="dcterms:W3CDTF">2015-02-08T02:37:38Z</dcterms:created>
  <dcterms:modified xsi:type="dcterms:W3CDTF">2019-07-24T06:07:41Z</dcterms:modified>
</cp:coreProperties>
</file>