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3F98-0D04-4330-8E24-C4F0FA94B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55C4A-8034-4DC3-B5F9-357678A78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E1766-798A-4E45-92FC-726E8E7D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01FC-B528-418E-B159-8B7A464B51BA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1C3A4-84ED-433B-ABB0-5BF71277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56DF-905D-4B2E-9155-75689502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F3C3-9946-4D4E-B511-56CCB66CD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8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3D42-4175-40DB-835E-165EAA5E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41E01-A2E6-40B0-A832-2C75C5381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7EEDE-8640-48FD-BE69-0241A6A2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01FC-B528-418E-B159-8B7A464B51BA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0CFFA-0801-465F-94C8-63D1E516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ED74-487D-447A-A69A-0B70FEB8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F3C3-9946-4D4E-B511-56CCB66CD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4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D8BB1-EC5B-4118-9B89-103121E05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361A9-1C29-493F-87C4-8A9B4F321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DB6C8-D719-4EC3-B6D6-B495983B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01FC-B528-418E-B159-8B7A464B51BA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1B9BC-0694-4B0E-8C18-700E6413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25F1B-A4EC-4417-9BF2-0BFDF7C3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F3C3-9946-4D4E-B511-56CCB66CD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5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4422-0A84-4F03-847B-5D527A12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81E3D-B21C-4CDE-BDA1-01506CE6B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8727A-22E3-47B2-928A-5A664FFD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01FC-B528-418E-B159-8B7A464B51BA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A331D-7A06-4C0F-ADB2-D7C5B372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60525-E64D-4CD0-B435-A90BEB48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F3C3-9946-4D4E-B511-56CCB66CD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2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2041-122C-45CD-844A-59229F82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3220C-81EB-408F-8AC4-408F53617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00704-0BA8-47B0-AED8-9768585F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01FC-B528-418E-B159-8B7A464B51BA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0F93F-45A2-48A0-8BE7-1FB37225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50ED-D0FA-42C5-9747-7F3B58EA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F3C3-9946-4D4E-B511-56CCB66CD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8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B3BE-65B7-4AB4-B710-3AC859D0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80DAF-1663-4580-AC48-D37F9A6DB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B7D41-D136-42DE-80E5-F1E2D0222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C377C-7B56-4A14-AAC1-E42955DD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01FC-B528-418E-B159-8B7A464B51BA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4BF67-8EA6-42F2-A59B-50F2D85C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23203-C214-4836-82BC-516126B1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F3C3-9946-4D4E-B511-56CCB66CD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2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99EB-E353-4EC6-8A4D-08B1EB10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C2C7C-9F60-4562-B032-1968D764E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BF016-B0F2-4C6B-A7BC-C88649CF9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37F56-0E17-4ADB-8C6B-3CFA53CDE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3181B-9272-452E-A766-49210C8C3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9A7DF-A00A-4CF3-8A3D-24CE5BDB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01FC-B528-418E-B159-8B7A464B51BA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6D25D-9515-4FF1-B40D-B7DA888F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9F4F5-CE60-4EFA-A651-48B53304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F3C3-9946-4D4E-B511-56CCB66CD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5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7118-766F-4A12-A717-39AA4DC7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8710B-15F7-4BD3-991A-310D52C1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01FC-B528-418E-B159-8B7A464B51BA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5FF58-2EB7-41E2-B4AE-3B09667D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6B135-2476-411F-A6D5-8653A8D8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F3C3-9946-4D4E-B511-56CCB66CD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1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BA20F-5516-4AAE-8520-C4710885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01FC-B528-418E-B159-8B7A464B51BA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70B71-C0BC-4393-9477-E34BF654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A593E-32D4-45D2-91F7-9053AFE1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F3C3-9946-4D4E-B511-56CCB66CD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6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7D99-9CEA-406D-ADFF-53E41824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492F3-CAB5-4705-B3EA-0C6D400E9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3E890-92A5-4377-AF37-222BB22A1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F52EA-7CEF-49AE-92F6-4B78DBEC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01FC-B528-418E-B159-8B7A464B51BA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564A3-BC81-4553-B11E-3AF2C7A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A9344-B274-46C6-A6B9-8A51CF0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F3C3-9946-4D4E-B511-56CCB66CD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8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3DAF-AAC4-4095-B2F4-38B6FB1F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61755-8030-476B-BE11-670434CA3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E9B15-4C38-4F5A-959B-7A596EAA2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C9DBD-E7D7-417F-BB61-C371588B0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01FC-B528-418E-B159-8B7A464B51BA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5BCDC-6955-4171-A30C-8520B957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A9E1D-CB0E-4ED3-901E-B2DBC828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F3C3-9946-4D4E-B511-56CCB66CD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9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F7077-B717-4C7E-ACE9-D497D1D2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0CAFF-4880-4D5C-8707-46D31223E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80A41-6389-41C8-9B5D-BEDE27C19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E01FC-B528-418E-B159-8B7A464B51BA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FB294-933D-45E9-9B7C-B63873496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31480-1A9F-4421-B4F1-0EEDE97BA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2F3C3-9946-4D4E-B511-56CCB66CD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6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F151C2-931D-4007-9A3C-CB13E9F3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92" y="2112259"/>
            <a:ext cx="5430638" cy="1064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7F105B-D6DB-4FAD-B3C7-83B56ED50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53"/>
            <a:ext cx="4562475" cy="428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ACC249-BDE1-43DD-988F-80817C67C2D5}"/>
              </a:ext>
            </a:extLst>
          </p:cNvPr>
          <p:cNvSpPr txBox="1"/>
          <p:nvPr/>
        </p:nvSpPr>
        <p:spPr>
          <a:xfrm>
            <a:off x="2016280" y="2205510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THB , 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B9F09C-FFD8-4455-AA2F-8BD9A22B8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5003" y="84659"/>
            <a:ext cx="2335976" cy="17320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2ACAC4-B2E6-4D0D-8E30-25B227187C97}"/>
              </a:ext>
            </a:extLst>
          </p:cNvPr>
          <p:cNvSpPr txBox="1"/>
          <p:nvPr/>
        </p:nvSpPr>
        <p:spPr>
          <a:xfrm>
            <a:off x="10429208" y="1472850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THB , 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DF49D3-0F22-4341-AFF8-A83579F59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092" y="493744"/>
            <a:ext cx="2455507" cy="12832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69A69D-4F01-4585-9B7E-52087CF54C06}"/>
              </a:ext>
            </a:extLst>
          </p:cNvPr>
          <p:cNvSpPr txBox="1"/>
          <p:nvPr/>
        </p:nvSpPr>
        <p:spPr>
          <a:xfrm>
            <a:off x="1681743" y="1407613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THB , %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895D4F-CD09-4CC1-B5C4-ADBAA9D72C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6761"/>
          <a:stretch/>
        </p:blipFill>
        <p:spPr>
          <a:xfrm>
            <a:off x="249325" y="3558828"/>
            <a:ext cx="1766955" cy="244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553467-48C7-48AC-8288-22D8E5CE7C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1046" y="667791"/>
            <a:ext cx="6688540" cy="10772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08EB1E-4DDF-401C-8754-A3E64923DE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0396" y="2114267"/>
            <a:ext cx="5291091" cy="10799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E64724-4A0E-43A0-918C-E2442D6E10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074" y="3940939"/>
            <a:ext cx="4897809" cy="14440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1971B7-347E-42C6-9A89-140657E938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074" y="5439662"/>
            <a:ext cx="2247051" cy="11848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EABD4F-B2BB-402E-8A48-34FC1A8F09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19342" y="3558829"/>
            <a:ext cx="6872658" cy="5781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3BC1721-9498-4DB4-971D-51596F1641CD}"/>
              </a:ext>
            </a:extLst>
          </p:cNvPr>
          <p:cNvSpPr txBox="1"/>
          <p:nvPr/>
        </p:nvSpPr>
        <p:spPr>
          <a:xfrm>
            <a:off x="6144680" y="3596421"/>
            <a:ext cx="233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SAB  Upload order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2E2D43-C581-4B70-A5B3-09A9A39364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19342" y="5384953"/>
            <a:ext cx="6872658" cy="5781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9D56060-1E4E-4755-95DE-DE87B8534C7C}"/>
              </a:ext>
            </a:extLst>
          </p:cNvPr>
          <p:cNvSpPr txBox="1"/>
          <p:nvPr/>
        </p:nvSpPr>
        <p:spPr>
          <a:xfrm>
            <a:off x="6144680" y="5422545"/>
            <a:ext cx="2611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Topre SAB  Upload order</a:t>
            </a:r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22789C2-77A3-4E78-B328-60CCE95E88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97071" y="4216082"/>
            <a:ext cx="941912" cy="10303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9D12603-765F-4DF0-AA15-F0568BADF362}"/>
              </a:ext>
            </a:extLst>
          </p:cNvPr>
          <p:cNvSpPr txBox="1"/>
          <p:nvPr/>
        </p:nvSpPr>
        <p:spPr>
          <a:xfrm>
            <a:off x="7137649" y="4415560"/>
            <a:ext cx="559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0" dirty="0"/>
              <a:t>ประเทศเป็นเงิน</a:t>
            </a:r>
            <a:endParaRPr lang="en-US" sz="10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5F4E1BC-A5E0-4240-A783-D89BCED81C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81122" y="4210707"/>
            <a:ext cx="941912" cy="10303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B2E1B6-E272-4824-A36F-6E3C0CA7C1FD}"/>
              </a:ext>
            </a:extLst>
          </p:cNvPr>
          <p:cNvSpPr txBox="1"/>
          <p:nvPr/>
        </p:nvSpPr>
        <p:spPr>
          <a:xfrm>
            <a:off x="8568432" y="4436819"/>
            <a:ext cx="754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0" dirty="0"/>
              <a:t>ประเทศ ตาม </a:t>
            </a:r>
            <a:r>
              <a:rPr lang="en-US" sz="1000" dirty="0"/>
              <a:t>packaging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DB4A7B6-85FC-44BF-B489-49E982F705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37649" y="5968494"/>
            <a:ext cx="802182" cy="87746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833A498-E474-44B5-AED4-03E9D9ABB6EC}"/>
              </a:ext>
            </a:extLst>
          </p:cNvPr>
          <p:cNvSpPr txBox="1"/>
          <p:nvPr/>
        </p:nvSpPr>
        <p:spPr>
          <a:xfrm>
            <a:off x="7378227" y="6136707"/>
            <a:ext cx="4164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0" dirty="0"/>
              <a:t>ประเทศเป็นเงิน</a:t>
            </a:r>
            <a:endParaRPr lang="en-US" sz="10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AAED5A5-5906-4642-BBD8-4C8D0E2B2A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21700" y="5963119"/>
            <a:ext cx="802182" cy="87746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7209CA1-7116-4279-AA9C-91D75999C2E3}"/>
              </a:ext>
            </a:extLst>
          </p:cNvPr>
          <p:cNvSpPr txBox="1"/>
          <p:nvPr/>
        </p:nvSpPr>
        <p:spPr>
          <a:xfrm>
            <a:off x="8809010" y="6167008"/>
            <a:ext cx="561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0" dirty="0"/>
              <a:t>ประเทศ ตาม </a:t>
            </a:r>
            <a:r>
              <a:rPr lang="en-US" sz="1000" dirty="0"/>
              <a:t>packaging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8BF313D-BEED-487F-8F21-D18A02D0E1F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96368" y="5472115"/>
            <a:ext cx="23241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6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054C9F-5109-4986-B1C2-3FCA2F394829}"/>
              </a:ext>
            </a:extLst>
          </p:cNvPr>
          <p:cNvSpPr txBox="1"/>
          <p:nvPr/>
        </p:nvSpPr>
        <p:spPr>
          <a:xfrm>
            <a:off x="275208" y="283131"/>
            <a:ext cx="2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F7E1EE-458E-4CB1-BDDF-C10301C87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97" y="652463"/>
            <a:ext cx="6041994" cy="25903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255B2C-3994-4D74-88EB-823C43364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882" y="3637755"/>
            <a:ext cx="5699621" cy="2590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271C06-9D84-4699-B7BF-E83FEDA2F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97" y="3612167"/>
            <a:ext cx="6041994" cy="2590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7EF5ED-3792-4023-9429-500497E59956}"/>
              </a:ext>
            </a:extLst>
          </p:cNvPr>
          <p:cNvSpPr txBox="1"/>
          <p:nvPr/>
        </p:nvSpPr>
        <p:spPr>
          <a:xfrm>
            <a:off x="1728556" y="674611"/>
            <a:ext cx="14559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, Late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072612-DC71-4D00-95D5-FB722827B11D}"/>
              </a:ext>
            </a:extLst>
          </p:cNvPr>
          <p:cNvGrpSpPr/>
          <p:nvPr/>
        </p:nvGrpSpPr>
        <p:grpSpPr>
          <a:xfrm>
            <a:off x="6561338" y="467797"/>
            <a:ext cx="5053309" cy="937378"/>
            <a:chOff x="0" y="482599"/>
            <a:chExt cx="9144000" cy="36087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11FC0A-2CD9-4AA4-9AEA-11E396E674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766"/>
            <a:stretch/>
          </p:blipFill>
          <p:spPr>
            <a:xfrm>
              <a:off x="0" y="482599"/>
              <a:ext cx="9144000" cy="3608717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A6B592-FB4B-4843-A3DC-079061647204}"/>
                </a:ext>
              </a:extLst>
            </p:cNvPr>
            <p:cNvSpPr/>
            <p:nvPr/>
          </p:nvSpPr>
          <p:spPr>
            <a:xfrm>
              <a:off x="2051720" y="2274873"/>
              <a:ext cx="1919388" cy="180245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6CB479-68E6-4C1D-8ED1-E8065F0FFBED}"/>
                </a:ext>
              </a:extLst>
            </p:cNvPr>
            <p:cNvSpPr/>
            <p:nvPr/>
          </p:nvSpPr>
          <p:spPr>
            <a:xfrm>
              <a:off x="3907036" y="2276875"/>
              <a:ext cx="2656183" cy="180019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A7E625-455F-4507-9C0F-9257325E82A0}"/>
                </a:ext>
              </a:extLst>
            </p:cNvPr>
            <p:cNvSpPr/>
            <p:nvPr/>
          </p:nvSpPr>
          <p:spPr>
            <a:xfrm>
              <a:off x="6617189" y="2273430"/>
              <a:ext cx="835131" cy="181788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EF1FDE0-F27D-4E8F-A872-913C92FD5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860" y="1719567"/>
            <a:ext cx="1326797" cy="12702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662EF3-C4F0-457A-955E-32541DC8AD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0997" y="1791487"/>
            <a:ext cx="1881051" cy="6495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A420F8-FE9E-4471-A06A-B427387CD9EA}"/>
              </a:ext>
            </a:extLst>
          </p:cNvPr>
          <p:cNvSpPr txBox="1"/>
          <p:nvPr/>
        </p:nvSpPr>
        <p:spPr>
          <a:xfrm>
            <a:off x="563732" y="3662531"/>
            <a:ext cx="18598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Training status</a:t>
            </a:r>
          </a:p>
        </p:txBody>
      </p:sp>
    </p:spTree>
    <p:extLst>
      <p:ext uri="{BB962C8B-B14F-4D97-AF65-F5344CB8AC3E}">
        <p14:creationId xmlns:p14="http://schemas.microsoft.com/office/powerpoint/2010/main" val="106634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B715B4-4A61-4CC4-BDBD-4081A8C87B9C}"/>
              </a:ext>
            </a:extLst>
          </p:cNvPr>
          <p:cNvSpPr txBox="1"/>
          <p:nvPr/>
        </p:nvSpPr>
        <p:spPr>
          <a:xfrm>
            <a:off x="192212" y="125721"/>
            <a:ext cx="2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Finance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FB692-F145-490F-B7BF-014300E0F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570" y="1815624"/>
            <a:ext cx="3712078" cy="2725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ACF070-B220-4DF7-87C0-A2EB1A12D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12" y="1815624"/>
            <a:ext cx="3892142" cy="2725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158FBF-B178-4E7A-A597-0526DB3F8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669" y="1815624"/>
            <a:ext cx="3648952" cy="2712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2258AF-7093-4023-B96C-334973F2CF9C}"/>
              </a:ext>
            </a:extLst>
          </p:cNvPr>
          <p:cNvSpPr txBox="1"/>
          <p:nvPr/>
        </p:nvSpPr>
        <p:spPr>
          <a:xfrm>
            <a:off x="417251" y="1819922"/>
            <a:ext cx="34001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Payment compare invoice on time</a:t>
            </a:r>
          </a:p>
        </p:txBody>
      </p:sp>
    </p:spTree>
    <p:extLst>
      <p:ext uri="{BB962C8B-B14F-4D97-AF65-F5344CB8AC3E}">
        <p14:creationId xmlns:p14="http://schemas.microsoft.com/office/powerpoint/2010/main" val="92946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DF169C-C754-4628-BCF3-5D730867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5" y="638160"/>
            <a:ext cx="11398927" cy="17491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AB705D-4E96-48FA-B08E-89A76CA57399}"/>
              </a:ext>
            </a:extLst>
          </p:cNvPr>
          <p:cNvSpPr txBox="1"/>
          <p:nvPr/>
        </p:nvSpPr>
        <p:spPr>
          <a:xfrm>
            <a:off x="192212" y="125721"/>
            <a:ext cx="2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6E440-DA50-4B3B-AA58-C65091288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5" y="2594296"/>
            <a:ext cx="6448425" cy="3752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D43A34-4209-4758-91D8-0099D3094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362" y="2603309"/>
            <a:ext cx="5430638" cy="1064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E1BC3A-6FE6-4BA8-837D-1F02AA960F1C}"/>
              </a:ext>
            </a:extLst>
          </p:cNvPr>
          <p:cNvSpPr txBox="1"/>
          <p:nvPr/>
        </p:nvSpPr>
        <p:spPr>
          <a:xfrm>
            <a:off x="8515674" y="2594296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THB , 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A94C9D-136A-4B95-9116-BF54742D1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362" y="3712892"/>
            <a:ext cx="5430638" cy="13064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396975-C70E-43E4-A9BB-05E7E25686FF}"/>
              </a:ext>
            </a:extLst>
          </p:cNvPr>
          <p:cNvSpPr txBox="1"/>
          <p:nvPr/>
        </p:nvSpPr>
        <p:spPr>
          <a:xfrm>
            <a:off x="7046187" y="3676873"/>
            <a:ext cx="32097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Delivery on time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1F6306-6B5C-4770-868F-FA564DAFDC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362" y="5100414"/>
            <a:ext cx="5430638" cy="1306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73544E-3418-42FF-8474-5CFC88707B95}"/>
              </a:ext>
            </a:extLst>
          </p:cNvPr>
          <p:cNvSpPr txBox="1"/>
          <p:nvPr/>
        </p:nvSpPr>
        <p:spPr>
          <a:xfrm>
            <a:off x="7046187" y="5064395"/>
            <a:ext cx="32097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Quality problem</a:t>
            </a:r>
          </a:p>
        </p:txBody>
      </p:sp>
    </p:spTree>
    <p:extLst>
      <p:ext uri="{BB962C8B-B14F-4D97-AF65-F5344CB8AC3E}">
        <p14:creationId xmlns:p14="http://schemas.microsoft.com/office/powerpoint/2010/main" val="360889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pongthorn</dc:creator>
  <cp:lastModifiedBy>pongthorn</cp:lastModifiedBy>
  <cp:revision>8</cp:revision>
  <dcterms:created xsi:type="dcterms:W3CDTF">2019-07-29T08:00:51Z</dcterms:created>
  <dcterms:modified xsi:type="dcterms:W3CDTF">2019-07-30T03:03:50Z</dcterms:modified>
</cp:coreProperties>
</file>