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61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27/08/62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05" y="1621995"/>
            <a:ext cx="728978" cy="728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708920"/>
            <a:ext cx="655815" cy="6558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09" y="4149080"/>
            <a:ext cx="722635" cy="722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67" y="5434789"/>
            <a:ext cx="542653" cy="54265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VMI: Aging Report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0E6A6-5471-456A-93C0-0AC7663F7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456" y="1505293"/>
            <a:ext cx="9563771" cy="4385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7C5B6-E39A-415F-9C0A-A1BA2025D6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348"/>
          <a:stretch/>
        </p:blipFill>
        <p:spPr>
          <a:xfrm>
            <a:off x="1219781" y="5071942"/>
            <a:ext cx="9543446" cy="16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Kanit</vt:lpstr>
      <vt:lpstr>ชุดรูปแบบของ Office</vt:lpstr>
      <vt:lpstr>VMI: Aging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678</cp:revision>
  <dcterms:created xsi:type="dcterms:W3CDTF">2015-02-08T02:37:38Z</dcterms:created>
  <dcterms:modified xsi:type="dcterms:W3CDTF">2019-08-27T15:17:42Z</dcterms:modified>
</cp:coreProperties>
</file>