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"/>
  </p:notesMasterIdLst>
  <p:sldIdLst>
    <p:sldId id="637" r:id="rId2"/>
    <p:sldId id="638" r:id="rId3"/>
    <p:sldId id="639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ngthorn" initials="p" lastIdx="1" clrIdx="0">
    <p:extLst>
      <p:ext uri="{19B8F6BF-5375-455C-9EA6-DF929625EA0E}">
        <p15:presenceInfo xmlns:p15="http://schemas.microsoft.com/office/powerpoint/2012/main" userId="pongtho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5E"/>
    <a:srgbClr val="996633"/>
    <a:srgbClr val="ECBBAE"/>
    <a:srgbClr val="CCFFCC"/>
    <a:srgbClr val="0000FF"/>
    <a:srgbClr val="FFFFCC"/>
    <a:srgbClr val="FCFFFF"/>
    <a:srgbClr val="FFFFFF"/>
    <a:srgbClr val="FDFFFD"/>
    <a:srgbClr val="ED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6" d="100"/>
          <a:sy n="86" d="100"/>
        </p:scale>
        <p:origin x="73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23/09/62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Receive process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5D64B-FDA0-4F95-97BA-DCC8D8A775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50" y="1734737"/>
            <a:ext cx="1990829" cy="149312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99CBA5E-A0D5-4D13-84C1-2BD5BA56BAC8}"/>
              </a:ext>
            </a:extLst>
          </p:cNvPr>
          <p:cNvGrpSpPr/>
          <p:nvPr/>
        </p:nvGrpSpPr>
        <p:grpSpPr>
          <a:xfrm>
            <a:off x="263352" y="1484784"/>
            <a:ext cx="6912768" cy="3888432"/>
            <a:chOff x="4151784" y="1448490"/>
            <a:chExt cx="7968208" cy="47702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8AFDE1-CDB9-4298-8D84-D4E443C50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1784" y="1448490"/>
              <a:ext cx="7968208" cy="477029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49C84-C173-4949-A89C-A1D5AAF75106}"/>
                </a:ext>
              </a:extLst>
            </p:cNvPr>
            <p:cNvSpPr txBox="1"/>
            <p:nvPr/>
          </p:nvSpPr>
          <p:spPr>
            <a:xfrm>
              <a:off x="4156312" y="4323452"/>
              <a:ext cx="1164814" cy="264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SAB Label(4111)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6392B7-9019-4FB0-8CB1-3CB924B60529}"/>
                </a:ext>
              </a:extLst>
            </p:cNvPr>
            <p:cNvSpPr/>
            <p:nvPr/>
          </p:nvSpPr>
          <p:spPr>
            <a:xfrm>
              <a:off x="5087888" y="4323452"/>
              <a:ext cx="1440160" cy="21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48AD2-A9C3-4441-88FB-8EB0FE9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619" y="3035344"/>
            <a:ext cx="2230010" cy="19058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A24AD9-E71C-4148-B858-525B10F7A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8" y="3035344"/>
            <a:ext cx="2532902" cy="1905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4E0DAF-D7A3-47C0-BB28-83BB62D25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72"/>
          <a:stretch/>
        </p:blipFill>
        <p:spPr>
          <a:xfrm>
            <a:off x="7628106" y="2203067"/>
            <a:ext cx="1562100" cy="10002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30BD3B-A740-4EF8-B8B7-33F7184761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72"/>
          <a:stretch/>
        </p:blipFill>
        <p:spPr>
          <a:xfrm>
            <a:off x="7622666" y="4149080"/>
            <a:ext cx="1562100" cy="10002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00506C-38D3-4DFC-9582-E81B7303F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0376" y="3756060"/>
            <a:ext cx="2109399" cy="17862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A19D1D-67ED-4EE0-81E6-A3BA292A198D}"/>
              </a:ext>
            </a:extLst>
          </p:cNvPr>
          <p:cNvSpPr txBox="1"/>
          <p:nvPr/>
        </p:nvSpPr>
        <p:spPr>
          <a:xfrm>
            <a:off x="288006" y="5155704"/>
            <a:ext cx="12156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u="sng" dirty="0">
                <a:latin typeface="Arial" panose="020B0604020202020204" pitchFamily="34" charset="0"/>
                <a:cs typeface="+mj-cs"/>
              </a:rPr>
              <a:t>รายละเอียดและเงื่อนไข</a:t>
            </a:r>
          </a:p>
          <a:p>
            <a:pPr marL="228600" indent="-228600">
              <a:buAutoNum type="arabicPeriod"/>
            </a:pPr>
            <a:r>
              <a:rPr lang="th-TH" sz="1200" dirty="0">
                <a:latin typeface="Arial" panose="020B0604020202020204" pitchFamily="34" charset="0"/>
                <a:cs typeface="+mj-cs"/>
              </a:rPr>
              <a:t>เพิ่มการยิง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SAB label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ในขั้นตอนการรับ และบันทึกเลข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4111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สำหรับการ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confirmed by issued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และ ใช้ในการล็อคที่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Packing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ในกรณีที่ยังไม่ได้ยิง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SAB label</a:t>
            </a:r>
          </a:p>
          <a:p>
            <a:pPr marL="228600" indent="-228600">
              <a:buAutoNum type="arabicPeriod"/>
            </a:pPr>
            <a:r>
              <a:rPr lang="th-TH" sz="1200" dirty="0">
                <a:latin typeface="Arial" panose="020B0604020202020204" pitchFamily="34" charset="0"/>
                <a:cs typeface="+mj-cs"/>
              </a:rPr>
              <a:t>จำนวนรูปที่จะต้องถ่ายจะเท่ากับ จำนวน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 Rack + Box </a:t>
            </a:r>
          </a:p>
          <a:p>
            <a:pPr marL="228600" indent="-228600">
              <a:buAutoNum type="arabicPeriod"/>
            </a:pPr>
            <a:r>
              <a:rPr lang="th-TH" sz="1200" dirty="0">
                <a:latin typeface="Arial" panose="020B0604020202020204" pitchFamily="34" charset="0"/>
                <a:cs typeface="+mj-cs"/>
              </a:rPr>
              <a:t>หลังจากที่ยิง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SAB label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แล้ว ให้มีรายการขึ้นดังนี้ รูป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Key Point /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รูปตัวอย่าง ที่ต้องถ่าย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/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กล้อง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2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อัน</a:t>
            </a:r>
          </a:p>
          <a:p>
            <a:pPr marL="228600" indent="-228600">
              <a:buAutoNum type="arabicPeriod"/>
            </a:pPr>
            <a:r>
              <a:rPr lang="th-TH" sz="1200" dirty="0">
                <a:latin typeface="Arial" panose="020B0604020202020204" pitchFamily="34" charset="0"/>
                <a:cs typeface="+mj-cs"/>
              </a:rPr>
              <a:t>ในขั้นตอนการถ่ายรูป รูปแรก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: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ทำการถ่าย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Label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ทั้ง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3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หรือ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2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ใบ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รูปที่สอง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: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ถ่ายชิ้นงานและสามารถกดวงกลมตามรูปตัวอย่างได้</a:t>
            </a:r>
          </a:p>
          <a:p>
            <a:pPr marL="228600" indent="-228600">
              <a:buAutoNum type="arabicPeriod"/>
            </a:pPr>
            <a:r>
              <a:rPr lang="th-TH" sz="1200" dirty="0">
                <a:latin typeface="Arial" panose="020B0604020202020204" pitchFamily="34" charset="0"/>
                <a:cs typeface="+mj-cs"/>
              </a:rPr>
              <a:t>อยากได้ข้อมูลในการ </a:t>
            </a:r>
            <a:r>
              <a:rPr lang="en-US" sz="1200" dirty="0">
                <a:latin typeface="Arial" panose="020B0604020202020204" pitchFamily="34" charset="0"/>
                <a:cs typeface="+mj-cs"/>
              </a:rPr>
              <a:t>save part </a:t>
            </a:r>
            <a:r>
              <a:rPr lang="th-TH" sz="1200" dirty="0">
                <a:latin typeface="Arial" panose="020B0604020202020204" pitchFamily="34" charset="0"/>
                <a:cs typeface="+mj-cs"/>
              </a:rPr>
              <a:t>ทั้งแบบมีวงกลม และ ไม่มีวงกลม</a:t>
            </a:r>
            <a:endParaRPr lang="en-US" sz="1200" dirty="0"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259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Packing process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A19D1D-67ED-4EE0-81E6-A3BA292A198D}"/>
              </a:ext>
            </a:extLst>
          </p:cNvPr>
          <p:cNvSpPr txBox="1"/>
          <p:nvPr/>
        </p:nvSpPr>
        <p:spPr>
          <a:xfrm>
            <a:off x="191344" y="4437112"/>
            <a:ext cx="12156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u="sng" dirty="0">
                <a:latin typeface="Arial" panose="020B0604020202020204" pitchFamily="34" charset="0"/>
                <a:cs typeface="+mj-cs"/>
              </a:rPr>
              <a:t>รายละเอียดและเงื่อนไข</a:t>
            </a:r>
          </a:p>
          <a:p>
            <a:pPr marL="228600" indent="-228600">
              <a:buAutoNum type="arabicPeriod"/>
            </a:pPr>
            <a:r>
              <a:rPr lang="th-TH" sz="1600" dirty="0">
                <a:latin typeface="Arial" panose="020B0604020202020204" pitchFamily="34" charset="0"/>
                <a:cs typeface="+mj-cs"/>
              </a:rPr>
              <a:t>ขั้นตอนการยิงเหมือนเดิม</a:t>
            </a:r>
            <a:r>
              <a:rPr lang="en-US" sz="1600" dirty="0">
                <a:latin typeface="Arial" panose="020B0604020202020204" pitchFamily="34" charset="0"/>
                <a:cs typeface="+mj-cs"/>
              </a:rPr>
              <a:t> </a:t>
            </a:r>
            <a:r>
              <a:rPr lang="th-TH" sz="1600" dirty="0">
                <a:latin typeface="Arial" panose="020B0604020202020204" pitchFamily="34" charset="0"/>
                <a:cs typeface="+mj-cs"/>
              </a:rPr>
              <a:t>เพิ่มเติมคือหากขั้นตอนการรับยังไม่ได้ยิง</a:t>
            </a:r>
            <a:r>
              <a:rPr lang="en-US" sz="1600" dirty="0">
                <a:latin typeface="Arial" panose="020B0604020202020204" pitchFamily="34" charset="0"/>
                <a:cs typeface="+mj-cs"/>
              </a:rPr>
              <a:t>SAB label </a:t>
            </a:r>
            <a:r>
              <a:rPr lang="th-TH" sz="1600" dirty="0">
                <a:latin typeface="Arial" panose="020B0604020202020204" pitchFamily="34" charset="0"/>
                <a:cs typeface="+mj-cs"/>
              </a:rPr>
              <a:t>มา ให้ทการล็อคที่ระบบแพ</a:t>
            </a:r>
            <a:r>
              <a:rPr lang="th-TH" sz="1600" dirty="0" err="1">
                <a:latin typeface="Arial" panose="020B0604020202020204" pitchFamily="34" charset="0"/>
                <a:cs typeface="+mj-cs"/>
              </a:rPr>
              <a:t>็ค</a:t>
            </a:r>
            <a:r>
              <a:rPr lang="th-TH" sz="1600" dirty="0">
                <a:latin typeface="Arial" panose="020B0604020202020204" pitchFamily="34" charset="0"/>
                <a:cs typeface="+mj-cs"/>
              </a:rPr>
              <a:t>เพื่อตรวจสอบ </a:t>
            </a:r>
            <a:endParaRPr lang="en-US" sz="1600" dirty="0">
              <a:latin typeface="Arial" panose="020B0604020202020204" pitchFamily="34" charset="0"/>
              <a:cs typeface="+mj-cs"/>
            </a:endParaRPr>
          </a:p>
          <a:p>
            <a:pPr marL="228600" indent="-228600">
              <a:buAutoNum type="arabicPeriod"/>
            </a:pPr>
            <a:r>
              <a:rPr lang="th-TH" sz="1600" dirty="0">
                <a:latin typeface="Arial" panose="020B0604020202020204" pitchFamily="34" charset="0"/>
                <a:cs typeface="+mj-cs"/>
              </a:rPr>
              <a:t>ในขั้นตอนการถ่ายรูป แต่ละรูป และ รูปตัวอย่างที่ถูกต้อง  ตั้งแต่การเตรียม</a:t>
            </a:r>
            <a:r>
              <a:rPr lang="th-TH" sz="1600" dirty="0" err="1">
                <a:latin typeface="Arial" panose="020B0604020202020204" pitchFamily="34" charset="0"/>
                <a:cs typeface="+mj-cs"/>
              </a:rPr>
              <a:t>เค</a:t>
            </a:r>
            <a:r>
              <a:rPr lang="th-TH" sz="1600" dirty="0">
                <a:latin typeface="Arial" panose="020B0604020202020204" pitchFamily="34" charset="0"/>
                <a:cs typeface="+mj-cs"/>
              </a:rPr>
              <a:t>ส จน จบกระบวนการ </a:t>
            </a:r>
          </a:p>
          <a:p>
            <a:pPr marL="228600" indent="-228600">
              <a:buAutoNum type="arabicPeriod"/>
            </a:pPr>
            <a:r>
              <a:rPr lang="th-TH" sz="1600" dirty="0">
                <a:latin typeface="Arial" panose="020B0604020202020204" pitchFamily="34" charset="0"/>
                <a:cs typeface="+mj-cs"/>
              </a:rPr>
              <a:t>ในระหว่างขั้นตอนการแพ</a:t>
            </a:r>
            <a:r>
              <a:rPr lang="th-TH" sz="1600" dirty="0" err="1">
                <a:latin typeface="Arial" panose="020B0604020202020204" pitchFamily="34" charset="0"/>
                <a:cs typeface="+mj-cs"/>
              </a:rPr>
              <a:t>็ค</a:t>
            </a:r>
            <a:r>
              <a:rPr lang="th-TH" sz="1600" dirty="0">
                <a:latin typeface="Arial" panose="020B0604020202020204" pitchFamily="34" charset="0"/>
                <a:cs typeface="+mj-cs"/>
              </a:rPr>
              <a:t> ให้สามารถกด วงกลมบนรูปตามจุดที่กำหนดตามรูปตัวอย่างได้ </a:t>
            </a:r>
          </a:p>
          <a:p>
            <a:pPr marL="228600" indent="-228600">
              <a:buFontTx/>
              <a:buAutoNum type="arabicPeriod"/>
            </a:pPr>
            <a:r>
              <a:rPr lang="th-TH" sz="1600" dirty="0">
                <a:latin typeface="Arial" panose="020B0604020202020204" pitchFamily="34" charset="0"/>
              </a:rPr>
              <a:t>อยากได้ข้อมูลในการ </a:t>
            </a:r>
            <a:r>
              <a:rPr lang="en-US" sz="1600" dirty="0">
                <a:latin typeface="Arial" panose="020B0604020202020204" pitchFamily="34" charset="0"/>
              </a:rPr>
              <a:t>save part </a:t>
            </a:r>
            <a:r>
              <a:rPr lang="th-TH" sz="1600" dirty="0">
                <a:latin typeface="Arial" panose="020B0604020202020204" pitchFamily="34" charset="0"/>
              </a:rPr>
              <a:t>ทั้งแบบมีวงกลม และ ไม่มีวงกลม</a:t>
            </a:r>
            <a:endParaRPr lang="th-TH" sz="1600" dirty="0">
              <a:latin typeface="Arial" panose="020B0604020202020204" pitchFamily="34" charset="0"/>
              <a:cs typeface="+mj-cs"/>
            </a:endParaRPr>
          </a:p>
          <a:p>
            <a:pPr marL="228600" indent="-228600">
              <a:buAutoNum type="arabicPeriod"/>
            </a:pPr>
            <a:endParaRPr lang="en-US" sz="1600" dirty="0">
              <a:latin typeface="Arial" panose="020B0604020202020204" pitchFamily="34" charset="0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AA823-492E-4457-8BF3-6C69504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" y="1458471"/>
            <a:ext cx="5553651" cy="2330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8F7614-0EC1-44E3-B153-8C4E6638B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2"/>
          <a:stretch/>
        </p:blipFill>
        <p:spPr>
          <a:xfrm>
            <a:off x="5879642" y="1431097"/>
            <a:ext cx="631235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Confirm packing process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5E562-E41F-4BB9-8AAE-60F8A407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40768"/>
            <a:ext cx="7632848" cy="3369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A59D9-1516-4333-BF40-46A0D1E083B7}"/>
              </a:ext>
            </a:extLst>
          </p:cNvPr>
          <p:cNvSpPr txBox="1"/>
          <p:nvPr/>
        </p:nvSpPr>
        <p:spPr>
          <a:xfrm>
            <a:off x="407368" y="4869160"/>
            <a:ext cx="12156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u="sng" dirty="0">
                <a:latin typeface="Arial" panose="020B0604020202020204" pitchFamily="34" charset="0"/>
                <a:cs typeface="+mj-cs"/>
              </a:rPr>
              <a:t>รายละเอียดและเงื่อนไข</a:t>
            </a:r>
          </a:p>
          <a:p>
            <a:pPr marL="228600" indent="-228600">
              <a:buAutoNum type="arabicPeriod"/>
            </a:pPr>
            <a:r>
              <a:rPr lang="th-TH" sz="1600" dirty="0">
                <a:latin typeface="Arial" panose="020B0604020202020204" pitchFamily="34" charset="0"/>
                <a:cs typeface="+mj-cs"/>
              </a:rPr>
              <a:t>ขอเพิ่มสัญลักษณ์สี หลังจากที่ทางหัวหน้างานได้ทำการตรวจสอบรูปแล้ว เพื่อเป็นการยืนยันว่า การ</a:t>
            </a:r>
            <a:r>
              <a:rPr lang="en-US" sz="1600" dirty="0">
                <a:latin typeface="Arial" panose="020B0604020202020204" pitchFamily="34" charset="0"/>
                <a:cs typeface="+mj-cs"/>
              </a:rPr>
              <a:t>confirm packing </a:t>
            </a:r>
            <a:r>
              <a:rPr lang="th-TH" sz="1600" dirty="0">
                <a:latin typeface="Arial" panose="020B0604020202020204" pitchFamily="34" charset="0"/>
                <a:cs typeface="+mj-cs"/>
              </a:rPr>
              <a:t>มีคนตรวจสอบจริง</a:t>
            </a:r>
            <a:endParaRPr lang="en-US" sz="1600" dirty="0">
              <a:latin typeface="Arial" panose="020B0604020202020204" pitchFamily="34" charset="0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5BF1C-C081-4C65-B267-5886B9D23844}"/>
              </a:ext>
            </a:extLst>
          </p:cNvPr>
          <p:cNvSpPr/>
          <p:nvPr/>
        </p:nvSpPr>
        <p:spPr>
          <a:xfrm>
            <a:off x="1775520" y="4365104"/>
            <a:ext cx="72008" cy="144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D380E-E8FB-414A-B40A-C319DC11460B}"/>
              </a:ext>
            </a:extLst>
          </p:cNvPr>
          <p:cNvSpPr/>
          <p:nvPr/>
        </p:nvSpPr>
        <p:spPr>
          <a:xfrm>
            <a:off x="2999656" y="4365104"/>
            <a:ext cx="72008" cy="144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88893-7D06-492D-A155-4959A1BBFE0F}"/>
              </a:ext>
            </a:extLst>
          </p:cNvPr>
          <p:cNvSpPr/>
          <p:nvPr/>
        </p:nvSpPr>
        <p:spPr>
          <a:xfrm>
            <a:off x="4225751" y="4365104"/>
            <a:ext cx="72008" cy="144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477E88-FE98-4F51-A046-9E87A9B0458B}"/>
              </a:ext>
            </a:extLst>
          </p:cNvPr>
          <p:cNvSpPr/>
          <p:nvPr/>
        </p:nvSpPr>
        <p:spPr>
          <a:xfrm>
            <a:off x="5519936" y="4365104"/>
            <a:ext cx="72008" cy="144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A7ADA1-3CBF-44CE-B3BA-F91A812BB893}"/>
              </a:ext>
            </a:extLst>
          </p:cNvPr>
          <p:cNvSpPr/>
          <p:nvPr/>
        </p:nvSpPr>
        <p:spPr>
          <a:xfrm>
            <a:off x="6778117" y="4365104"/>
            <a:ext cx="72008" cy="144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4905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18021</TotalTime>
  <Words>238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Kanit</vt:lpstr>
      <vt:lpstr>ชุดรูปแบบของ Office</vt:lpstr>
      <vt:lpstr>Receive process</vt:lpstr>
      <vt:lpstr>Packing process</vt:lpstr>
      <vt:lpstr>Confirm packing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pongthorn</cp:lastModifiedBy>
  <cp:revision>795</cp:revision>
  <dcterms:created xsi:type="dcterms:W3CDTF">2015-02-08T02:37:38Z</dcterms:created>
  <dcterms:modified xsi:type="dcterms:W3CDTF">2019-09-23T07:49:24Z</dcterms:modified>
</cp:coreProperties>
</file>