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4664-CD2F-1842-CCCA-6F0A398F2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F48DE-558A-F617-0AC9-A25D89956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B84A7-1677-8818-5518-175423CC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E046-5A42-4A3A-AC57-94DC4201B2A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C45F-B861-52B0-5D2E-62B1206D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21092-4C2E-CD16-B27B-97202B89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722-4B03-4523-8F3F-5C265F67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0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CA18-CB4F-03DD-F50C-EED2637F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F157B-3A2F-F2DB-3C71-76BFD6490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ADA9-BB86-4669-8850-AE430386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E046-5A42-4A3A-AC57-94DC4201B2A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01BDF-280E-1E80-9C01-DB18A203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966E-E8EB-3FB4-AF08-D947386E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722-4B03-4523-8F3F-5C265F67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8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2844D-6E76-7694-8E95-ACFB07B79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02517-A3C6-2D3A-0247-F842A3199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B85AB-D230-C8C3-EE7B-2D15D34D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E046-5A42-4A3A-AC57-94DC4201B2A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35C01-82DE-257E-F87D-6B4D0F05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915E-718D-4C7A-DABB-D4CCEA65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722-4B03-4523-8F3F-5C265F67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2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FFF7-CC84-F357-4924-4664CC21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242C-9EBC-DBB9-7A51-809087009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3D78A-8BD6-1EE8-2838-A84B433B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E046-5A42-4A3A-AC57-94DC4201B2A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6186B-A15F-DA93-E957-F602552E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8F0AB-0BA9-D5EB-5508-FA666C2E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722-4B03-4523-8F3F-5C265F67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6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518F-3952-59BE-40C8-472B2C1D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45CD9-5085-4C2B-B1E5-84C591419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012C-0F57-9028-01A1-AF1BB910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E046-5A42-4A3A-AC57-94DC4201B2A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C9CA7-EECA-CBA8-EED6-B404A989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D560E-3821-B789-5A2F-640D8F9E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722-4B03-4523-8F3F-5C265F67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1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CFB0-5ADF-0947-1A9B-46B962C4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76A2-EAFE-53AE-16E3-A649A2C1C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048C8-964E-B321-701C-D4182E1B5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3C461-E378-8CB7-9DBE-8CB3B050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E046-5A42-4A3A-AC57-94DC4201B2A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B535B-A5CF-240F-7BE9-43AEA86A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6D0F0-7BCF-8168-4765-339D6757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722-4B03-4523-8F3F-5C265F67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43E6-E1B6-51CF-FAD2-FEB2CFE7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DCDDF-1C65-D74A-B2CD-306D59023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BE82C-AB08-2759-2F1A-1EDE4052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97170-4B6D-29F6-3DB0-1594404AD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3EE6C-88F6-A08B-81C7-D79BF019C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E50CA-5CA9-6EF0-5862-75B838A6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E046-5A42-4A3A-AC57-94DC4201B2A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51B1C-4BF0-584F-EC08-ED9D297B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53455-8803-1157-09ED-CE59DA8F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722-4B03-4523-8F3F-5C265F67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8F5C-7CD5-7E74-8BEC-78BAFFFC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C21D6-C889-0713-EA1E-C08EE9EC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E046-5A42-4A3A-AC57-94DC4201B2A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FBB18-AA63-8C53-2FE8-2C53B63E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0CACD-A6B2-D7CC-C0FB-2094B1E1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722-4B03-4523-8F3F-5C265F67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07F9C-2BD7-4AEF-E698-97B6D4AA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E046-5A42-4A3A-AC57-94DC4201B2A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B0928-B379-0626-CDE0-6898DD40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DDDA5-20CD-583D-CD59-A6E0D87F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722-4B03-4523-8F3F-5C265F67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8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9100-92BC-80DF-3E32-C2DD1C10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6BC6-9352-A741-C00F-B4138C147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EDDAB-96A1-D8D1-789A-F761D51C9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7765-5D82-D6B1-FFB6-67DD35B4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E046-5A42-4A3A-AC57-94DC4201B2A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99660-0B44-8403-3774-0EBA4F75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37655-905C-6D40-94CE-077ACB7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722-4B03-4523-8F3F-5C265F67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CAE9-2CE3-6AE9-0EDF-C2261F75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F8C6E-928C-9F97-740C-8D747563D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9B333-725C-D73C-66ED-CC2FFEA0C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4993D-6289-ECFF-2CCB-11F2F207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E046-5A42-4A3A-AC57-94DC4201B2A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93D37-A2E2-899A-20D0-CD860312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54D97-D0FF-6ECF-A810-C9EE03E7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0722-4B03-4523-8F3F-5C265F67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5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0049A-4489-01F1-6812-94B44AB8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E74F6-D12B-430A-F19B-57225864B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AD860-8ADD-FFE2-3AC3-F5397B557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29E046-5A42-4A3A-AC57-94DC4201B2A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94130-AA17-71D6-ABF1-475C1620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DAFD1-4650-7708-9AD1-590937771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980722-4B03-4523-8F3F-5C265F674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D8B1-9BA6-72CF-697A-8E803ED7E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6C515-2B5A-2D0B-C8CB-B70067700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4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Emerson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Usha, Atthuluri [EMR/SYSS/PSS/HYDR]</dc:creator>
  <cp:lastModifiedBy>Usha, Atthuluri [EMR/SYSS/PSS/HYDR]</cp:lastModifiedBy>
  <cp:revision>1</cp:revision>
  <dcterms:created xsi:type="dcterms:W3CDTF">2025-10-08T06:26:33Z</dcterms:created>
  <dcterms:modified xsi:type="dcterms:W3CDTF">2025-10-08T06:27:39Z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8901aa-f724-46bf-bb4f-aef09392934b_Enabled">
    <vt:lpwstr>true</vt:lpwstr>
  </property>
  <property fmtid="{D5CDD505-2E9C-101B-9397-08002B2CF9AE}" pid="3" name="MSIP_Label_d38901aa-f724-46bf-bb4f-aef09392934b_SetDate">
    <vt:lpwstr>2025-10-08T06:26:35Z</vt:lpwstr>
  </property>
  <property fmtid="{D5CDD505-2E9C-101B-9397-08002B2CF9AE}" pid="4" name="MSIP_Label_d38901aa-f724-46bf-bb4f-aef09392934b_Method">
    <vt:lpwstr>Standard</vt:lpwstr>
  </property>
  <property fmtid="{D5CDD505-2E9C-101B-9397-08002B2CF9AE}" pid="5" name="MSIP_Label_d38901aa-f724-46bf-bb4f-aef09392934b_Name">
    <vt:lpwstr>Internal - No Label</vt:lpwstr>
  </property>
  <property fmtid="{D5CDD505-2E9C-101B-9397-08002B2CF9AE}" pid="6" name="MSIP_Label_d38901aa-f724-46bf-bb4f-aef09392934b_SiteId">
    <vt:lpwstr>eb06985d-06ca-4a17-81da-629ab99f6505</vt:lpwstr>
  </property>
  <property fmtid="{D5CDD505-2E9C-101B-9397-08002B2CF9AE}" pid="7" name="MSIP_Label_d38901aa-f724-46bf-bb4f-aef09392934b_ActionId">
    <vt:lpwstr>6c71e7dd-a413-47d9-aded-0a63c9a0946d</vt:lpwstr>
  </property>
  <property fmtid="{D5CDD505-2E9C-101B-9397-08002B2CF9AE}" pid="8" name="MSIP_Label_d38901aa-f724-46bf-bb4f-aef09392934b_ContentBits">
    <vt:lpwstr>0</vt:lpwstr>
  </property>
  <property fmtid="{D5CDD505-2E9C-101B-9397-08002B2CF9AE}" pid="9" name="MSIP_Label_d38901aa-f724-46bf-bb4f-aef09392934b_Tag">
    <vt:lpwstr>10, 3, 0, 1</vt:lpwstr>
  </property>
</Properties>
</file>