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C99C68-0306-4220-B491-8C150048E52E}" v="272" dt="2025-03-27T15:27:22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8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8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4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6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0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1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2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9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6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28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8138159" y="1177348"/>
            <a:ext cx="3330906" cy="3441068"/>
          </a:xfrm>
        </p:spPr>
        <p:txBody>
          <a:bodyPr>
            <a:normAutofit/>
          </a:bodyPr>
          <a:lstStyle/>
          <a:p>
            <a:r>
              <a:rPr lang="hu-HU" sz="4200"/>
              <a:t>Gobicikli Webshop - Év végi bemutató</a:t>
            </a:r>
          </a:p>
          <a:p>
            <a:endParaRPr lang="hu-HU" sz="420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8209280" y="4754942"/>
            <a:ext cx="3259785" cy="92571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hu-HU" sz="1700"/>
              <a:t>A fejlesztők: Kiss Attila Roland</a:t>
            </a:r>
            <a:endParaRPr lang="en-US" sz="1700"/>
          </a:p>
          <a:p>
            <a:pPr>
              <a:lnSpc>
                <a:spcPct val="100000"/>
              </a:lnSpc>
            </a:pPr>
            <a:r>
              <a:rPr lang="hu-HU" sz="1700" err="1"/>
              <a:t>Dias-Dor</a:t>
            </a:r>
            <a:r>
              <a:rPr lang="hu-HU" sz="1700"/>
              <a:t> Daniel Alexandre</a:t>
            </a:r>
            <a:endParaRPr lang="en-US" sz="1700"/>
          </a:p>
          <a:p>
            <a:pPr>
              <a:lnSpc>
                <a:spcPct val="100000"/>
              </a:lnSpc>
            </a:pPr>
            <a:endParaRPr lang="hu-HU" sz="1700"/>
          </a:p>
        </p:txBody>
      </p:sp>
      <p:cxnSp>
        <p:nvCxnSpPr>
          <p:cNvPr id="26" name="Straight Connector 1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Kép 3" descr="A képen szimbólum, Grafika, Betűtípus, embléma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E07D1247-0C8B-5399-1583-829D24452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541" y="863602"/>
            <a:ext cx="5134757" cy="5134757"/>
          </a:xfrm>
          <a:prstGeom prst="rect">
            <a:avLst/>
          </a:prstGeom>
        </p:spPr>
      </p:pic>
      <p:cxnSp>
        <p:nvCxnSpPr>
          <p:cNvPr id="27" name="Straight Connector 20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455E28-2A7B-201D-1206-1CDE7CA65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4C859B-2054-9872-CC98-50D224C0A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48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679B62-8CDF-25F0-7073-63580C10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1253067"/>
            <a:ext cx="10691265" cy="1307592"/>
          </a:xfrm>
        </p:spPr>
        <p:txBody>
          <a:bodyPr>
            <a:normAutofit/>
          </a:bodyPr>
          <a:lstStyle/>
          <a:p>
            <a:r>
              <a:rPr lang="hu-HU" b="1" dirty="0">
                <a:ea typeface="+mj-lt"/>
                <a:cs typeface="+mj-lt"/>
              </a:rPr>
              <a:t>Tartalom</a:t>
            </a:r>
            <a:r>
              <a:rPr lang="hu-HU" dirty="0">
                <a:ea typeface="+mj-lt"/>
                <a:cs typeface="+mj-lt"/>
              </a:rPr>
              <a:t>: </a:t>
            </a:r>
            <a:endParaRPr lang="hu-HU" dirty="0"/>
          </a:p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20918E-2686-3C3D-AE03-B3EDDC11F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802" y="2285492"/>
            <a:ext cx="9146099" cy="23005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Arial,Sans-Serif" panose="020B0604020202020204" pitchFamily="34" charset="0"/>
            </a:pPr>
            <a:r>
              <a:rPr lang="hu-HU" sz="3600" cap="all" dirty="0">
                <a:latin typeface="Univers Condensed"/>
              </a:rPr>
              <a:t>Rövid leírás: Online kerékpár-áruház prémium  Biciklikre és kiegészítőkre specializálódva.</a:t>
            </a:r>
            <a:endParaRPr lang="hu-HU" sz="3600" dirty="0">
              <a:latin typeface="Univers Condensed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6467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2E8ACD-F3AF-B7D8-95DB-AC56744B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a typeface="+mj-lt"/>
                <a:cs typeface="+mj-lt"/>
              </a:rPr>
              <a:t>Célkitűzés</a:t>
            </a:r>
            <a:endParaRPr lang="hu-HU" dirty="0"/>
          </a:p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759CA06-181C-21A0-E055-FBC67663F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sz="2800" dirty="0">
                <a:ea typeface="+mn-lt"/>
                <a:cs typeface="+mn-lt"/>
              </a:rPr>
              <a:t>Gyors böngészés, egyszerű rendelés, biztonságos fizetés kerékpárrajongóknak.</a:t>
            </a:r>
            <a:endParaRPr lang="hu-HU" sz="280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73358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86B4E7-D5B1-BC22-F61A-A01ED64A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a typeface="+mj-lt"/>
                <a:cs typeface="+mj-lt"/>
              </a:rPr>
              <a:t>Fejlesztési folyamat: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B2A6A6-4F97-DF7F-E547-4BCAFDDB0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5748849" cy="37398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ea typeface="+mn-lt"/>
                <a:cs typeface="+mn-lt"/>
              </a:rPr>
              <a:t>Funkciók: Termékkatalógus, szűrők (ár, márka), kosár, fizetési rendszer, felhasználói fiók.</a:t>
            </a:r>
            <a:endParaRPr lang="hu-HU" dirty="0"/>
          </a:p>
          <a:p>
            <a:endParaRPr lang="hu-HU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6222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95D66D-A797-B743-DD46-2CD84989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a typeface="+mj-lt"/>
                <a:cs typeface="+mj-lt"/>
              </a:rPr>
              <a:t>Fejlesztési folyamat - Frontend</a:t>
            </a:r>
            <a:endParaRPr lang="hu-HU" dirty="0"/>
          </a:p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EDA14C-3A11-5BEC-A08A-F320FA662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hu-HU"/>
          </a:p>
          <a:p>
            <a:pPr lvl="1"/>
            <a:r>
              <a:rPr lang="hu-HU" dirty="0">
                <a:ea typeface="+mn-lt"/>
                <a:cs typeface="+mn-lt"/>
              </a:rPr>
              <a:t>Technológia: React.js + </a:t>
            </a:r>
            <a:r>
              <a:rPr lang="hu-HU" dirty="0" err="1">
                <a:ea typeface="+mn-lt"/>
                <a:cs typeface="+mn-lt"/>
              </a:rPr>
              <a:t>Tailwind</a:t>
            </a:r>
            <a:r>
              <a:rPr lang="hu-HU" dirty="0">
                <a:ea typeface="+mn-lt"/>
                <a:cs typeface="+mn-lt"/>
              </a:rPr>
              <a:t> CSS a reszponzív dizájnért.</a:t>
            </a:r>
            <a:endParaRPr lang="hu-HU" dirty="0"/>
          </a:p>
          <a:p>
            <a:endParaRPr lang="hu-HU" dirty="0"/>
          </a:p>
        </p:txBody>
      </p:sp>
      <p:pic>
        <p:nvPicPr>
          <p:cNvPr id="4" name="Kép 3" descr="A képen szöveg, képernyőkép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F82CF81-6D79-575A-ADE8-25F4AD580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627" y="1570462"/>
            <a:ext cx="3518772" cy="446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35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4018F4-F95B-1333-B33D-6B33854B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a typeface="+mj-lt"/>
                <a:cs typeface="+mj-lt"/>
              </a:rPr>
              <a:t>Fejlesztési folyamat - Backend</a:t>
            </a:r>
            <a:endParaRPr lang="hu-HU" dirty="0"/>
          </a:p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DA7538-09B7-9FD7-4280-5DC47B2AC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5251432" cy="37398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ea typeface="+mn-lt"/>
                <a:cs typeface="+mn-lt"/>
              </a:rPr>
              <a:t>Technológia: Node.js Express-szel,  </a:t>
            </a:r>
            <a:r>
              <a:rPr lang="hu-HU" dirty="0" err="1">
                <a:ea typeface="+mn-lt"/>
                <a:cs typeface="+mn-lt"/>
              </a:rPr>
              <a:t>phpMyAdmin</a:t>
            </a:r>
            <a:r>
              <a:rPr lang="hu-HU" dirty="0">
                <a:ea typeface="+mn-lt"/>
                <a:cs typeface="+mn-lt"/>
              </a:rPr>
              <a:t> adatbázissal.</a:t>
            </a:r>
            <a:endParaRPr lang="hu-HU" dirty="0"/>
          </a:p>
          <a:p>
            <a:endParaRPr lang="hu-HU"/>
          </a:p>
          <a:p>
            <a:endParaRPr lang="hu-HU" dirty="0"/>
          </a:p>
        </p:txBody>
      </p:sp>
      <p:pic>
        <p:nvPicPr>
          <p:cNvPr id="4" name="Kép 3" descr="A képen szöveg, képernyőkép, diagram, szá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EB3F1A30-C5E8-7DF7-9DD8-C80906879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190" y="1445155"/>
            <a:ext cx="5254623" cy="451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1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704F81-A2D0-5220-D61F-8479ED415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>
                <a:ea typeface="+mj-lt"/>
                <a:cs typeface="+mj-lt"/>
              </a:rPr>
              <a:t>Backend- </a:t>
            </a:r>
            <a:br>
              <a:rPr lang="hu-HU" dirty="0">
                <a:ea typeface="+mj-lt"/>
                <a:cs typeface="+mj-lt"/>
              </a:rPr>
            </a:br>
            <a:r>
              <a:rPr lang="hu-HU" dirty="0">
                <a:ea typeface="+mj-lt"/>
                <a:cs typeface="+mj-lt"/>
              </a:rPr>
              <a:t>szerverrel való </a:t>
            </a:r>
            <a:br>
              <a:rPr lang="hu-HU" dirty="0">
                <a:ea typeface="+mj-lt"/>
                <a:cs typeface="+mj-lt"/>
              </a:rPr>
            </a:br>
            <a:r>
              <a:rPr lang="hu-HU" dirty="0">
                <a:ea typeface="+mj-lt"/>
                <a:cs typeface="+mj-lt"/>
              </a:rPr>
              <a:t>összekapcsolás</a:t>
            </a:r>
          </a:p>
          <a:p>
            <a:endParaRPr lang="hu-HU" dirty="0"/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9CDA4B12-14C9-4BE7-F5D3-FFD8DB54B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hu-HU"/>
          </a:p>
          <a:p>
            <a:endParaRPr lang="hu-HU" dirty="0"/>
          </a:p>
          <a:p>
            <a:r>
              <a:rPr lang="hu-HU" dirty="0"/>
              <a:t>A szerver a 3000 </a:t>
            </a:r>
            <a:r>
              <a:rPr lang="hu-HU" dirty="0" err="1"/>
              <a:t>porton</a:t>
            </a:r>
            <a:r>
              <a:rPr lang="hu-HU" dirty="0"/>
              <a:t> fog futni</a:t>
            </a:r>
          </a:p>
        </p:txBody>
      </p:sp>
      <p:pic>
        <p:nvPicPr>
          <p:cNvPr id="10" name="Kép 9" descr="A képen szöveg, képernyőkép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FD89A6DA-5FFE-95CC-B48A-DA11EAE27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371" y="395288"/>
            <a:ext cx="478155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4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B99622-2F8F-50C0-23C3-F0917C2A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a typeface="+mj-lt"/>
                <a:cs typeface="+mj-lt"/>
              </a:rPr>
              <a:t>Manuális-Tesztelés</a:t>
            </a:r>
            <a:endParaRPr lang="hu-HU" dirty="0"/>
          </a:p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B767CB-887B-B2FF-679C-0EEAACDA2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ea typeface="+mn-lt"/>
                <a:cs typeface="+mn-lt"/>
              </a:rPr>
              <a:t>Böngészőkompatibilitás (Chrome, Firefox).</a:t>
            </a:r>
            <a:endParaRPr lang="hu-HU" dirty="0"/>
          </a:p>
          <a:p>
            <a:r>
              <a:rPr lang="hu-HU" dirty="0">
                <a:ea typeface="+mn-lt"/>
                <a:cs typeface="+mn-lt"/>
              </a:rPr>
              <a:t>Kosár funkció: Több termék hozzáadása, törlés.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6160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6BF157-1963-E7D7-1CE8-7AD6AA24E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5674765" cy="1307592"/>
          </a:xfrm>
        </p:spPr>
        <p:txBody>
          <a:bodyPr>
            <a:normAutofit/>
          </a:bodyPr>
          <a:lstStyle/>
          <a:p>
            <a:r>
              <a:rPr lang="hu-HU" sz="2000" dirty="0"/>
              <a:t>A Bejelentkezés és regisztráció </a:t>
            </a:r>
            <a:r>
              <a:rPr lang="hu-HU" sz="2000" dirty="0" err="1"/>
              <a:t>szkriptje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E5CA34B6-EC36-9466-56B6-AAC99FE30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4129599" cy="37398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/>
              <a:t>A bejelentkezés csak akkor lehetséges ha már a felhasználó regisztrált.</a:t>
            </a:r>
          </a:p>
        </p:txBody>
      </p:sp>
      <p:pic>
        <p:nvPicPr>
          <p:cNvPr id="8" name="Kép 7" descr="A képen szöveg, képernyőkép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F4673ED6-2000-86D7-68FD-EF947A5BA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512" y="402166"/>
            <a:ext cx="5669643" cy="605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5902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10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1" baseType="lpstr">
      <vt:lpstr>ChronicleVTI</vt:lpstr>
      <vt:lpstr>Gobicikli Webshop - Év végi bemutató </vt:lpstr>
      <vt:lpstr>Tartalom:  </vt:lpstr>
      <vt:lpstr>Célkitűzés </vt:lpstr>
      <vt:lpstr>Fejlesztési folyamat:</vt:lpstr>
      <vt:lpstr>Fejlesztési folyamat - Frontend </vt:lpstr>
      <vt:lpstr>Fejlesztési folyamat - Backend </vt:lpstr>
      <vt:lpstr>Backend-  szerverrel való  összekapcsolás </vt:lpstr>
      <vt:lpstr>Manuális-Tesztelés </vt:lpstr>
      <vt:lpstr>A Bejelentkezés és regisztráció szkriptje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109</cp:revision>
  <dcterms:created xsi:type="dcterms:W3CDTF">2012-08-15T22:11:07Z</dcterms:created>
  <dcterms:modified xsi:type="dcterms:W3CDTF">2025-04-01T05:51:11Z</dcterms:modified>
</cp:coreProperties>
</file>