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B269-C95F-3240-B252-3EB689A8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145A1-60F0-4246-A93B-0EE032CFB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9AEF-4A90-C84E-A0FD-679F8CC1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0051-8F17-C64D-9978-7ED37B31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9778-54E3-AE41-BB73-8B96242B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92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7C35-9688-2B4F-B571-A33E8C16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C2818-E56A-9443-9CFC-E2DDB5BB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C708-9FDB-6548-96B0-C33AA33C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7161-FC7D-4D42-A2D5-9F85D4F4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97C6-7EC3-2046-826C-968B37F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233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8E6D2-63BF-E246-A396-E8B00D8B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A9FBD-A3B9-C544-A92C-038570496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74EF-BA74-8948-A7E3-AB183DE0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BC10-81C0-E044-87B2-28898BDB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C750-3630-6642-B447-FF102930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036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6B10-48D6-CE45-8B64-9C8E4296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688B-FBC2-3348-8273-B7D3E931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4C40-5073-1C46-9334-BE488C7B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C2D7-8021-2145-8860-1AE51735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35F8-2D8A-B04C-B352-5C6434D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13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4B81-D537-D645-92E4-C77DEB17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09A6-80A2-D74B-8D28-ED72E22B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0FBA-C404-1648-B0A1-7CFF05C9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09E2-4F5F-1B43-9FC3-C8ECF00B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A5C3-126D-524D-AC6A-F5569A2E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738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2ED3-56DA-3A42-BE27-49A473A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8BDD-5CEC-354D-987F-559EC906E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1D21-754A-F941-B789-3B4F8CF4B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D4A08-924E-514F-ABCB-2CF90866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DFBA2-8B31-9C4C-9339-888CCC92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A745-AA70-A240-8108-890E52C1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293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0E60-34DA-F74E-85B7-8D83587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CD38-D555-2C49-A6E9-A39DBB77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6E1E-E33D-4E47-948F-FD59B717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9712-01AA-DB40-B781-50A92C118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07182-7BB1-CB44-948F-C8957F72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74426-F8E1-7C47-B89D-1993AE1A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85BF5-C310-0345-B3A1-D0D96609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86A71-5DB2-0442-A2C0-035B64B5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59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726-04AE-0B45-B2BC-A780FE9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B988A-ECA8-A64E-8BF6-53E47704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A25CF-CFCD-F346-8BCB-084B140A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F983A-671B-B043-8D64-FBE69DEF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631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E6CDD-C695-CC4D-B6CD-4440911E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E802-774E-CE4C-9725-947B478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0E8F8-DEC8-6644-890B-54C89A80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5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CDA1-46BF-FD44-824F-56B586F2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1914-E7FD-DB42-A818-FAA078A5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D0449-D30A-1045-9D3B-BD06BDF41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0C35-B1C9-9A44-BB7D-F11ABC33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ABC47-4F7B-7246-BBA6-C68D1A8F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AB2B-F2CD-7A41-9BCF-2360C276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30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C715-47EF-884C-B57F-58F6373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0336B-102F-3644-B33D-9075C5896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328AE-CFD6-494F-AAA0-B1249704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7A49E-109B-5F45-9B08-BCDC57E3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9352A-38AD-5A46-956F-7A0AEBBC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33E99-7602-4142-843D-06F4E5C8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10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CDDFC-676D-D747-AA8A-C1C0573F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41A8-7B69-1A43-9A75-6B64920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7070-F350-1C48-B4FE-FACE2FCCE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D33FA-5E00-B544-8B14-A9D28816D08E}" type="datetimeFigureOut">
              <a:rPr lang="en-CH" smtClean="0"/>
              <a:t>24.05.23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64CD-76FF-EE4E-A6E5-1EA47F1A9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00AB-E12A-1246-8F75-3E198FD4F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5BBC-E677-DB4A-B2FE-BD185A17F93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19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1B4D-F00F-9748-8A23-09BC1C485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26851"/>
          </a:xfrm>
        </p:spPr>
        <p:txBody>
          <a:bodyPr/>
          <a:lstStyle/>
          <a:p>
            <a:r>
              <a:rPr lang="en-CH" dirty="0"/>
              <a:t>F</a:t>
            </a:r>
            <a:r>
              <a:rPr lang="en-US" altLang="zh-CN" dirty="0" err="1"/>
              <a:t>inal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Guidelines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EA14F-7C66-1A47-ADCF-977064C2C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CS-413</a:t>
            </a:r>
            <a:r>
              <a:rPr lang="zh-CN" altLang="en-US" sz="2800" dirty="0"/>
              <a:t> </a:t>
            </a:r>
            <a:r>
              <a:rPr lang="en-US" altLang="zh-CN" sz="2800" dirty="0"/>
              <a:t>Computational</a:t>
            </a:r>
            <a:r>
              <a:rPr lang="zh-CN" altLang="en-US" sz="2800" dirty="0"/>
              <a:t> </a:t>
            </a:r>
            <a:r>
              <a:rPr lang="en-US" altLang="zh-CN" sz="2800" dirty="0"/>
              <a:t>Photography</a:t>
            </a:r>
          </a:p>
          <a:p>
            <a:r>
              <a:rPr lang="en-US" altLang="zh-CN" sz="2800" dirty="0"/>
              <a:t>May</a:t>
            </a:r>
            <a:r>
              <a:rPr lang="zh-CN" altLang="en-US" sz="2800" dirty="0"/>
              <a:t> </a:t>
            </a:r>
            <a:r>
              <a:rPr lang="en-US" altLang="zh-CN" sz="2800" dirty="0"/>
              <a:t>2023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7574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3466-E5F7-3E41-AC35-B9FF09C8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Guidelines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B8E8-6EA9-DC40-8BAE-744AB7B9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307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 minutes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minutes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Q&amp;A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session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 </a:t>
            </a:r>
            <a:r>
              <a:rPr lang="en-GB" dirty="0"/>
              <a:t>(deadline 1pm, June 2nd, i.e. a bit before presentations begin).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8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073A-5C7F-354B-B3E9-8F849BA6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B21C-975B-1541-82FD-F011FF3A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Cover: project title, student name</a:t>
            </a:r>
            <a:r>
              <a:rPr lang="en-US" altLang="zh-CN" dirty="0"/>
              <a:t>s</a:t>
            </a:r>
            <a:r>
              <a:rPr lang="en-GB" dirty="0"/>
              <a:t>, supervisor, date and affiliations.</a:t>
            </a:r>
          </a:p>
          <a:p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r>
              <a:rPr lang="en-US" altLang="zh-CN" dirty="0"/>
              <a:t>Background,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formulation,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details.</a:t>
            </a:r>
          </a:p>
          <a:p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</a:p>
          <a:p>
            <a:r>
              <a:rPr lang="en-US" dirty="0"/>
              <a:t>Con</a:t>
            </a:r>
            <a:r>
              <a:rPr lang="en-US" altLang="zh-CN" dirty="0"/>
              <a:t>clusions,</a:t>
            </a:r>
            <a:r>
              <a:rPr lang="zh-CN" altLang="en-US" dirty="0"/>
              <a:t> </a:t>
            </a:r>
            <a:r>
              <a:rPr lang="en-US" altLang="zh-CN" dirty="0"/>
              <a:t>pros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method.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13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482A-4F88-7941-90B7-6F8D1136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CFF7-DB91-DF4A-ABBA-09A0104A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6752" cy="4351338"/>
          </a:xfrm>
        </p:spPr>
        <p:txBody>
          <a:bodyPr>
            <a:normAutofit/>
          </a:bodyPr>
          <a:lstStyle/>
          <a:p>
            <a:r>
              <a:rPr lang="en-GB" dirty="0"/>
              <a:t>Proof-read for spelling mistakes and typos. </a:t>
            </a:r>
          </a:p>
          <a:p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GB" dirty="0"/>
              <a:t>your fonts, capitalization and style are consistent across slides. </a:t>
            </a:r>
          </a:p>
          <a:p>
            <a:r>
              <a:rPr lang="en-GB" dirty="0"/>
              <a:t>Writing out your equations is always better than cropping them from somewhere else. </a:t>
            </a:r>
          </a:p>
          <a:p>
            <a:r>
              <a:rPr lang="en-GB" dirty="0"/>
              <a:t>Use good quality graphics, make sure all your figures have clear titles and axes labels. </a:t>
            </a:r>
          </a:p>
          <a:p>
            <a:r>
              <a:rPr lang="en-GB" dirty="0"/>
              <a:t>Keep a minimum amount of text per slide and maximize your font sizes. </a:t>
            </a:r>
          </a:p>
          <a:p>
            <a:r>
              <a:rPr lang="en-GB" dirty="0"/>
              <a:t>Do not use fancy backgrounds that make your text hard to read, it is best practice to have a black background for optimal contrast. </a:t>
            </a:r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814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76CF-4706-B245-B26D-09B9C05B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733A-BA04-C241-8FAF-18995F29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510" cy="4351338"/>
          </a:xfrm>
        </p:spPr>
        <p:txBody>
          <a:bodyPr>
            <a:normAutofit/>
          </a:bodyPr>
          <a:lstStyle/>
          <a:p>
            <a:r>
              <a:rPr lang="en-GB" dirty="0"/>
              <a:t>Practice well but do not memorize. </a:t>
            </a:r>
          </a:p>
          <a:p>
            <a:r>
              <a:rPr lang="en-GB" dirty="0"/>
              <a:t>Test everything before your presentation (mostly demos and videos). </a:t>
            </a:r>
          </a:p>
          <a:p>
            <a:r>
              <a:rPr lang="en-GB" dirty="0"/>
              <a:t>Distribute your time well across the important sections</a:t>
            </a:r>
            <a:r>
              <a:rPr lang="en-US" altLang="zh-CN" dirty="0"/>
              <a:t>.</a:t>
            </a:r>
            <a:r>
              <a:rPr lang="en-GB" dirty="0"/>
              <a:t> </a:t>
            </a:r>
          </a:p>
          <a:p>
            <a:r>
              <a:rPr lang="en-GB" dirty="0"/>
              <a:t>Avoid jumping around from slide to slide. 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dry-run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encouraged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polish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presentation.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6696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257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Presentation Guidelines</vt:lpstr>
      <vt:lpstr>Technical Guidelines </vt:lpstr>
      <vt:lpstr>Outline of Important Sections</vt:lpstr>
      <vt:lpstr>General Tips - Slides</vt:lpstr>
      <vt:lpstr>General Tips -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Guidelines</dc:title>
  <dc:creator>Chen Liu</dc:creator>
  <cp:lastModifiedBy>Everaert Martin Nicolas</cp:lastModifiedBy>
  <cp:revision>8</cp:revision>
  <dcterms:created xsi:type="dcterms:W3CDTF">2020-05-13T10:30:24Z</dcterms:created>
  <dcterms:modified xsi:type="dcterms:W3CDTF">2023-05-24T07:25:19Z</dcterms:modified>
</cp:coreProperties>
</file>