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PT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Nunito-regular.fntdata"/><Relationship Id="rId10" Type="http://schemas.openxmlformats.org/officeDocument/2006/relationships/slide" Target="slides/slide6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5" Type="http://schemas.openxmlformats.org/officeDocument/2006/relationships/font" Target="fonts/PTSans-regular.fntdata"/><Relationship Id="rId14" Type="http://schemas.openxmlformats.org/officeDocument/2006/relationships/font" Target="fonts/Nunito-boldItalic.fntdata"/><Relationship Id="rId17" Type="http://schemas.openxmlformats.org/officeDocument/2006/relationships/font" Target="fonts/PTSans-italic.fntdata"/><Relationship Id="rId16" Type="http://schemas.openxmlformats.org/officeDocument/2006/relationships/font" Target="fonts/PTSans-bold.fntdata"/><Relationship Id="rId18" Type="http://schemas.openxmlformats.org/officeDocument/2006/relationships/font" Target="fonts/PTSa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8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0" name="Google Shape;21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3" name="Shape 2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" name="Google Shape;2254;gf11272de0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5" name="Google Shape;2255;gf11272de0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9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g20f8be1d98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1" name="Google Shape;2261;g20f8be1d98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5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g20f8be1d98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7" name="Google Shape;2267;g20f8be1d98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g1d7e927f4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3" name="Google Shape;2273;g1d7e927f4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8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g20f8be1d981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0" name="Google Shape;2280;g20f8be1d98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6" name="Google Shape;126;p1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13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13"/>
          <p:cNvSpPr txBox="1"/>
          <p:nvPr>
            <p:ph idx="2" type="title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6" name="Google Shape;166;p13"/>
          <p:cNvSpPr txBox="1"/>
          <p:nvPr>
            <p:ph idx="1" type="subTitle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13"/>
          <p:cNvSpPr txBox="1"/>
          <p:nvPr>
            <p:ph hasCustomPrompt="1" idx="3" type="title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8" name="Google Shape;168;p13"/>
          <p:cNvSpPr txBox="1"/>
          <p:nvPr>
            <p:ph idx="4" type="title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9" name="Google Shape;169;p13"/>
          <p:cNvSpPr txBox="1"/>
          <p:nvPr>
            <p:ph idx="5" type="subTitle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13"/>
          <p:cNvSpPr txBox="1"/>
          <p:nvPr>
            <p:ph hasCustomPrompt="1" idx="6" type="title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/>
          <p:nvPr>
            <p:ph idx="7" type="title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2" name="Google Shape;172;p13"/>
          <p:cNvSpPr txBox="1"/>
          <p:nvPr>
            <p:ph idx="8" type="subTitle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3" name="Google Shape;173;p13"/>
          <p:cNvSpPr txBox="1"/>
          <p:nvPr>
            <p:ph hasCustomPrompt="1" idx="9" type="title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/>
          <p:nvPr>
            <p:ph idx="13" type="title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5" name="Google Shape;175;p13"/>
          <p:cNvSpPr txBox="1"/>
          <p:nvPr>
            <p:ph idx="14" type="subTitle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13"/>
          <p:cNvSpPr txBox="1"/>
          <p:nvPr>
            <p:ph hasCustomPrompt="1" idx="15" type="title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/>
          <p:nvPr>
            <p:ph idx="16" type="title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" name="Google Shape;178;p13"/>
          <p:cNvSpPr txBox="1"/>
          <p:nvPr>
            <p:ph idx="17" type="subTitle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13"/>
          <p:cNvSpPr txBox="1"/>
          <p:nvPr>
            <p:ph hasCustomPrompt="1" idx="18" type="title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 txBox="1"/>
          <p:nvPr>
            <p:ph idx="19" type="title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1" name="Google Shape;181;p13"/>
          <p:cNvSpPr txBox="1"/>
          <p:nvPr>
            <p:ph idx="20" type="subTitle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2" name="Google Shape;182;p13"/>
          <p:cNvSpPr txBox="1"/>
          <p:nvPr>
            <p:ph hasCustomPrompt="1" idx="21" type="title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13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184" name="Google Shape;184;p1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13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" name="Google Shape;190;p13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191" name="Google Shape;191;p1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13"/>
          <p:cNvSpPr/>
          <p:nvPr/>
        </p:nvSpPr>
        <p:spPr>
          <a:xfrm flipH="1" rot="5400000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13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199" name="Google Shape;199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00" name="Google Shape;20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1" name="Google Shape;211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1" name="Google Shape;221;p13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222" name="Google Shape;222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23" name="Google Shape;223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3" name="Google Shape;233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34" name="Google Shape;234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4" name="Google Shape;244;p13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245" name="Google Shape;245;p1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" name="Google Shape;251;p13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252" name="Google Shape;252;p1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9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1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9" name="Google Shape;259;p1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7" name="Google Shape;297;p14"/>
          <p:cNvSpPr txBox="1"/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  <a:effectLst>
            <a:outerShdw blurRad="157163" rotWithShape="0" algn="bl">
              <a:schemeClr val="accent2">
                <a:alpha val="4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8" name="Google Shape;298;p14"/>
          <p:cNvSpPr txBox="1"/>
          <p:nvPr>
            <p:ph idx="1" type="subTitle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99" name="Google Shape;299;p14"/>
          <p:cNvGrpSpPr/>
          <p:nvPr/>
        </p:nvGrpSpPr>
        <p:grpSpPr>
          <a:xfrm>
            <a:off x="8137507" y="-109362"/>
            <a:ext cx="586800" cy="1284435"/>
            <a:chOff x="8137507" y="-109362"/>
            <a:chExt cx="586800" cy="1284435"/>
          </a:xfrm>
        </p:grpSpPr>
        <p:sp>
          <p:nvSpPr>
            <p:cNvPr id="300" name="Google Shape;300;p14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1" name="Google Shape;301;p14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302" name="Google Shape;302;p14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4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4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4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4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4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8" name="Google Shape;308;p14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309" name="Google Shape;309;p1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4" name="Google Shape;314;p14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5" name="Google Shape;315;p14"/>
          <p:cNvGrpSpPr/>
          <p:nvPr/>
        </p:nvGrpSpPr>
        <p:grpSpPr>
          <a:xfrm>
            <a:off x="4913901" y="675155"/>
            <a:ext cx="1252897" cy="51000"/>
            <a:chOff x="2915381" y="4104819"/>
            <a:chExt cx="1252897" cy="51000"/>
          </a:xfrm>
        </p:grpSpPr>
        <p:sp>
          <p:nvSpPr>
            <p:cNvPr id="316" name="Google Shape;316;p1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" name="Google Shape;330;p14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4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2" name="Google Shape;332;p14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333" name="Google Shape;333;p1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8" name="Google Shape;338;p14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339" name="Google Shape;339;p1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式標題與說明 1">
  <p:cSld name="SECTION_TITLE_AND_DESCRIPTION_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1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346" name="Google Shape;346;p1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4" name="Google Shape;384;p15"/>
          <p:cNvSpPr txBox="1"/>
          <p:nvPr>
            <p:ph idx="1" type="subTitle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5" name="Google Shape;385;p15"/>
          <p:cNvSpPr txBox="1"/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6" name="Google Shape;386;p15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7" name="Google Shape;387;p15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388" name="Google Shape;388;p1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4" name="Google Shape;394;p15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5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5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7" name="Google Shape;397;p15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398" name="Google Shape;398;p15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" name="Google Shape;400;p15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401" name="Google Shape;401;p1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Google Shape;406;p15"/>
          <p:cNvGrpSpPr/>
          <p:nvPr/>
        </p:nvGrpSpPr>
        <p:grpSpPr>
          <a:xfrm flipH="1" rot="10800000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407" name="Google Shape;407;p15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15"/>
          <p:cNvGrpSpPr/>
          <p:nvPr/>
        </p:nvGrpSpPr>
        <p:grpSpPr>
          <a:xfrm flipH="1">
            <a:off x="-799254" y="2157805"/>
            <a:ext cx="1823016" cy="196994"/>
            <a:chOff x="7857346" y="4002005"/>
            <a:chExt cx="1823016" cy="196994"/>
          </a:xfrm>
        </p:grpSpPr>
        <p:sp>
          <p:nvSpPr>
            <p:cNvPr id="414" name="Google Shape;414;p15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15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418" name="Google Shape;418;p1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19" name="Google Shape;419;p1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9" name="Google Shape;429;p1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30" name="Google Shape;430;p1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0" name="Google Shape;440;p15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441" name="Google Shape;441;p1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 1">
  <p:cSld name="SECTION_HEADER_1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447;p1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48" name="Google Shape;448;p1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6" name="Google Shape;486;p16"/>
          <p:cNvSpPr txBox="1"/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7" name="Google Shape;487;p16"/>
          <p:cNvSpPr txBox="1"/>
          <p:nvPr>
            <p:ph idx="1" type="subTitle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8" name="Google Shape;488;p16"/>
          <p:cNvSpPr txBox="1"/>
          <p:nvPr>
            <p:ph hasCustomPrompt="1" idx="2" type="title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89" name="Google Shape;489;p16"/>
          <p:cNvSpPr/>
          <p:nvPr/>
        </p:nvSpPr>
        <p:spPr>
          <a:xfrm flipH="1" rot="10800000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0" name="Google Shape;490;p16"/>
          <p:cNvGrpSpPr/>
          <p:nvPr/>
        </p:nvGrpSpPr>
        <p:grpSpPr>
          <a:xfrm flipH="1" rot="-5400000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491" name="Google Shape;491;p1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7" name="Google Shape;497;p16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8" name="Google Shape;498;p16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499" name="Google Shape;499;p16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2" name="Google Shape;502;p1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16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4" name="Google Shape;504;p16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505" name="Google Shape;505;p16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6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6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6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16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511" name="Google Shape;511;p1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Google Shape;516;p16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517" name="Google Shape;517;p1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518" name="Google Shape;518;p1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1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1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1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1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1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1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1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8" name="Google Shape;528;p1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529" name="Google Shape;529;p1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1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1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1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1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1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1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1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39" name="Google Shape;539;p16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16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1" name="Google Shape;541;p16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542" name="Google Shape;542;p1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與兩欄 1">
  <p:cSld name="TITLE_AND_TWO_COLUMNS_1"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9" name="Google Shape;549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550" name="Google Shape;550;p1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8" name="Google Shape;588;p17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9" name="Google Shape;589;p17"/>
          <p:cNvSpPr txBox="1"/>
          <p:nvPr>
            <p:ph idx="2" type="title"/>
          </p:nvPr>
        </p:nvSpPr>
        <p:spPr>
          <a:xfrm>
            <a:off x="1540500" y="2903250"/>
            <a:ext cx="26220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0" name="Google Shape;590;p17"/>
          <p:cNvSpPr txBox="1"/>
          <p:nvPr>
            <p:ph idx="1" type="subTitle"/>
          </p:nvPr>
        </p:nvSpPr>
        <p:spPr>
          <a:xfrm>
            <a:off x="1540500" y="3299259"/>
            <a:ext cx="26220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1" name="Google Shape;591;p17"/>
          <p:cNvSpPr txBox="1"/>
          <p:nvPr>
            <p:ph idx="3" type="title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2" name="Google Shape;592;p17"/>
          <p:cNvSpPr txBox="1"/>
          <p:nvPr>
            <p:ph idx="4" type="subTitle"/>
          </p:nvPr>
        </p:nvSpPr>
        <p:spPr>
          <a:xfrm>
            <a:off x="4987075" y="3299258"/>
            <a:ext cx="26220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593" name="Google Shape;593;p17"/>
          <p:cNvGrpSpPr/>
          <p:nvPr/>
        </p:nvGrpSpPr>
        <p:grpSpPr>
          <a:xfrm>
            <a:off x="1062892" y="4807516"/>
            <a:ext cx="1548000" cy="68100"/>
            <a:chOff x="3980838" y="4076181"/>
            <a:chExt cx="1548000" cy="68100"/>
          </a:xfrm>
        </p:grpSpPr>
        <p:sp>
          <p:nvSpPr>
            <p:cNvPr id="594" name="Google Shape;594;p17"/>
            <p:cNvSpPr/>
            <p:nvPr/>
          </p:nvSpPr>
          <p:spPr>
            <a:xfrm>
              <a:off x="39808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41041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42274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43508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44741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45974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47207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48441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9674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50907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52140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53374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54607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17"/>
          <p:cNvGrpSpPr/>
          <p:nvPr/>
        </p:nvGrpSpPr>
        <p:grpSpPr>
          <a:xfrm flipH="1" rot="5400000">
            <a:off x="-531622" y="163274"/>
            <a:ext cx="1823016" cy="296643"/>
            <a:chOff x="7857346" y="3902355"/>
            <a:chExt cx="1823016" cy="296643"/>
          </a:xfrm>
        </p:grpSpPr>
        <p:sp>
          <p:nvSpPr>
            <p:cNvPr id="608" name="Google Shape;608;p1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4" name="Google Shape;614;p17"/>
          <p:cNvGrpSpPr/>
          <p:nvPr/>
        </p:nvGrpSpPr>
        <p:grpSpPr>
          <a:xfrm>
            <a:off x="4664363" y="4961113"/>
            <a:ext cx="1520982" cy="302065"/>
            <a:chOff x="5642557" y="-150670"/>
            <a:chExt cx="1520982" cy="302065"/>
          </a:xfrm>
        </p:grpSpPr>
        <p:sp>
          <p:nvSpPr>
            <p:cNvPr id="615" name="Google Shape;615;p1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0" name="Google Shape;620;p17"/>
          <p:cNvGrpSpPr/>
          <p:nvPr/>
        </p:nvGrpSpPr>
        <p:grpSpPr>
          <a:xfrm>
            <a:off x="1557957" y="-107958"/>
            <a:ext cx="1520982" cy="302065"/>
            <a:chOff x="5642557" y="-150670"/>
            <a:chExt cx="1520982" cy="302065"/>
          </a:xfrm>
        </p:grpSpPr>
        <p:sp>
          <p:nvSpPr>
            <p:cNvPr id="621" name="Google Shape;621;p1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6" name="Google Shape;626;p17"/>
          <p:cNvGrpSpPr/>
          <p:nvPr/>
        </p:nvGrpSpPr>
        <p:grpSpPr>
          <a:xfrm>
            <a:off x="7855739" y="297302"/>
            <a:ext cx="883262" cy="242091"/>
            <a:chOff x="2300350" y="2601250"/>
            <a:chExt cx="2275275" cy="623625"/>
          </a:xfrm>
        </p:grpSpPr>
        <p:sp>
          <p:nvSpPr>
            <p:cNvPr id="627" name="Google Shape;627;p17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7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7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3" name="Google Shape;633;p17"/>
          <p:cNvGrpSpPr/>
          <p:nvPr/>
        </p:nvGrpSpPr>
        <p:grpSpPr>
          <a:xfrm rot="10800000">
            <a:off x="-214148" y="2709227"/>
            <a:ext cx="883262" cy="242091"/>
            <a:chOff x="2300350" y="2601250"/>
            <a:chExt cx="2275275" cy="623625"/>
          </a:xfrm>
        </p:grpSpPr>
        <p:sp>
          <p:nvSpPr>
            <p:cNvPr id="634" name="Google Shape;634;p17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7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7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7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7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7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0" name="Google Shape;640;p17"/>
          <p:cNvSpPr/>
          <p:nvPr/>
        </p:nvSpPr>
        <p:spPr>
          <a:xfrm flipH="1" rot="5400000">
            <a:off x="8198089" y="410275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1" name="Google Shape;641;p17"/>
          <p:cNvGrpSpPr/>
          <p:nvPr/>
        </p:nvGrpSpPr>
        <p:grpSpPr>
          <a:xfrm flipH="1" rot="10800000">
            <a:off x="8250449" y="4623928"/>
            <a:ext cx="883262" cy="242091"/>
            <a:chOff x="2300350" y="2601250"/>
            <a:chExt cx="2275275" cy="623625"/>
          </a:xfrm>
        </p:grpSpPr>
        <p:sp>
          <p:nvSpPr>
            <p:cNvPr id="642" name="Google Shape;642;p17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7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7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7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7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5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1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50" name="Google Shape;650;p1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8" name="Google Shape;688;p18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9" name="Google Shape;689;p18"/>
          <p:cNvSpPr txBox="1"/>
          <p:nvPr>
            <p:ph idx="2" type="title"/>
          </p:nvPr>
        </p:nvSpPr>
        <p:spPr>
          <a:xfrm>
            <a:off x="755600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90" name="Google Shape;690;p18"/>
          <p:cNvSpPr txBox="1"/>
          <p:nvPr>
            <p:ph idx="1" type="subTitle"/>
          </p:nvPr>
        </p:nvSpPr>
        <p:spPr>
          <a:xfrm>
            <a:off x="755600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1" name="Google Shape;691;p18"/>
          <p:cNvSpPr txBox="1"/>
          <p:nvPr>
            <p:ph idx="3" type="title"/>
          </p:nvPr>
        </p:nvSpPr>
        <p:spPr>
          <a:xfrm>
            <a:off x="3443604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92" name="Google Shape;692;p18"/>
          <p:cNvSpPr txBox="1"/>
          <p:nvPr>
            <p:ph idx="4" type="subTitle"/>
          </p:nvPr>
        </p:nvSpPr>
        <p:spPr>
          <a:xfrm>
            <a:off x="3443604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3" name="Google Shape;693;p18"/>
          <p:cNvSpPr txBox="1"/>
          <p:nvPr>
            <p:ph idx="5" type="title"/>
          </p:nvPr>
        </p:nvSpPr>
        <p:spPr>
          <a:xfrm>
            <a:off x="6132644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94" name="Google Shape;694;p18"/>
          <p:cNvSpPr txBox="1"/>
          <p:nvPr>
            <p:ph idx="6" type="subTitle"/>
          </p:nvPr>
        </p:nvSpPr>
        <p:spPr>
          <a:xfrm>
            <a:off x="6132644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695" name="Google Shape;695;p18"/>
          <p:cNvGrpSpPr/>
          <p:nvPr/>
        </p:nvGrpSpPr>
        <p:grpSpPr>
          <a:xfrm>
            <a:off x="-7" y="-76201"/>
            <a:ext cx="586800" cy="1284425"/>
            <a:chOff x="-7" y="-76201"/>
            <a:chExt cx="586800" cy="1284425"/>
          </a:xfrm>
        </p:grpSpPr>
        <p:sp>
          <p:nvSpPr>
            <p:cNvPr id="696" name="Google Shape;696;p18"/>
            <p:cNvSpPr/>
            <p:nvPr/>
          </p:nvSpPr>
          <p:spPr>
            <a:xfrm flipH="1">
              <a:off x="-7" y="-762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7" name="Google Shape;697;p18"/>
            <p:cNvGrpSpPr/>
            <p:nvPr/>
          </p:nvGrpSpPr>
          <p:grpSpPr>
            <a:xfrm flipH="1" rot="5400000">
              <a:off x="-148228" y="320574"/>
              <a:ext cx="883262" cy="242091"/>
              <a:chOff x="2300350" y="2601250"/>
              <a:chExt cx="2275275" cy="623625"/>
            </a:xfrm>
          </p:grpSpPr>
          <p:sp>
            <p:nvSpPr>
              <p:cNvPr id="698" name="Google Shape;698;p18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18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18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18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18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18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4" name="Google Shape;704;p18"/>
          <p:cNvGrpSpPr/>
          <p:nvPr/>
        </p:nvGrpSpPr>
        <p:grpSpPr>
          <a:xfrm rot="5400000">
            <a:off x="54450" y="1665375"/>
            <a:ext cx="98902" cy="553090"/>
            <a:chOff x="4898850" y="4820550"/>
            <a:chExt cx="98902" cy="553090"/>
          </a:xfrm>
        </p:grpSpPr>
        <p:sp>
          <p:nvSpPr>
            <p:cNvPr id="705" name="Google Shape;705;p1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0" name="Google Shape;710;p18"/>
          <p:cNvSpPr/>
          <p:nvPr/>
        </p:nvSpPr>
        <p:spPr>
          <a:xfrm rot="-5400000">
            <a:off x="348814" y="40186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1" name="Google Shape;711;p18"/>
          <p:cNvGrpSpPr/>
          <p:nvPr/>
        </p:nvGrpSpPr>
        <p:grpSpPr>
          <a:xfrm flipH="1" rot="-5400000">
            <a:off x="7907216" y="4455774"/>
            <a:ext cx="1823016" cy="296643"/>
            <a:chOff x="7857346" y="3902355"/>
            <a:chExt cx="1823016" cy="296643"/>
          </a:xfrm>
        </p:grpSpPr>
        <p:sp>
          <p:nvSpPr>
            <p:cNvPr id="712" name="Google Shape;712;p1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8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8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8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8" name="Google Shape;718;p18"/>
          <p:cNvGrpSpPr/>
          <p:nvPr/>
        </p:nvGrpSpPr>
        <p:grpSpPr>
          <a:xfrm flipH="1">
            <a:off x="7120557" y="-107958"/>
            <a:ext cx="1520982" cy="302065"/>
            <a:chOff x="5642557" y="-150670"/>
            <a:chExt cx="1520982" cy="302065"/>
          </a:xfrm>
        </p:grpSpPr>
        <p:sp>
          <p:nvSpPr>
            <p:cNvPr id="719" name="Google Shape;719;p1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4" name="Google Shape;724;p18"/>
          <p:cNvGrpSpPr/>
          <p:nvPr/>
        </p:nvGrpSpPr>
        <p:grpSpPr>
          <a:xfrm>
            <a:off x="8455187" y="1287478"/>
            <a:ext cx="883262" cy="242091"/>
            <a:chOff x="2300350" y="2601250"/>
            <a:chExt cx="2275275" cy="623625"/>
          </a:xfrm>
        </p:grpSpPr>
        <p:sp>
          <p:nvSpPr>
            <p:cNvPr id="725" name="Google Shape;725;p1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10"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2" name="Google Shape;732;p1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733" name="Google Shape;733;p1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19"/>
          <p:cNvSpPr txBox="1"/>
          <p:nvPr>
            <p:ph type="title"/>
          </p:nvPr>
        </p:nvSpPr>
        <p:spPr>
          <a:xfrm>
            <a:off x="1773100" y="2597100"/>
            <a:ext cx="18858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72" name="Google Shape;772;p19"/>
          <p:cNvSpPr txBox="1"/>
          <p:nvPr>
            <p:ph idx="1" type="subTitle"/>
          </p:nvPr>
        </p:nvSpPr>
        <p:spPr>
          <a:xfrm>
            <a:off x="1173396" y="1500310"/>
            <a:ext cx="3085200" cy="9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3" name="Google Shape;773;p19"/>
          <p:cNvSpPr txBox="1"/>
          <p:nvPr>
            <p:ph idx="2" type="title"/>
          </p:nvPr>
        </p:nvSpPr>
        <p:spPr>
          <a:xfrm>
            <a:off x="5491225" y="3013625"/>
            <a:ext cx="18858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74" name="Google Shape;774;p19"/>
          <p:cNvSpPr txBox="1"/>
          <p:nvPr>
            <p:ph idx="3" type="subTitle"/>
          </p:nvPr>
        </p:nvSpPr>
        <p:spPr>
          <a:xfrm>
            <a:off x="4891521" y="3409635"/>
            <a:ext cx="3085200" cy="9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775" name="Google Shape;775;p19"/>
          <p:cNvGrpSpPr/>
          <p:nvPr/>
        </p:nvGrpSpPr>
        <p:grpSpPr>
          <a:xfrm>
            <a:off x="-11" y="4386462"/>
            <a:ext cx="1284435" cy="586800"/>
            <a:chOff x="-11" y="4386462"/>
            <a:chExt cx="1284435" cy="586800"/>
          </a:xfrm>
        </p:grpSpPr>
        <p:sp>
          <p:nvSpPr>
            <p:cNvPr id="776" name="Google Shape;776;p19"/>
            <p:cNvSpPr/>
            <p:nvPr/>
          </p:nvSpPr>
          <p:spPr>
            <a:xfrm rot="-5400000">
              <a:off x="348812" y="403764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7" name="Google Shape;777;p19"/>
            <p:cNvGrpSpPr/>
            <p:nvPr/>
          </p:nvGrpSpPr>
          <p:grpSpPr>
            <a:xfrm rot="10800000">
              <a:off x="-11" y="4558826"/>
              <a:ext cx="883262" cy="242091"/>
              <a:chOff x="2300350" y="2601250"/>
              <a:chExt cx="2275275" cy="623625"/>
            </a:xfrm>
          </p:grpSpPr>
          <p:sp>
            <p:nvSpPr>
              <p:cNvPr id="778" name="Google Shape;778;p19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19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19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19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19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84" name="Google Shape;784;p19"/>
          <p:cNvGrpSpPr/>
          <p:nvPr/>
        </p:nvGrpSpPr>
        <p:grpSpPr>
          <a:xfrm>
            <a:off x="1852307" y="-114308"/>
            <a:ext cx="1520982" cy="302065"/>
            <a:chOff x="5642557" y="-150670"/>
            <a:chExt cx="1520982" cy="302065"/>
          </a:xfrm>
        </p:grpSpPr>
        <p:sp>
          <p:nvSpPr>
            <p:cNvPr id="785" name="Google Shape;785;p1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9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791" name="Google Shape;791;p1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6" name="Google Shape;796;p19"/>
          <p:cNvSpPr/>
          <p:nvPr/>
        </p:nvSpPr>
        <p:spPr>
          <a:xfrm>
            <a:off x="471087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19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19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19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0" name="Google Shape;800;p19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801" name="Google Shape;801;p19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9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9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9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9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6" name="Google Shape;806;p19"/>
          <p:cNvSpPr txBox="1"/>
          <p:nvPr>
            <p:ph idx="4"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3"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" name="Google Shape;808;p2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809" name="Google Shape;809;p20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0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0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0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0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0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0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0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0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0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0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0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0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0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0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0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0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0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0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0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0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0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0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0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0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0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0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0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0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0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0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0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0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0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0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0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7" name="Google Shape;847;p20"/>
          <p:cNvSpPr txBox="1"/>
          <p:nvPr>
            <p:ph type="title"/>
          </p:nvPr>
        </p:nvSpPr>
        <p:spPr>
          <a:xfrm>
            <a:off x="1858000" y="3253511"/>
            <a:ext cx="5428800" cy="4344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8" name="Google Shape;848;p20"/>
          <p:cNvSpPr txBox="1"/>
          <p:nvPr>
            <p:ph idx="1" type="subTitle"/>
          </p:nvPr>
        </p:nvSpPr>
        <p:spPr>
          <a:xfrm>
            <a:off x="2262900" y="1459638"/>
            <a:ext cx="4618200" cy="16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49" name="Google Shape;849;p20"/>
          <p:cNvSpPr/>
          <p:nvPr/>
        </p:nvSpPr>
        <p:spPr>
          <a:xfrm flipH="1" rot="-5400000">
            <a:off x="348818" y="42078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0" name="Google Shape;850;p20"/>
          <p:cNvGrpSpPr/>
          <p:nvPr/>
        </p:nvGrpSpPr>
        <p:grpSpPr>
          <a:xfrm rot="-5400000">
            <a:off x="6107446" y="30626"/>
            <a:ext cx="1823016" cy="296643"/>
            <a:chOff x="7857346" y="3902355"/>
            <a:chExt cx="1823016" cy="296643"/>
          </a:xfrm>
        </p:grpSpPr>
        <p:sp>
          <p:nvSpPr>
            <p:cNvPr id="851" name="Google Shape;851;p20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0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0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0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0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0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7" name="Google Shape;857;p20"/>
          <p:cNvSpPr/>
          <p:nvPr/>
        </p:nvSpPr>
        <p:spPr>
          <a:xfrm flipH="1">
            <a:off x="8088870" y="21452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8" name="Google Shape;858;p20"/>
          <p:cNvGrpSpPr/>
          <p:nvPr/>
        </p:nvGrpSpPr>
        <p:grpSpPr>
          <a:xfrm>
            <a:off x="8658746" y="2958680"/>
            <a:ext cx="1823016" cy="196994"/>
            <a:chOff x="7857346" y="4002005"/>
            <a:chExt cx="1823016" cy="196994"/>
          </a:xfrm>
        </p:grpSpPr>
        <p:sp>
          <p:nvSpPr>
            <p:cNvPr id="859" name="Google Shape;859;p20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0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0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2" name="Google Shape;862;p20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20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4" name="Google Shape;864;p20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865" name="Google Shape;865;p20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0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0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0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0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20"/>
          <p:cNvGrpSpPr/>
          <p:nvPr/>
        </p:nvGrpSpPr>
        <p:grpSpPr>
          <a:xfrm>
            <a:off x="4296532" y="4950349"/>
            <a:ext cx="1520982" cy="302065"/>
            <a:chOff x="5642557" y="-150670"/>
            <a:chExt cx="1520982" cy="302065"/>
          </a:xfrm>
        </p:grpSpPr>
        <p:sp>
          <p:nvSpPr>
            <p:cNvPr id="871" name="Google Shape;871;p20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0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0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0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0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6" name="Google Shape;876;p20"/>
          <p:cNvGrpSpPr/>
          <p:nvPr/>
        </p:nvGrpSpPr>
        <p:grpSpPr>
          <a:xfrm rot="5400000">
            <a:off x="6750925" y="4175162"/>
            <a:ext cx="98902" cy="553090"/>
            <a:chOff x="4898850" y="4820550"/>
            <a:chExt cx="98902" cy="553090"/>
          </a:xfrm>
        </p:grpSpPr>
        <p:sp>
          <p:nvSpPr>
            <p:cNvPr id="877" name="Google Shape;877;p2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2" name="Google Shape;882;p20"/>
          <p:cNvGrpSpPr/>
          <p:nvPr/>
        </p:nvGrpSpPr>
        <p:grpSpPr>
          <a:xfrm>
            <a:off x="-1414555" y="3744529"/>
            <a:ext cx="2297800" cy="347400"/>
            <a:chOff x="-1414555" y="3744529"/>
            <a:chExt cx="2297800" cy="347400"/>
          </a:xfrm>
        </p:grpSpPr>
        <p:sp>
          <p:nvSpPr>
            <p:cNvPr id="883" name="Google Shape;883;p20"/>
            <p:cNvSpPr/>
            <p:nvPr/>
          </p:nvSpPr>
          <p:spPr>
            <a:xfrm>
              <a:off x="-1414555" y="40238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0"/>
            <p:cNvSpPr/>
            <p:nvPr/>
          </p:nvSpPr>
          <p:spPr>
            <a:xfrm>
              <a:off x="-1111455" y="37445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5" name="Google Shape;885;p20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886" name="Google Shape;886;p20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0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0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0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0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0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BLANK_4"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3" name="Google Shape;893;p2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894" name="Google Shape;894;p21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1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1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1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1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1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1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1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1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1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1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1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1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1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1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1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1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1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1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1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1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1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1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1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1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1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1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1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1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1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1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1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1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1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1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1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1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1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2" name="Google Shape;932;p21"/>
          <p:cNvSpPr txBox="1"/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33" name="Google Shape;933;p21"/>
          <p:cNvSpPr txBox="1"/>
          <p:nvPr>
            <p:ph idx="1" type="subTitle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34" name="Google Shape;934;p21"/>
          <p:cNvSpPr txBox="1"/>
          <p:nvPr>
            <p:ph hasCustomPrompt="1" idx="2" type="title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935" name="Google Shape;935;p21"/>
          <p:cNvGrpSpPr/>
          <p:nvPr/>
        </p:nvGrpSpPr>
        <p:grpSpPr>
          <a:xfrm rot="5400000">
            <a:off x="-32670" y="1621025"/>
            <a:ext cx="98902" cy="553090"/>
            <a:chOff x="4898850" y="4820550"/>
            <a:chExt cx="98902" cy="553090"/>
          </a:xfrm>
        </p:grpSpPr>
        <p:sp>
          <p:nvSpPr>
            <p:cNvPr id="936" name="Google Shape;936;p2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1" name="Google Shape;941;p21"/>
          <p:cNvSpPr/>
          <p:nvPr/>
        </p:nvSpPr>
        <p:spPr>
          <a:xfrm rot="-5400000">
            <a:off x="348818" y="3906123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21"/>
          <p:cNvSpPr/>
          <p:nvPr/>
        </p:nvSpPr>
        <p:spPr>
          <a:xfrm rot="5400000">
            <a:off x="-562205" y="-3395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21"/>
          <p:cNvSpPr/>
          <p:nvPr/>
        </p:nvSpPr>
        <p:spPr>
          <a:xfrm rot="5400000">
            <a:off x="-282905" y="-364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21"/>
          <p:cNvSpPr/>
          <p:nvPr/>
        </p:nvSpPr>
        <p:spPr>
          <a:xfrm flipH="1" rot="10800000">
            <a:off x="2891470" y="48422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21"/>
          <p:cNvSpPr/>
          <p:nvPr/>
        </p:nvSpPr>
        <p:spPr>
          <a:xfrm>
            <a:off x="8535575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6" name="Google Shape;946;p21"/>
          <p:cNvGrpSpPr/>
          <p:nvPr/>
        </p:nvGrpSpPr>
        <p:grpSpPr>
          <a:xfrm flipH="1">
            <a:off x="7898009" y="350736"/>
            <a:ext cx="1520982" cy="302065"/>
            <a:chOff x="5642557" y="-150670"/>
            <a:chExt cx="1520982" cy="302065"/>
          </a:xfrm>
        </p:grpSpPr>
        <p:sp>
          <p:nvSpPr>
            <p:cNvPr id="947" name="Google Shape;947;p2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2" name="Google Shape;952;p21"/>
          <p:cNvGrpSpPr/>
          <p:nvPr/>
        </p:nvGrpSpPr>
        <p:grpSpPr>
          <a:xfrm rot="5400000">
            <a:off x="109552" y="1954025"/>
            <a:ext cx="98902" cy="553090"/>
            <a:chOff x="4898850" y="4820550"/>
            <a:chExt cx="98902" cy="553090"/>
          </a:xfrm>
        </p:grpSpPr>
        <p:sp>
          <p:nvSpPr>
            <p:cNvPr id="953" name="Google Shape;953;p2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8" name="Google Shape;958;p21"/>
          <p:cNvGrpSpPr/>
          <p:nvPr/>
        </p:nvGrpSpPr>
        <p:grpSpPr>
          <a:xfrm>
            <a:off x="4682157" y="-107958"/>
            <a:ext cx="1520982" cy="302065"/>
            <a:chOff x="5642557" y="-150670"/>
            <a:chExt cx="1520982" cy="302065"/>
          </a:xfrm>
        </p:grpSpPr>
        <p:sp>
          <p:nvSpPr>
            <p:cNvPr id="959" name="Google Shape;959;p2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4" name="Google Shape;964;p21"/>
          <p:cNvGrpSpPr/>
          <p:nvPr/>
        </p:nvGrpSpPr>
        <p:grpSpPr>
          <a:xfrm>
            <a:off x="7881845" y="4336579"/>
            <a:ext cx="2297800" cy="347400"/>
            <a:chOff x="7881845" y="4031779"/>
            <a:chExt cx="2297800" cy="347400"/>
          </a:xfrm>
        </p:grpSpPr>
        <p:sp>
          <p:nvSpPr>
            <p:cNvPr id="965" name="Google Shape;965;p21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1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5"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8" name="Google Shape;968;p2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969" name="Google Shape;969;p22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2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2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2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2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2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2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2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2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2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2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2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2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2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2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2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2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2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2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2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2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2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2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2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2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2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2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2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2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2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2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2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2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2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2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2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2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2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7" name="Google Shape;1007;p22"/>
          <p:cNvGrpSpPr/>
          <p:nvPr/>
        </p:nvGrpSpPr>
        <p:grpSpPr>
          <a:xfrm>
            <a:off x="4674957" y="4956042"/>
            <a:ext cx="1520982" cy="302065"/>
            <a:chOff x="5642557" y="-150670"/>
            <a:chExt cx="1520982" cy="302065"/>
          </a:xfrm>
        </p:grpSpPr>
        <p:sp>
          <p:nvSpPr>
            <p:cNvPr id="1008" name="Google Shape;1008;p2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2"/>
          <p:cNvGrpSpPr/>
          <p:nvPr/>
        </p:nvGrpSpPr>
        <p:grpSpPr>
          <a:xfrm rot="5400000">
            <a:off x="85100" y="2306825"/>
            <a:ext cx="98902" cy="553090"/>
            <a:chOff x="4898850" y="4820550"/>
            <a:chExt cx="98902" cy="553090"/>
          </a:xfrm>
        </p:grpSpPr>
        <p:sp>
          <p:nvSpPr>
            <p:cNvPr id="1014" name="Google Shape;1014;p2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9" name="Google Shape;1019;p22"/>
          <p:cNvGrpSpPr/>
          <p:nvPr/>
        </p:nvGrpSpPr>
        <p:grpSpPr>
          <a:xfrm>
            <a:off x="-1744592" y="3592129"/>
            <a:ext cx="2297800" cy="347400"/>
            <a:chOff x="-1439792" y="3592129"/>
            <a:chExt cx="2297800" cy="347400"/>
          </a:xfrm>
        </p:grpSpPr>
        <p:sp>
          <p:nvSpPr>
            <p:cNvPr id="1020" name="Google Shape;1020;p22"/>
            <p:cNvSpPr/>
            <p:nvPr/>
          </p:nvSpPr>
          <p:spPr>
            <a:xfrm>
              <a:off x="-1439792" y="3871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2"/>
            <p:cNvSpPr/>
            <p:nvPr/>
          </p:nvSpPr>
          <p:spPr>
            <a:xfrm>
              <a:off x="-1136692" y="3592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2" name="Google Shape;1022;p22"/>
          <p:cNvSpPr/>
          <p:nvPr/>
        </p:nvSpPr>
        <p:spPr>
          <a:xfrm rot="10800000">
            <a:off x="414162" y="44656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3" name="Google Shape;1023;p22"/>
          <p:cNvGrpSpPr/>
          <p:nvPr/>
        </p:nvGrpSpPr>
        <p:grpSpPr>
          <a:xfrm>
            <a:off x="-222733" y="225814"/>
            <a:ext cx="1507157" cy="586800"/>
            <a:chOff x="-222733" y="225814"/>
            <a:chExt cx="1507157" cy="586800"/>
          </a:xfrm>
        </p:grpSpPr>
        <p:sp>
          <p:nvSpPr>
            <p:cNvPr id="1024" name="Google Shape;1024;p22"/>
            <p:cNvSpPr/>
            <p:nvPr/>
          </p:nvSpPr>
          <p:spPr>
            <a:xfrm rot="-5400000">
              <a:off x="348812" y="-12299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5" name="Google Shape;1025;p22"/>
            <p:cNvGrpSpPr/>
            <p:nvPr/>
          </p:nvGrpSpPr>
          <p:grpSpPr>
            <a:xfrm>
              <a:off x="-222733" y="452241"/>
              <a:ext cx="1105976" cy="133969"/>
              <a:chOff x="8183182" y="663852"/>
              <a:chExt cx="1475028" cy="178673"/>
            </a:xfrm>
          </p:grpSpPr>
          <p:grpSp>
            <p:nvGrpSpPr>
              <p:cNvPr id="1026" name="Google Shape;1026;p22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027" name="Google Shape;1027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8" name="Google Shape;1028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9" name="Google Shape;1029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0" name="Google Shape;1030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1" name="Google Shape;1031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2" name="Google Shape;1032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3" name="Google Shape;1033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4" name="Google Shape;1034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5" name="Google Shape;1035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6" name="Google Shape;1036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37" name="Google Shape;1037;p22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038" name="Google Shape;1038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9" name="Google Shape;1039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0" name="Google Shape;1040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1" name="Google Shape;1041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2" name="Google Shape;1042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3" name="Google Shape;1043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4" name="Google Shape;1044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5" name="Google Shape;1045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6" name="Google Shape;1046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7" name="Google Shape;1047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048" name="Google Shape;1048;p22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9" name="Google Shape;1049;p22"/>
          <p:cNvGrpSpPr/>
          <p:nvPr/>
        </p:nvGrpSpPr>
        <p:grpSpPr>
          <a:xfrm>
            <a:off x="8041407" y="183762"/>
            <a:ext cx="1520982" cy="302065"/>
            <a:chOff x="5642557" y="-150670"/>
            <a:chExt cx="1520982" cy="302065"/>
          </a:xfrm>
        </p:grpSpPr>
        <p:sp>
          <p:nvSpPr>
            <p:cNvPr id="1050" name="Google Shape;1050;p2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5" name="Google Shape;1055;p22"/>
          <p:cNvGrpSpPr/>
          <p:nvPr/>
        </p:nvGrpSpPr>
        <p:grpSpPr>
          <a:xfrm rot="5400000">
            <a:off x="8360264" y="2845229"/>
            <a:ext cx="883262" cy="242091"/>
            <a:chOff x="2300350" y="2601250"/>
            <a:chExt cx="2275275" cy="623625"/>
          </a:xfrm>
        </p:grpSpPr>
        <p:sp>
          <p:nvSpPr>
            <p:cNvPr id="1056" name="Google Shape;1056;p2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2" name="Google Shape;1062;p22"/>
          <p:cNvGrpSpPr/>
          <p:nvPr/>
        </p:nvGrpSpPr>
        <p:grpSpPr>
          <a:xfrm>
            <a:off x="8267392" y="4678866"/>
            <a:ext cx="1105976" cy="133969"/>
            <a:chOff x="8183182" y="663852"/>
            <a:chExt cx="1475028" cy="178673"/>
          </a:xfrm>
        </p:grpSpPr>
        <p:grpSp>
          <p:nvGrpSpPr>
            <p:cNvPr id="1063" name="Google Shape;1063;p2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64" name="Google Shape;1064;p2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2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2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2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2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2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2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4" name="Google Shape;1074;p2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75" name="Google Shape;1075;p2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2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2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2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5" name="Google Shape;1085;p22"/>
          <p:cNvGrpSpPr/>
          <p:nvPr/>
        </p:nvGrpSpPr>
        <p:grpSpPr>
          <a:xfrm>
            <a:off x="5023301" y="238994"/>
            <a:ext cx="1252897" cy="51000"/>
            <a:chOff x="2915381" y="4104819"/>
            <a:chExt cx="1252897" cy="51000"/>
          </a:xfrm>
        </p:grpSpPr>
        <p:sp>
          <p:nvSpPr>
            <p:cNvPr id="1086" name="Google Shape;1086;p2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0" name="Google Shape;1100;p22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rotWithShape="0" algn="bl">
              <a:schemeClr val="accent2">
                <a:alpha val="4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4"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2" name="Google Shape;1102;p2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103" name="Google Shape;1103;p2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1" name="Google Shape;1141;p23"/>
          <p:cNvSpPr/>
          <p:nvPr/>
        </p:nvSpPr>
        <p:spPr>
          <a:xfrm rot="-5400000">
            <a:off x="120212" y="7293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2" name="Google Shape;1142;p23"/>
          <p:cNvGrpSpPr/>
          <p:nvPr/>
        </p:nvGrpSpPr>
        <p:grpSpPr>
          <a:xfrm rot="5400000">
            <a:off x="85100" y="3657925"/>
            <a:ext cx="98902" cy="553090"/>
            <a:chOff x="4898850" y="4820550"/>
            <a:chExt cx="98902" cy="553090"/>
          </a:xfrm>
        </p:grpSpPr>
        <p:sp>
          <p:nvSpPr>
            <p:cNvPr id="1143" name="Google Shape;1143;p2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8" name="Google Shape;1148;p23"/>
          <p:cNvGrpSpPr/>
          <p:nvPr/>
        </p:nvGrpSpPr>
        <p:grpSpPr>
          <a:xfrm flipH="1">
            <a:off x="-538592" y="566830"/>
            <a:ext cx="1823016" cy="296643"/>
            <a:chOff x="7857346" y="3902355"/>
            <a:chExt cx="1823016" cy="296643"/>
          </a:xfrm>
        </p:grpSpPr>
        <p:sp>
          <p:nvSpPr>
            <p:cNvPr id="1149" name="Google Shape;1149;p23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3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5" name="Google Shape;1155;p23"/>
          <p:cNvGrpSpPr/>
          <p:nvPr/>
        </p:nvGrpSpPr>
        <p:grpSpPr>
          <a:xfrm rot="5400000">
            <a:off x="4799100" y="4593800"/>
            <a:ext cx="98902" cy="553090"/>
            <a:chOff x="4898850" y="4820550"/>
            <a:chExt cx="98902" cy="553090"/>
          </a:xfrm>
        </p:grpSpPr>
        <p:sp>
          <p:nvSpPr>
            <p:cNvPr id="1156" name="Google Shape;1156;p2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1" name="Google Shape;1161;p23"/>
          <p:cNvGrpSpPr/>
          <p:nvPr/>
        </p:nvGrpSpPr>
        <p:grpSpPr>
          <a:xfrm>
            <a:off x="432919" y="4756119"/>
            <a:ext cx="1105976" cy="133969"/>
            <a:chOff x="8183182" y="663852"/>
            <a:chExt cx="1475028" cy="178673"/>
          </a:xfrm>
        </p:grpSpPr>
        <p:grpSp>
          <p:nvGrpSpPr>
            <p:cNvPr id="1162" name="Google Shape;1162;p2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163" name="Google Shape;1163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3" name="Google Shape;1173;p2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174" name="Google Shape;1174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84" name="Google Shape;1184;p23"/>
          <p:cNvSpPr/>
          <p:nvPr/>
        </p:nvSpPr>
        <p:spPr>
          <a:xfrm rot="5400000">
            <a:off x="8279899" y="422812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23"/>
          <p:cNvSpPr/>
          <p:nvPr/>
        </p:nvSpPr>
        <p:spPr>
          <a:xfrm>
            <a:off x="8161612" y="-34880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6" name="Google Shape;1186;p23"/>
          <p:cNvGrpSpPr/>
          <p:nvPr/>
        </p:nvGrpSpPr>
        <p:grpSpPr>
          <a:xfrm>
            <a:off x="8395576" y="4749303"/>
            <a:ext cx="883262" cy="242091"/>
            <a:chOff x="2300350" y="2601250"/>
            <a:chExt cx="2275275" cy="623625"/>
          </a:xfrm>
        </p:grpSpPr>
        <p:sp>
          <p:nvSpPr>
            <p:cNvPr id="1187" name="Google Shape;1187;p2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3" name="Google Shape;1193;p23"/>
          <p:cNvGrpSpPr/>
          <p:nvPr/>
        </p:nvGrpSpPr>
        <p:grpSpPr>
          <a:xfrm>
            <a:off x="5989113" y="235761"/>
            <a:ext cx="1252897" cy="51000"/>
            <a:chOff x="2915381" y="4104819"/>
            <a:chExt cx="1252897" cy="51000"/>
          </a:xfrm>
        </p:grpSpPr>
        <p:sp>
          <p:nvSpPr>
            <p:cNvPr id="1194" name="Google Shape;1194;p2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8" name="Google Shape;1208;p23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rotWithShape="0" algn="bl">
              <a:schemeClr val="accent2">
                <a:alpha val="41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BLANK_8"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0" name="Google Shape;1210;p2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11" name="Google Shape;1211;p2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9" name="Google Shape;1249;p24"/>
          <p:cNvSpPr txBox="1"/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50" name="Google Shape;1250;p24"/>
          <p:cNvSpPr txBox="1"/>
          <p:nvPr>
            <p:ph idx="1" type="subTitle"/>
          </p:nvPr>
        </p:nvSpPr>
        <p:spPr>
          <a:xfrm>
            <a:off x="3567000" y="3415875"/>
            <a:ext cx="4729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51" name="Google Shape;1251;p24"/>
          <p:cNvSpPr txBox="1"/>
          <p:nvPr>
            <p:ph hasCustomPrompt="1" idx="2" type="title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2" name="Google Shape;1252;p24"/>
          <p:cNvSpPr/>
          <p:nvPr/>
        </p:nvSpPr>
        <p:spPr>
          <a:xfrm rot="5400000">
            <a:off x="8206161" y="418730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24"/>
          <p:cNvSpPr/>
          <p:nvPr/>
        </p:nvSpPr>
        <p:spPr>
          <a:xfrm rot="-5400000">
            <a:off x="348812" y="4104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4" name="Google Shape;1254;p24"/>
          <p:cNvGrpSpPr/>
          <p:nvPr/>
        </p:nvGrpSpPr>
        <p:grpSpPr>
          <a:xfrm rot="10800000">
            <a:off x="-11" y="931578"/>
            <a:ext cx="883262" cy="242091"/>
            <a:chOff x="2300350" y="2601250"/>
            <a:chExt cx="2275275" cy="623625"/>
          </a:xfrm>
        </p:grpSpPr>
        <p:sp>
          <p:nvSpPr>
            <p:cNvPr id="1255" name="Google Shape;1255;p2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1" name="Google Shape;1261;p24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1262" name="Google Shape;1262;p2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7" name="Google Shape;1267;p24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1268" name="Google Shape;1268;p24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4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0" name="Google Shape;1270;p24"/>
          <p:cNvSpPr/>
          <p:nvPr/>
        </p:nvSpPr>
        <p:spPr>
          <a:xfrm rot="10800000">
            <a:off x="568018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1" name="Google Shape;1271;p24"/>
          <p:cNvGrpSpPr/>
          <p:nvPr/>
        </p:nvGrpSpPr>
        <p:grpSpPr>
          <a:xfrm rot="5400000">
            <a:off x="7927205" y="4153629"/>
            <a:ext cx="1823016" cy="296643"/>
            <a:chOff x="7857346" y="3902355"/>
            <a:chExt cx="1823016" cy="296643"/>
          </a:xfrm>
        </p:grpSpPr>
        <p:sp>
          <p:nvSpPr>
            <p:cNvPr id="1272" name="Google Shape;1272;p2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4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4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4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8" name="Google Shape;1278;p24"/>
          <p:cNvGrpSpPr/>
          <p:nvPr/>
        </p:nvGrpSpPr>
        <p:grpSpPr>
          <a:xfrm>
            <a:off x="2610895" y="-1455296"/>
            <a:ext cx="347400" cy="2297800"/>
            <a:chOff x="2610895" y="-1455296"/>
            <a:chExt cx="347400" cy="2297800"/>
          </a:xfrm>
        </p:grpSpPr>
        <p:sp>
          <p:nvSpPr>
            <p:cNvPr id="1279" name="Google Shape;1279;p24"/>
            <p:cNvSpPr/>
            <p:nvPr/>
          </p:nvSpPr>
          <p:spPr>
            <a:xfrm rot="5400000">
              <a:off x="164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4"/>
            <p:cNvSpPr/>
            <p:nvPr/>
          </p:nvSpPr>
          <p:spPr>
            <a:xfrm rot="5400000">
              <a:off x="192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1" name="Google Shape;1281;p24"/>
          <p:cNvSpPr/>
          <p:nvPr/>
        </p:nvSpPr>
        <p:spPr>
          <a:xfrm flipH="1" rot="10800000">
            <a:off x="2358070" y="47660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24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3" name="Google Shape;1283;p24"/>
          <p:cNvGrpSpPr/>
          <p:nvPr/>
        </p:nvGrpSpPr>
        <p:grpSpPr>
          <a:xfrm>
            <a:off x="5373295" y="-112914"/>
            <a:ext cx="1520982" cy="302065"/>
            <a:chOff x="5642557" y="-150670"/>
            <a:chExt cx="1520982" cy="302065"/>
          </a:xfrm>
        </p:grpSpPr>
        <p:sp>
          <p:nvSpPr>
            <p:cNvPr id="1284" name="Google Shape;1284;p2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7"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0" name="Google Shape;1290;p2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1" name="Google Shape;1291;p2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9" name="Google Shape;1329;p25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0" name="Google Shape;1330;p25"/>
          <p:cNvSpPr txBox="1"/>
          <p:nvPr>
            <p:ph idx="2" type="title"/>
          </p:nvPr>
        </p:nvSpPr>
        <p:spPr>
          <a:xfrm>
            <a:off x="2152068" y="151281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1" name="Google Shape;1331;p25"/>
          <p:cNvSpPr txBox="1"/>
          <p:nvPr>
            <p:ph idx="1" type="subTitle"/>
          </p:nvPr>
        </p:nvSpPr>
        <p:spPr>
          <a:xfrm>
            <a:off x="1992918" y="191137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2" name="Google Shape;1332;p25"/>
          <p:cNvSpPr txBox="1"/>
          <p:nvPr>
            <p:ph idx="3" type="title"/>
          </p:nvPr>
        </p:nvSpPr>
        <p:spPr>
          <a:xfrm>
            <a:off x="2152068" y="2624681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3" name="Google Shape;1333;p25"/>
          <p:cNvSpPr txBox="1"/>
          <p:nvPr>
            <p:ph idx="4" type="subTitle"/>
          </p:nvPr>
        </p:nvSpPr>
        <p:spPr>
          <a:xfrm>
            <a:off x="1992918" y="301902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4" name="Google Shape;1334;p25"/>
          <p:cNvSpPr txBox="1"/>
          <p:nvPr>
            <p:ph idx="5" type="title"/>
          </p:nvPr>
        </p:nvSpPr>
        <p:spPr>
          <a:xfrm>
            <a:off x="6055343" y="2624681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5" name="Google Shape;1335;p25"/>
          <p:cNvSpPr txBox="1"/>
          <p:nvPr>
            <p:ph idx="6" type="subTitle"/>
          </p:nvPr>
        </p:nvSpPr>
        <p:spPr>
          <a:xfrm>
            <a:off x="5896193" y="3019032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6" name="Google Shape;1336;p25"/>
          <p:cNvSpPr txBox="1"/>
          <p:nvPr>
            <p:ph idx="7" type="title"/>
          </p:nvPr>
        </p:nvSpPr>
        <p:spPr>
          <a:xfrm>
            <a:off x="6055343" y="151281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7" name="Google Shape;1337;p25"/>
          <p:cNvSpPr txBox="1"/>
          <p:nvPr>
            <p:ph idx="8" type="subTitle"/>
          </p:nvPr>
        </p:nvSpPr>
        <p:spPr>
          <a:xfrm>
            <a:off x="5896193" y="191137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8" name="Google Shape;1338;p25"/>
          <p:cNvSpPr txBox="1"/>
          <p:nvPr>
            <p:ph idx="9" type="title"/>
          </p:nvPr>
        </p:nvSpPr>
        <p:spPr>
          <a:xfrm>
            <a:off x="2152068" y="373318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9" name="Google Shape;1339;p25"/>
          <p:cNvSpPr txBox="1"/>
          <p:nvPr>
            <p:ph idx="13" type="subTitle"/>
          </p:nvPr>
        </p:nvSpPr>
        <p:spPr>
          <a:xfrm>
            <a:off x="1992918" y="412667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0" name="Google Shape;1340;p25"/>
          <p:cNvSpPr txBox="1"/>
          <p:nvPr>
            <p:ph idx="14" type="title"/>
          </p:nvPr>
        </p:nvSpPr>
        <p:spPr>
          <a:xfrm>
            <a:off x="6055343" y="373318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1" name="Google Shape;1341;p25"/>
          <p:cNvSpPr txBox="1"/>
          <p:nvPr>
            <p:ph idx="15" type="subTitle"/>
          </p:nvPr>
        </p:nvSpPr>
        <p:spPr>
          <a:xfrm>
            <a:off x="5896193" y="4126677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2" name="Google Shape;1342;p25"/>
          <p:cNvSpPr/>
          <p:nvPr/>
        </p:nvSpPr>
        <p:spPr>
          <a:xfrm>
            <a:off x="1455" y="-8885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3" name="Google Shape;1343;p25"/>
          <p:cNvGrpSpPr/>
          <p:nvPr/>
        </p:nvGrpSpPr>
        <p:grpSpPr>
          <a:xfrm rot="-5400000">
            <a:off x="-146785" y="231721"/>
            <a:ext cx="883262" cy="242091"/>
            <a:chOff x="2300350" y="2601250"/>
            <a:chExt cx="2275275" cy="623625"/>
          </a:xfrm>
        </p:grpSpPr>
        <p:sp>
          <p:nvSpPr>
            <p:cNvPr id="1344" name="Google Shape;1344;p2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0" name="Google Shape;1350;p25"/>
          <p:cNvGrpSpPr/>
          <p:nvPr/>
        </p:nvGrpSpPr>
        <p:grpSpPr>
          <a:xfrm>
            <a:off x="1685767" y="463191"/>
            <a:ext cx="1105976" cy="133969"/>
            <a:chOff x="8183182" y="663852"/>
            <a:chExt cx="1475028" cy="178673"/>
          </a:xfrm>
        </p:grpSpPr>
        <p:grpSp>
          <p:nvGrpSpPr>
            <p:cNvPr id="1351" name="Google Shape;1351;p2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352" name="Google Shape;1352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2" name="Google Shape;1362;p2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363" name="Google Shape;1363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73" name="Google Shape;1373;p25"/>
          <p:cNvSpPr/>
          <p:nvPr/>
        </p:nvSpPr>
        <p:spPr>
          <a:xfrm flipH="1">
            <a:off x="8167370" y="7562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25"/>
          <p:cNvSpPr/>
          <p:nvPr/>
        </p:nvSpPr>
        <p:spPr>
          <a:xfrm flipH="1">
            <a:off x="7864270" y="4769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5" name="Google Shape;1375;p25"/>
          <p:cNvGrpSpPr/>
          <p:nvPr/>
        </p:nvGrpSpPr>
        <p:grpSpPr>
          <a:xfrm rot="5400000">
            <a:off x="6864300" y="-51175"/>
            <a:ext cx="98902" cy="553090"/>
            <a:chOff x="4898850" y="4820550"/>
            <a:chExt cx="98902" cy="553090"/>
          </a:xfrm>
        </p:grpSpPr>
        <p:sp>
          <p:nvSpPr>
            <p:cNvPr id="1376" name="Google Shape;1376;p2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1" name="Google Shape;1381;p25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382" name="Google Shape;1382;p2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7" name="Google Shape;1387;p25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1388" name="Google Shape;1388;p25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5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5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1" name="Google Shape;1391;p25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2" name="Google Shape;1392;p25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393" name="Google Shape;1393;p25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5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5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5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5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8" name="Google Shape;1398;p25"/>
          <p:cNvGrpSpPr/>
          <p:nvPr/>
        </p:nvGrpSpPr>
        <p:grpSpPr>
          <a:xfrm>
            <a:off x="3945551" y="4775319"/>
            <a:ext cx="1252897" cy="51000"/>
            <a:chOff x="2915381" y="4104819"/>
            <a:chExt cx="1252897" cy="51000"/>
          </a:xfrm>
        </p:grpSpPr>
        <p:sp>
          <p:nvSpPr>
            <p:cNvPr id="1399" name="Google Shape;1399;p2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6"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4" name="Google Shape;1414;p2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415" name="Google Shape;1415;p2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2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3" name="Google Shape;1453;p26"/>
          <p:cNvSpPr txBox="1"/>
          <p:nvPr>
            <p:ph type="title"/>
          </p:nvPr>
        </p:nvSpPr>
        <p:spPr>
          <a:xfrm>
            <a:off x="2246574" y="1636039"/>
            <a:ext cx="20193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54" name="Google Shape;1454;p26"/>
          <p:cNvSpPr txBox="1"/>
          <p:nvPr>
            <p:ph idx="1" type="subTitle"/>
          </p:nvPr>
        </p:nvSpPr>
        <p:spPr>
          <a:xfrm>
            <a:off x="2123424" y="2032039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5" name="Google Shape;1455;p26"/>
          <p:cNvSpPr txBox="1"/>
          <p:nvPr>
            <p:ph idx="2" type="title"/>
          </p:nvPr>
        </p:nvSpPr>
        <p:spPr>
          <a:xfrm>
            <a:off x="6172578" y="1636039"/>
            <a:ext cx="20193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56" name="Google Shape;1456;p26"/>
          <p:cNvSpPr txBox="1"/>
          <p:nvPr>
            <p:ph idx="3" type="subTitle"/>
          </p:nvPr>
        </p:nvSpPr>
        <p:spPr>
          <a:xfrm>
            <a:off x="6049428" y="2032039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7" name="Google Shape;1457;p26"/>
          <p:cNvSpPr txBox="1"/>
          <p:nvPr>
            <p:ph idx="4" type="title"/>
          </p:nvPr>
        </p:nvSpPr>
        <p:spPr>
          <a:xfrm>
            <a:off x="2204274" y="3315400"/>
            <a:ext cx="2103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58" name="Google Shape;1458;p26"/>
          <p:cNvSpPr txBox="1"/>
          <p:nvPr>
            <p:ph idx="5" type="subTitle"/>
          </p:nvPr>
        </p:nvSpPr>
        <p:spPr>
          <a:xfrm>
            <a:off x="2123424" y="3711400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9" name="Google Shape;1459;p26"/>
          <p:cNvSpPr txBox="1"/>
          <p:nvPr>
            <p:ph idx="6" type="title"/>
          </p:nvPr>
        </p:nvSpPr>
        <p:spPr>
          <a:xfrm>
            <a:off x="6172578" y="3315400"/>
            <a:ext cx="20193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60" name="Google Shape;1460;p26"/>
          <p:cNvSpPr txBox="1"/>
          <p:nvPr>
            <p:ph idx="7" type="subTitle"/>
          </p:nvPr>
        </p:nvSpPr>
        <p:spPr>
          <a:xfrm>
            <a:off x="6049428" y="3711400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1" name="Google Shape;1461;p26"/>
          <p:cNvSpPr/>
          <p:nvPr/>
        </p:nvSpPr>
        <p:spPr>
          <a:xfrm>
            <a:off x="7" y="-992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2" name="Google Shape;1462;p26"/>
          <p:cNvGrpSpPr/>
          <p:nvPr/>
        </p:nvGrpSpPr>
        <p:grpSpPr>
          <a:xfrm>
            <a:off x="-500742" y="161244"/>
            <a:ext cx="1520982" cy="302065"/>
            <a:chOff x="5642557" y="-150670"/>
            <a:chExt cx="1520982" cy="302065"/>
          </a:xfrm>
        </p:grpSpPr>
        <p:sp>
          <p:nvSpPr>
            <p:cNvPr id="1463" name="Google Shape;1463;p2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2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2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8" name="Google Shape;1468;p26"/>
          <p:cNvGrpSpPr/>
          <p:nvPr/>
        </p:nvGrpSpPr>
        <p:grpSpPr>
          <a:xfrm rot="5400000">
            <a:off x="85100" y="2002025"/>
            <a:ext cx="98902" cy="553090"/>
            <a:chOff x="4898850" y="4820550"/>
            <a:chExt cx="98902" cy="553090"/>
          </a:xfrm>
        </p:grpSpPr>
        <p:sp>
          <p:nvSpPr>
            <p:cNvPr id="1469" name="Google Shape;1469;p2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2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2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4" name="Google Shape;1474;p26"/>
          <p:cNvGrpSpPr/>
          <p:nvPr/>
        </p:nvGrpSpPr>
        <p:grpSpPr>
          <a:xfrm flipH="1">
            <a:off x="5072421" y="4999731"/>
            <a:ext cx="1823016" cy="196994"/>
            <a:chOff x="7857346" y="4002005"/>
            <a:chExt cx="1823016" cy="196994"/>
          </a:xfrm>
        </p:grpSpPr>
        <p:sp>
          <p:nvSpPr>
            <p:cNvPr id="1475" name="Google Shape;1475;p26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6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6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8" name="Google Shape;1478;p26"/>
          <p:cNvSpPr/>
          <p:nvPr/>
        </p:nvSpPr>
        <p:spPr>
          <a:xfrm rot="-5400000">
            <a:off x="348812" y="41957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9" name="Google Shape;1479;p26"/>
          <p:cNvGrpSpPr/>
          <p:nvPr/>
        </p:nvGrpSpPr>
        <p:grpSpPr>
          <a:xfrm rot="5400000">
            <a:off x="9019112" y="1314150"/>
            <a:ext cx="98902" cy="553090"/>
            <a:chOff x="4898850" y="4820550"/>
            <a:chExt cx="98902" cy="553090"/>
          </a:xfrm>
        </p:grpSpPr>
        <p:sp>
          <p:nvSpPr>
            <p:cNvPr id="1480" name="Google Shape;1480;p2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5" name="Google Shape;1485;p2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6" name="Google Shape;1486;p26"/>
          <p:cNvGrpSpPr/>
          <p:nvPr/>
        </p:nvGrpSpPr>
        <p:grpSpPr>
          <a:xfrm>
            <a:off x="5072076" y="284994"/>
            <a:ext cx="1252897" cy="51000"/>
            <a:chOff x="2915381" y="4104819"/>
            <a:chExt cx="1252897" cy="51000"/>
          </a:xfrm>
        </p:grpSpPr>
        <p:sp>
          <p:nvSpPr>
            <p:cNvPr id="1487" name="Google Shape;1487;p2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2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1" name="Google Shape;1501;p26"/>
          <p:cNvGrpSpPr/>
          <p:nvPr/>
        </p:nvGrpSpPr>
        <p:grpSpPr>
          <a:xfrm>
            <a:off x="8557211" y="3859075"/>
            <a:ext cx="586800" cy="1523237"/>
            <a:chOff x="8557211" y="3859075"/>
            <a:chExt cx="586800" cy="1523237"/>
          </a:xfrm>
        </p:grpSpPr>
        <p:sp>
          <p:nvSpPr>
            <p:cNvPr id="1502" name="Google Shape;1502;p26"/>
            <p:cNvSpPr/>
            <p:nvPr/>
          </p:nvSpPr>
          <p:spPr>
            <a:xfrm rot="10800000">
              <a:off x="8557211" y="385907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03" name="Google Shape;1503;p26"/>
            <p:cNvGrpSpPr/>
            <p:nvPr/>
          </p:nvGrpSpPr>
          <p:grpSpPr>
            <a:xfrm rot="5400000">
              <a:off x="8297605" y="4762340"/>
              <a:ext cx="1105976" cy="133969"/>
              <a:chOff x="8183182" y="663852"/>
              <a:chExt cx="1475028" cy="178673"/>
            </a:xfrm>
          </p:grpSpPr>
          <p:grpSp>
            <p:nvGrpSpPr>
              <p:cNvPr id="1504" name="Google Shape;1504;p26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505" name="Google Shape;1505;p26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6" name="Google Shape;1506;p26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7" name="Google Shape;1507;p26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8" name="Google Shape;1508;p26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9" name="Google Shape;1509;p26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0" name="Google Shape;1510;p26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1" name="Google Shape;1511;p26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2" name="Google Shape;1512;p26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3" name="Google Shape;1513;p26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4" name="Google Shape;1514;p26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15" name="Google Shape;1515;p26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516" name="Google Shape;1516;p26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7" name="Google Shape;1517;p26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8" name="Google Shape;1518;p26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9" name="Google Shape;1519;p26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0" name="Google Shape;1520;p26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1" name="Google Shape;1521;p26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2" name="Google Shape;1522;p26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3" name="Google Shape;1523;p26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4" name="Google Shape;1524;p26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5" name="Google Shape;1525;p26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526" name="Google Shape;1526;p26"/>
          <p:cNvSpPr txBox="1"/>
          <p:nvPr>
            <p:ph idx="8"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大字編號 1">
  <p:cSld name="BIG_NUMBER_1"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8" name="Google Shape;1528;p2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529" name="Google Shape;1529;p2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2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2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2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2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2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2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2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2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2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2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2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2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2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2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2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2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7" name="Google Shape;1567;p27"/>
          <p:cNvSpPr txBox="1"/>
          <p:nvPr>
            <p:ph hasCustomPrompt="1" type="title"/>
          </p:nvPr>
        </p:nvSpPr>
        <p:spPr>
          <a:xfrm>
            <a:off x="713100" y="1328587"/>
            <a:ext cx="7717800" cy="16716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68" name="Google Shape;1568;p27"/>
          <p:cNvSpPr txBox="1"/>
          <p:nvPr>
            <p:ph idx="1" type="subTitle"/>
          </p:nvPr>
        </p:nvSpPr>
        <p:spPr>
          <a:xfrm>
            <a:off x="2037000" y="3075825"/>
            <a:ext cx="5070000" cy="33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69" name="Google Shape;1569;p27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0" name="Google Shape;1570;p27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571" name="Google Shape;1571;p2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6" name="Google Shape;1576;p27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1577" name="Google Shape;1577;p2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2" name="Google Shape;1582;p27"/>
          <p:cNvSpPr/>
          <p:nvPr/>
        </p:nvSpPr>
        <p:spPr>
          <a:xfrm>
            <a:off x="-1414555" y="33380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27"/>
          <p:cNvSpPr/>
          <p:nvPr/>
        </p:nvSpPr>
        <p:spPr>
          <a:xfrm>
            <a:off x="-1111455" y="30587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4" name="Google Shape;1584;p27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1585" name="Google Shape;1585;p2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8" name="Google Shape;1588;p27"/>
          <p:cNvGrpSpPr/>
          <p:nvPr/>
        </p:nvGrpSpPr>
        <p:grpSpPr>
          <a:xfrm flipH="1" rot="-5400000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1589" name="Google Shape;1589;p2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7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7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7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5" name="Google Shape;1595;p27"/>
          <p:cNvSpPr/>
          <p:nvPr/>
        </p:nvSpPr>
        <p:spPr>
          <a:xfrm rot="5400000">
            <a:off x="5457595" y="-4919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6" name="Google Shape;1596;p27"/>
          <p:cNvSpPr/>
          <p:nvPr/>
        </p:nvSpPr>
        <p:spPr>
          <a:xfrm rot="5400000">
            <a:off x="5736895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p27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8" name="Google Shape;1598;p27"/>
          <p:cNvSpPr/>
          <p:nvPr/>
        </p:nvSpPr>
        <p:spPr>
          <a:xfrm rot="5400000">
            <a:off x="8208386" y="420378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9" name="Google Shape;1599;p27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0" name="Google Shape;1600;p27"/>
          <p:cNvGrpSpPr/>
          <p:nvPr/>
        </p:nvGrpSpPr>
        <p:grpSpPr>
          <a:xfrm>
            <a:off x="7965207" y="312162"/>
            <a:ext cx="1520982" cy="302065"/>
            <a:chOff x="5642557" y="-150670"/>
            <a:chExt cx="1520982" cy="302065"/>
          </a:xfrm>
        </p:grpSpPr>
        <p:sp>
          <p:nvSpPr>
            <p:cNvPr id="1601" name="Google Shape;1601;p2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6" name="Google Shape;1606;p27"/>
          <p:cNvGrpSpPr/>
          <p:nvPr/>
        </p:nvGrpSpPr>
        <p:grpSpPr>
          <a:xfrm>
            <a:off x="8495989" y="3241228"/>
            <a:ext cx="883262" cy="242091"/>
            <a:chOff x="2300350" y="2601250"/>
            <a:chExt cx="2275275" cy="623625"/>
          </a:xfrm>
        </p:grpSpPr>
        <p:sp>
          <p:nvSpPr>
            <p:cNvPr id="1607" name="Google Shape;1607;p27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7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7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7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7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7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3" name="Google Shape;1613;p27"/>
          <p:cNvGrpSpPr/>
          <p:nvPr/>
        </p:nvGrpSpPr>
        <p:grpSpPr>
          <a:xfrm>
            <a:off x="8267392" y="1860741"/>
            <a:ext cx="1105976" cy="133969"/>
            <a:chOff x="8183182" y="663852"/>
            <a:chExt cx="1475028" cy="178673"/>
          </a:xfrm>
        </p:grpSpPr>
        <p:grpSp>
          <p:nvGrpSpPr>
            <p:cNvPr id="1614" name="Google Shape;1614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615" name="Google Shape;1615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25" name="Google Shape;1625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626" name="Google Shape;1626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36" name="Google Shape;1636;p27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1637" name="Google Shape;1637;p2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2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2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2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2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2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2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1" name="Google Shape;1651;p27"/>
          <p:cNvGrpSpPr/>
          <p:nvPr/>
        </p:nvGrpSpPr>
        <p:grpSpPr>
          <a:xfrm>
            <a:off x="-235013" y="829744"/>
            <a:ext cx="1105976" cy="133969"/>
            <a:chOff x="8183182" y="663852"/>
            <a:chExt cx="1475028" cy="178673"/>
          </a:xfrm>
        </p:grpSpPr>
        <p:grpSp>
          <p:nvGrpSpPr>
            <p:cNvPr id="1652" name="Google Shape;1652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653" name="Google Shape;165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3" name="Google Shape;1663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664" name="Google Shape;1664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1"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5" name="Google Shape;1675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676" name="Google Shape;1676;p2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2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2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2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2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2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2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2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2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2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2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2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2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2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2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2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2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2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2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2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2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4" name="Google Shape;1714;p28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15" name="Google Shape;1715;p28"/>
          <p:cNvSpPr txBox="1"/>
          <p:nvPr>
            <p:ph idx="2" type="title"/>
          </p:nvPr>
        </p:nvSpPr>
        <p:spPr>
          <a:xfrm>
            <a:off x="841275" y="2611096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16" name="Google Shape;1716;p28"/>
          <p:cNvSpPr txBox="1"/>
          <p:nvPr>
            <p:ph idx="1" type="subTitle"/>
          </p:nvPr>
        </p:nvSpPr>
        <p:spPr>
          <a:xfrm>
            <a:off x="841275" y="3019695"/>
            <a:ext cx="2040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7" name="Google Shape;1717;p28"/>
          <p:cNvSpPr txBox="1"/>
          <p:nvPr>
            <p:ph hasCustomPrompt="1" idx="3" type="title"/>
          </p:nvPr>
        </p:nvSpPr>
        <p:spPr>
          <a:xfrm>
            <a:off x="744825" y="1668255"/>
            <a:ext cx="2233500" cy="788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18" name="Google Shape;1718;p28"/>
          <p:cNvSpPr txBox="1"/>
          <p:nvPr>
            <p:ph idx="4" type="title"/>
          </p:nvPr>
        </p:nvSpPr>
        <p:spPr>
          <a:xfrm>
            <a:off x="3551593" y="2972975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19" name="Google Shape;1719;p28"/>
          <p:cNvSpPr txBox="1"/>
          <p:nvPr>
            <p:ph idx="5" type="subTitle"/>
          </p:nvPr>
        </p:nvSpPr>
        <p:spPr>
          <a:xfrm>
            <a:off x="3551593" y="3381574"/>
            <a:ext cx="2040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20" name="Google Shape;1720;p28"/>
          <p:cNvSpPr txBox="1"/>
          <p:nvPr>
            <p:ph hasCustomPrompt="1" idx="6" type="title"/>
          </p:nvPr>
        </p:nvSpPr>
        <p:spPr>
          <a:xfrm>
            <a:off x="3455143" y="2030134"/>
            <a:ext cx="2233500" cy="788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21" name="Google Shape;1721;p28"/>
          <p:cNvSpPr txBox="1"/>
          <p:nvPr>
            <p:ph idx="7" type="title"/>
          </p:nvPr>
        </p:nvSpPr>
        <p:spPr>
          <a:xfrm>
            <a:off x="6261925" y="2611096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22" name="Google Shape;1722;p28"/>
          <p:cNvSpPr txBox="1"/>
          <p:nvPr>
            <p:ph idx="8" type="subTitle"/>
          </p:nvPr>
        </p:nvSpPr>
        <p:spPr>
          <a:xfrm>
            <a:off x="6261925" y="3019695"/>
            <a:ext cx="2040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23" name="Google Shape;1723;p28"/>
          <p:cNvSpPr txBox="1"/>
          <p:nvPr>
            <p:ph hasCustomPrompt="1" idx="9" type="title"/>
          </p:nvPr>
        </p:nvSpPr>
        <p:spPr>
          <a:xfrm>
            <a:off x="6165475" y="1668255"/>
            <a:ext cx="2233500" cy="788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724" name="Google Shape;1724;p28"/>
          <p:cNvGrpSpPr/>
          <p:nvPr/>
        </p:nvGrpSpPr>
        <p:grpSpPr>
          <a:xfrm>
            <a:off x="-11" y="4335989"/>
            <a:ext cx="1284435" cy="586800"/>
            <a:chOff x="-11" y="4335989"/>
            <a:chExt cx="1284435" cy="586800"/>
          </a:xfrm>
        </p:grpSpPr>
        <p:sp>
          <p:nvSpPr>
            <p:cNvPr id="1725" name="Google Shape;1725;p28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26" name="Google Shape;1726;p28"/>
            <p:cNvGrpSpPr/>
            <p:nvPr/>
          </p:nvGrpSpPr>
          <p:grpSpPr>
            <a:xfrm rot="10800000">
              <a:off x="-11" y="4508353"/>
              <a:ext cx="883262" cy="242091"/>
              <a:chOff x="2300350" y="2601250"/>
              <a:chExt cx="2275275" cy="623625"/>
            </a:xfrm>
          </p:grpSpPr>
          <p:sp>
            <p:nvSpPr>
              <p:cNvPr id="1727" name="Google Shape;1727;p28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28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28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28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28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28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33" name="Google Shape;1733;p28"/>
          <p:cNvGrpSpPr/>
          <p:nvPr/>
        </p:nvGrpSpPr>
        <p:grpSpPr>
          <a:xfrm>
            <a:off x="1398057" y="-114308"/>
            <a:ext cx="1520982" cy="302065"/>
            <a:chOff x="5642557" y="-150670"/>
            <a:chExt cx="1520982" cy="302065"/>
          </a:xfrm>
        </p:grpSpPr>
        <p:sp>
          <p:nvSpPr>
            <p:cNvPr id="1734" name="Google Shape;1734;p2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2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9" name="Google Shape;1739;p28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1740" name="Google Shape;1740;p2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2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2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5" name="Google Shape;1745;p28"/>
          <p:cNvSpPr/>
          <p:nvPr/>
        </p:nvSpPr>
        <p:spPr>
          <a:xfrm>
            <a:off x="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6" name="Google Shape;1746;p28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28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2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9" name="Google Shape;1749;p28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1750" name="Google Shape;1750;p2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2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2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2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2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5" name="Google Shape;1755;p28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756" name="Google Shape;1756;p28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28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28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28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28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單欄文字 1">
  <p:cSld name="ONE_COLUMN_TEXT_1"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763" name="Google Shape;1763;p2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2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2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2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2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2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2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2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2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2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2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2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2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2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2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2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2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2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2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2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2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2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2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2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2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2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2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2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2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2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2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2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2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2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2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2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2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2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1" name="Google Shape;1801;p29"/>
          <p:cNvSpPr txBox="1"/>
          <p:nvPr>
            <p:ph type="title"/>
          </p:nvPr>
        </p:nvSpPr>
        <p:spPr>
          <a:xfrm>
            <a:off x="4433200" y="1945637"/>
            <a:ext cx="399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02" name="Google Shape;1802;p29"/>
          <p:cNvSpPr txBox="1"/>
          <p:nvPr>
            <p:ph idx="1" type="subTitle"/>
          </p:nvPr>
        </p:nvSpPr>
        <p:spPr>
          <a:xfrm>
            <a:off x="4433200" y="2519285"/>
            <a:ext cx="39978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3" name="Google Shape;1803;p29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4" name="Google Shape;1804;p29"/>
          <p:cNvSpPr/>
          <p:nvPr/>
        </p:nvSpPr>
        <p:spPr>
          <a:xfrm rot="-5400000">
            <a:off x="348812" y="-552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5" name="Google Shape;1805;p29"/>
          <p:cNvGrpSpPr/>
          <p:nvPr/>
        </p:nvGrpSpPr>
        <p:grpSpPr>
          <a:xfrm rot="10800000">
            <a:off x="-11" y="465966"/>
            <a:ext cx="883262" cy="242091"/>
            <a:chOff x="2300350" y="2601250"/>
            <a:chExt cx="2275275" cy="623625"/>
          </a:xfrm>
        </p:grpSpPr>
        <p:sp>
          <p:nvSpPr>
            <p:cNvPr id="1806" name="Google Shape;1806;p2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2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2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2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2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2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2" name="Google Shape;1812;p29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813" name="Google Shape;1813;p2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2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2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2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2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8" name="Google Shape;1818;p29"/>
          <p:cNvSpPr/>
          <p:nvPr/>
        </p:nvSpPr>
        <p:spPr>
          <a:xfrm rot="5400000">
            <a:off x="5514970" y="-390021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9" name="Google Shape;1819;p29"/>
          <p:cNvSpPr/>
          <p:nvPr/>
        </p:nvSpPr>
        <p:spPr>
          <a:xfrm rot="5400000">
            <a:off x="5794270" y="-86921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0" name="Google Shape;1820;p29"/>
          <p:cNvGrpSpPr/>
          <p:nvPr/>
        </p:nvGrpSpPr>
        <p:grpSpPr>
          <a:xfrm>
            <a:off x="3502226" y="841481"/>
            <a:ext cx="1252897" cy="51000"/>
            <a:chOff x="2915381" y="4104819"/>
            <a:chExt cx="1252897" cy="51000"/>
          </a:xfrm>
        </p:grpSpPr>
        <p:sp>
          <p:nvSpPr>
            <p:cNvPr id="1821" name="Google Shape;1821;p29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29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29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29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29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29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29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29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29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29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29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29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29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29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5" name="Google Shape;1835;p29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6" name="Google Shape;1836;p29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1837" name="Google Shape;1837;p29"/>
            <p:cNvSpPr/>
            <p:nvPr/>
          </p:nvSpPr>
          <p:spPr>
            <a:xfrm flipH="1" rot="10800000">
              <a:off x="8184816" y="4723543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29"/>
            <p:cNvSpPr/>
            <p:nvPr/>
          </p:nvSpPr>
          <p:spPr>
            <a:xfrm flipH="1" rot="10800000">
              <a:off x="8085946" y="4828583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29"/>
            <p:cNvSpPr/>
            <p:nvPr/>
          </p:nvSpPr>
          <p:spPr>
            <a:xfrm flipH="1" rot="10800000">
              <a:off x="8110687" y="4853293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0" name="Google Shape;1840;p29"/>
          <p:cNvSpPr/>
          <p:nvPr/>
        </p:nvSpPr>
        <p:spPr>
          <a:xfrm rot="10800000">
            <a:off x="419712" y="40640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1" name="Google Shape;1841;p29"/>
          <p:cNvGrpSpPr/>
          <p:nvPr/>
        </p:nvGrpSpPr>
        <p:grpSpPr>
          <a:xfrm rot="5400000">
            <a:off x="29239" y="3087771"/>
            <a:ext cx="98902" cy="553090"/>
            <a:chOff x="4898850" y="4820550"/>
            <a:chExt cx="98902" cy="553090"/>
          </a:xfrm>
        </p:grpSpPr>
        <p:sp>
          <p:nvSpPr>
            <p:cNvPr id="1842" name="Google Shape;1842;p2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2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2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2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2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7" name="Google Shape;1847;p29"/>
          <p:cNvGrpSpPr/>
          <p:nvPr/>
        </p:nvGrpSpPr>
        <p:grpSpPr>
          <a:xfrm>
            <a:off x="4954518" y="4958766"/>
            <a:ext cx="1520982" cy="302065"/>
            <a:chOff x="5642557" y="-150670"/>
            <a:chExt cx="1520982" cy="302065"/>
          </a:xfrm>
        </p:grpSpPr>
        <p:sp>
          <p:nvSpPr>
            <p:cNvPr id="1848" name="Google Shape;1848;p2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2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2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2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2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6"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4" name="Google Shape;1854;p3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855" name="Google Shape;1855;p30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0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0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0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0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0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0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0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0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0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0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0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0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0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0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0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0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0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0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0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0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0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0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0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0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0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0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0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0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0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0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0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0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0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0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0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0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0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3" name="Google Shape;1893;p30"/>
          <p:cNvSpPr txBox="1"/>
          <p:nvPr>
            <p:ph type="title"/>
          </p:nvPr>
        </p:nvSpPr>
        <p:spPr>
          <a:xfrm>
            <a:off x="865500" y="1323677"/>
            <a:ext cx="4166100" cy="572700"/>
          </a:xfrm>
          <a:prstGeom prst="rect">
            <a:avLst/>
          </a:prstGeom>
          <a:effectLst>
            <a:outerShdw blurRad="85725" rotWithShape="0" algn="bl">
              <a:schemeClr val="accent2">
                <a:alpha val="4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94" name="Google Shape;1894;p30"/>
          <p:cNvSpPr txBox="1"/>
          <p:nvPr>
            <p:ph idx="1" type="subTitle"/>
          </p:nvPr>
        </p:nvSpPr>
        <p:spPr>
          <a:xfrm>
            <a:off x="865500" y="1966252"/>
            <a:ext cx="4166100" cy="19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grpSp>
        <p:nvGrpSpPr>
          <p:cNvPr id="1895" name="Google Shape;1895;p30"/>
          <p:cNvGrpSpPr/>
          <p:nvPr/>
        </p:nvGrpSpPr>
        <p:grpSpPr>
          <a:xfrm rot="5400000">
            <a:off x="-74785" y="2017490"/>
            <a:ext cx="883262" cy="242091"/>
            <a:chOff x="2300350" y="2601250"/>
            <a:chExt cx="2275275" cy="623625"/>
          </a:xfrm>
        </p:grpSpPr>
        <p:sp>
          <p:nvSpPr>
            <p:cNvPr id="1896" name="Google Shape;1896;p30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0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0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0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0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0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2" name="Google Shape;1902;p30"/>
          <p:cNvGrpSpPr/>
          <p:nvPr/>
        </p:nvGrpSpPr>
        <p:grpSpPr>
          <a:xfrm>
            <a:off x="2272907" y="-131145"/>
            <a:ext cx="1520982" cy="302065"/>
            <a:chOff x="5642557" y="-150670"/>
            <a:chExt cx="1520982" cy="302065"/>
          </a:xfrm>
        </p:grpSpPr>
        <p:sp>
          <p:nvSpPr>
            <p:cNvPr id="1903" name="Google Shape;1903;p30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0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0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0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0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8" name="Google Shape;1908;p30"/>
          <p:cNvGrpSpPr/>
          <p:nvPr/>
        </p:nvGrpSpPr>
        <p:grpSpPr>
          <a:xfrm rot="5400000">
            <a:off x="85100" y="3794850"/>
            <a:ext cx="98902" cy="553090"/>
            <a:chOff x="4898850" y="4820550"/>
            <a:chExt cx="98902" cy="553090"/>
          </a:xfrm>
        </p:grpSpPr>
        <p:sp>
          <p:nvSpPr>
            <p:cNvPr id="1909" name="Google Shape;1909;p3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4" name="Google Shape;1914;p30"/>
          <p:cNvSpPr/>
          <p:nvPr/>
        </p:nvSpPr>
        <p:spPr>
          <a:xfrm>
            <a:off x="538387" y="-26918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5" name="Google Shape;1915;p30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6" name="Google Shape;1916;p30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7" name="Google Shape;1917;p30"/>
          <p:cNvGrpSpPr/>
          <p:nvPr/>
        </p:nvGrpSpPr>
        <p:grpSpPr>
          <a:xfrm rot="5400000">
            <a:off x="8083957" y="246162"/>
            <a:ext cx="1520982" cy="302065"/>
            <a:chOff x="5642557" y="-150670"/>
            <a:chExt cx="1520982" cy="302065"/>
          </a:xfrm>
        </p:grpSpPr>
        <p:sp>
          <p:nvSpPr>
            <p:cNvPr id="1918" name="Google Shape;1918;p30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0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0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0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0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3" name="Google Shape;1923;p30"/>
          <p:cNvGrpSpPr/>
          <p:nvPr/>
        </p:nvGrpSpPr>
        <p:grpSpPr>
          <a:xfrm>
            <a:off x="-240856" y="4335989"/>
            <a:ext cx="1525280" cy="586800"/>
            <a:chOff x="-240856" y="4335989"/>
            <a:chExt cx="1525280" cy="586800"/>
          </a:xfrm>
        </p:grpSpPr>
        <p:sp>
          <p:nvSpPr>
            <p:cNvPr id="1924" name="Google Shape;1924;p30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25" name="Google Shape;1925;p30"/>
            <p:cNvGrpSpPr/>
            <p:nvPr/>
          </p:nvGrpSpPr>
          <p:grpSpPr>
            <a:xfrm>
              <a:off x="-240856" y="4562421"/>
              <a:ext cx="1105976" cy="133969"/>
              <a:chOff x="8183182" y="663852"/>
              <a:chExt cx="1475028" cy="178673"/>
            </a:xfrm>
          </p:grpSpPr>
          <p:grpSp>
            <p:nvGrpSpPr>
              <p:cNvPr id="1926" name="Google Shape;1926;p30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927" name="Google Shape;1927;p30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8" name="Google Shape;1928;p30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9" name="Google Shape;1929;p30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0" name="Google Shape;1930;p30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1" name="Google Shape;1931;p30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2" name="Google Shape;1932;p30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3" name="Google Shape;1933;p30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4" name="Google Shape;1934;p30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5" name="Google Shape;1935;p30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6" name="Google Shape;1936;p30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37" name="Google Shape;1937;p30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938" name="Google Shape;1938;p30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9" name="Google Shape;1939;p30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0" name="Google Shape;1940;p30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1" name="Google Shape;1941;p30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2" name="Google Shape;1942;p30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3" name="Google Shape;1943;p30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4" name="Google Shape;1944;p30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5" name="Google Shape;1945;p30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6" name="Google Shape;1946;p30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7" name="Google Shape;1947;p30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948" name="Google Shape;1948;p30"/>
          <p:cNvGrpSpPr/>
          <p:nvPr/>
        </p:nvGrpSpPr>
        <p:grpSpPr>
          <a:xfrm>
            <a:off x="5717407" y="4966605"/>
            <a:ext cx="1520982" cy="302065"/>
            <a:chOff x="5642557" y="-150670"/>
            <a:chExt cx="1520982" cy="302065"/>
          </a:xfrm>
        </p:grpSpPr>
        <p:sp>
          <p:nvSpPr>
            <p:cNvPr id="1949" name="Google Shape;1949;p30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0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0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0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0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2"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5" name="Google Shape;1955;p3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956" name="Google Shape;1956;p31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1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1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1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1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1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1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1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1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1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1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1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1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1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1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1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1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1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1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1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1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1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1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1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1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1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1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1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1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1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1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1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1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1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1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1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1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1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4" name="Google Shape;1994;p31"/>
          <p:cNvSpPr txBox="1"/>
          <p:nvPr>
            <p:ph type="title"/>
          </p:nvPr>
        </p:nvSpPr>
        <p:spPr>
          <a:xfrm>
            <a:off x="2335650" y="758125"/>
            <a:ext cx="4472700" cy="9555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7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95" name="Google Shape;1995;p31"/>
          <p:cNvSpPr txBox="1"/>
          <p:nvPr>
            <p:ph idx="1" type="subTitle"/>
          </p:nvPr>
        </p:nvSpPr>
        <p:spPr>
          <a:xfrm>
            <a:off x="2335650" y="1775000"/>
            <a:ext cx="4472700" cy="10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96" name="Google Shape;1996;p31"/>
          <p:cNvSpPr txBox="1"/>
          <p:nvPr/>
        </p:nvSpPr>
        <p:spPr>
          <a:xfrm>
            <a:off x="2532450" y="3327757"/>
            <a:ext cx="40791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Credits:</a:t>
            </a:r>
            <a:r>
              <a:rPr lang="zh-TW" sz="12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zh-TW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This presentation template was created by </a:t>
            </a:r>
            <a:r>
              <a:rPr b="1" lang="zh-TW" sz="1200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zh-TW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b="1" lang="zh-TW" sz="1200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zh-TW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infographics &amp; images by </a:t>
            </a:r>
            <a:r>
              <a:rPr b="1" lang="zh-TW" sz="1200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997" name="Google Shape;1997;p31"/>
          <p:cNvSpPr/>
          <p:nvPr/>
        </p:nvSpPr>
        <p:spPr>
          <a:xfrm rot="10800000">
            <a:off x="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8" name="Google Shape;1998;p31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1999" name="Google Shape;1999;p31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00" name="Google Shape;2000;p31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2001" name="Google Shape;2001;p31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2" name="Google Shape;2002;p31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3" name="Google Shape;2003;p31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4" name="Google Shape;2004;p31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5" name="Google Shape;2005;p31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6" name="Google Shape;2006;p31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07" name="Google Shape;2007;p31"/>
          <p:cNvGrpSpPr/>
          <p:nvPr/>
        </p:nvGrpSpPr>
        <p:grpSpPr>
          <a:xfrm>
            <a:off x="2618882" y="4981392"/>
            <a:ext cx="1520982" cy="302065"/>
            <a:chOff x="5642557" y="-150670"/>
            <a:chExt cx="1520982" cy="302065"/>
          </a:xfrm>
        </p:grpSpPr>
        <p:sp>
          <p:nvSpPr>
            <p:cNvPr id="2008" name="Google Shape;2008;p3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3" name="Google Shape;2013;p31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014" name="Google Shape;2014;p3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9" name="Google Shape;2019;p31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2020" name="Google Shape;2020;p31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1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2" name="Google Shape;2022;p31"/>
          <p:cNvGrpSpPr/>
          <p:nvPr/>
        </p:nvGrpSpPr>
        <p:grpSpPr>
          <a:xfrm flipH="1">
            <a:off x="-529079" y="4313280"/>
            <a:ext cx="1823016" cy="196994"/>
            <a:chOff x="7857346" y="4002005"/>
            <a:chExt cx="1823016" cy="196994"/>
          </a:xfrm>
        </p:grpSpPr>
        <p:sp>
          <p:nvSpPr>
            <p:cNvPr id="2023" name="Google Shape;2023;p3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6" name="Google Shape;2026;p31"/>
          <p:cNvSpPr/>
          <p:nvPr/>
        </p:nvSpPr>
        <p:spPr>
          <a:xfrm rot="5400000">
            <a:off x="8208384" y="388567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7" name="Google Shape;2027;p31"/>
          <p:cNvGrpSpPr/>
          <p:nvPr/>
        </p:nvGrpSpPr>
        <p:grpSpPr>
          <a:xfrm>
            <a:off x="5202992" y="4687341"/>
            <a:ext cx="1105976" cy="133969"/>
            <a:chOff x="8183182" y="663852"/>
            <a:chExt cx="1475028" cy="178673"/>
          </a:xfrm>
        </p:grpSpPr>
        <p:grpSp>
          <p:nvGrpSpPr>
            <p:cNvPr id="2028" name="Google Shape;2028;p3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029" name="Google Shape;2029;p3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0" name="Google Shape;2030;p3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1" name="Google Shape;2031;p3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2" name="Google Shape;2032;p3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3" name="Google Shape;2033;p3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4" name="Google Shape;2034;p3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5" name="Google Shape;2035;p3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6" name="Google Shape;2036;p3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7" name="Google Shape;2037;p3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8" name="Google Shape;2038;p3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9" name="Google Shape;2039;p3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040" name="Google Shape;2040;p3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1" name="Google Shape;2041;p3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2" name="Google Shape;2042;p3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3" name="Google Shape;2043;p3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4" name="Google Shape;2044;p3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5" name="Google Shape;2045;p3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6" name="Google Shape;2046;p3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7" name="Google Shape;2047;p3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8" name="Google Shape;2048;p3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9" name="Google Shape;2049;p3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50" name="Google Shape;2050;p31"/>
          <p:cNvSpPr/>
          <p:nvPr/>
        </p:nvSpPr>
        <p:spPr>
          <a:xfrm rot="10800000">
            <a:off x="8027645" y="21741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1" name="Google Shape;2051;p31"/>
          <p:cNvGrpSpPr/>
          <p:nvPr/>
        </p:nvGrpSpPr>
        <p:grpSpPr>
          <a:xfrm rot="-5400000">
            <a:off x="7172708" y="384980"/>
            <a:ext cx="1823016" cy="296643"/>
            <a:chOff x="7857346" y="3902355"/>
            <a:chExt cx="1823016" cy="296643"/>
          </a:xfrm>
        </p:grpSpPr>
        <p:sp>
          <p:nvSpPr>
            <p:cNvPr id="2052" name="Google Shape;2052;p3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1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1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1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8" name="Google Shape;2058;p31"/>
          <p:cNvGrpSpPr/>
          <p:nvPr/>
        </p:nvGrpSpPr>
        <p:grpSpPr>
          <a:xfrm>
            <a:off x="8267392" y="2926266"/>
            <a:ext cx="1105976" cy="133969"/>
            <a:chOff x="8183182" y="663852"/>
            <a:chExt cx="1475028" cy="178673"/>
          </a:xfrm>
        </p:grpSpPr>
        <p:grpSp>
          <p:nvGrpSpPr>
            <p:cNvPr id="2059" name="Google Shape;2059;p3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060" name="Google Shape;2060;p3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1" name="Google Shape;2061;p3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2" name="Google Shape;2062;p3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3" name="Google Shape;2063;p3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4" name="Google Shape;2064;p3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5" name="Google Shape;2065;p3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6" name="Google Shape;2066;p3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3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3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9" name="Google Shape;2069;p3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0" name="Google Shape;2070;p3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071" name="Google Shape;2071;p3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2" name="Google Shape;2072;p3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3" name="Google Shape;2073;p3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3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3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3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3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3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3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3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81" name="Google Shape;2081;p31"/>
          <p:cNvGrpSpPr/>
          <p:nvPr/>
        </p:nvGrpSpPr>
        <p:grpSpPr>
          <a:xfrm>
            <a:off x="2360001" y="376081"/>
            <a:ext cx="1252897" cy="51000"/>
            <a:chOff x="2915381" y="4104819"/>
            <a:chExt cx="1252897" cy="51000"/>
          </a:xfrm>
        </p:grpSpPr>
        <p:sp>
          <p:nvSpPr>
            <p:cNvPr id="2082" name="Google Shape;2082;p31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1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1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1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1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1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1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1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1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1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1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1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1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1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7">
    <p:spTree>
      <p:nvGrpSpPr>
        <p:cNvPr id="2096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" name="Google Shape;2097;p3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098" name="Google Shape;2098;p32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2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2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2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2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2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2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2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2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2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2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2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2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2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32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32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2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2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32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2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2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32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32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32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32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2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2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32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2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2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2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2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2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32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2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2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2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32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6" name="Google Shape;2136;p32"/>
          <p:cNvSpPr txBox="1"/>
          <p:nvPr>
            <p:ph idx="1" type="subTitle"/>
          </p:nvPr>
        </p:nvSpPr>
        <p:spPr>
          <a:xfrm>
            <a:off x="713100" y="1461275"/>
            <a:ext cx="3746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137" name="Google Shape;2137;p32"/>
          <p:cNvSpPr txBox="1"/>
          <p:nvPr>
            <p:ph idx="2" type="subTitle"/>
          </p:nvPr>
        </p:nvSpPr>
        <p:spPr>
          <a:xfrm>
            <a:off x="4684200" y="1461275"/>
            <a:ext cx="3746700" cy="17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grpSp>
        <p:nvGrpSpPr>
          <p:cNvPr id="2138" name="Google Shape;2138;p32"/>
          <p:cNvGrpSpPr/>
          <p:nvPr/>
        </p:nvGrpSpPr>
        <p:grpSpPr>
          <a:xfrm>
            <a:off x="1455" y="-88864"/>
            <a:ext cx="586800" cy="1284435"/>
            <a:chOff x="1455" y="-88864"/>
            <a:chExt cx="586800" cy="1284435"/>
          </a:xfrm>
        </p:grpSpPr>
        <p:sp>
          <p:nvSpPr>
            <p:cNvPr id="2139" name="Google Shape;2139;p32"/>
            <p:cNvSpPr/>
            <p:nvPr/>
          </p:nvSpPr>
          <p:spPr>
            <a:xfrm>
              <a:off x="1455" y="-8885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40" name="Google Shape;2140;p32"/>
            <p:cNvGrpSpPr/>
            <p:nvPr/>
          </p:nvGrpSpPr>
          <p:grpSpPr>
            <a:xfrm rot="-5400000">
              <a:off x="-146785" y="231721"/>
              <a:ext cx="883262" cy="242091"/>
              <a:chOff x="2300350" y="2601250"/>
              <a:chExt cx="2275275" cy="623625"/>
            </a:xfrm>
          </p:grpSpPr>
          <p:sp>
            <p:nvSpPr>
              <p:cNvPr id="2141" name="Google Shape;2141;p3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2" name="Google Shape;2142;p3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3" name="Google Shape;2143;p3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4" name="Google Shape;2144;p3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5" name="Google Shape;2145;p3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6" name="Google Shape;2146;p3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47" name="Google Shape;2147;p32"/>
          <p:cNvGrpSpPr/>
          <p:nvPr/>
        </p:nvGrpSpPr>
        <p:grpSpPr>
          <a:xfrm rot="5400000">
            <a:off x="6254700" y="-51175"/>
            <a:ext cx="98902" cy="553090"/>
            <a:chOff x="4898850" y="4820550"/>
            <a:chExt cx="98902" cy="553090"/>
          </a:xfrm>
        </p:grpSpPr>
        <p:sp>
          <p:nvSpPr>
            <p:cNvPr id="2148" name="Google Shape;2148;p3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3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3" name="Google Shape;2153;p32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2154" name="Google Shape;2154;p3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9" name="Google Shape;2159;p32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2160" name="Google Shape;2160;p32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2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2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3" name="Google Shape;2163;p32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64" name="Google Shape;2164;p32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2165" name="Google Shape;2165;p32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2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2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2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2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0" name="Google Shape;2170;p32"/>
          <p:cNvGrpSpPr/>
          <p:nvPr/>
        </p:nvGrpSpPr>
        <p:grpSpPr>
          <a:xfrm>
            <a:off x="1434676" y="384506"/>
            <a:ext cx="1252897" cy="51000"/>
            <a:chOff x="2915381" y="4104819"/>
            <a:chExt cx="1252897" cy="51000"/>
          </a:xfrm>
        </p:grpSpPr>
        <p:sp>
          <p:nvSpPr>
            <p:cNvPr id="2171" name="Google Shape;2171;p3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3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3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5" name="Google Shape;2185;p32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">
    <p:spTree>
      <p:nvGrpSpPr>
        <p:cNvPr id="2186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p33"/>
          <p:cNvSpPr txBox="1"/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1" name="Shape 2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2" name="Google Shape;2192;p34"/>
          <p:cNvSpPr/>
          <p:nvPr/>
        </p:nvSpPr>
        <p:spPr>
          <a:xfrm>
            <a:off x="2130750" y="3329973"/>
            <a:ext cx="48825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3" name="Google Shape;2193;p34"/>
          <p:cNvSpPr txBox="1"/>
          <p:nvPr>
            <p:ph idx="1" type="subTitle"/>
          </p:nvPr>
        </p:nvSpPr>
        <p:spPr>
          <a:xfrm>
            <a:off x="1858700" y="332998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2023/02/22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2194" name="Google Shape;2194;p34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195" name="Google Shape;2195;p3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1" name="Google Shape;2201;p34"/>
          <p:cNvGrpSpPr/>
          <p:nvPr/>
        </p:nvGrpSpPr>
        <p:grpSpPr>
          <a:xfrm flipH="1" rot="-5400000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202" name="Google Shape;2202;p3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4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8" name="Google Shape;2208;p34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209" name="Google Shape;2209;p3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4" name="Google Shape;2214;p34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215" name="Google Shape;2215;p3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216" name="Google Shape;2216;p3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7" name="Google Shape;2217;p3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8" name="Google Shape;2218;p3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9" name="Google Shape;2219;p3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0" name="Google Shape;2220;p3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1" name="Google Shape;2221;p3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2" name="Google Shape;2222;p3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3" name="Google Shape;2223;p3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4" name="Google Shape;2224;p3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5" name="Google Shape;2225;p3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26" name="Google Shape;2226;p3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227" name="Google Shape;2227;p3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8" name="Google Shape;2228;p3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9" name="Google Shape;2229;p3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0" name="Google Shape;2230;p3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1" name="Google Shape;2231;p3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2" name="Google Shape;2232;p3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3" name="Google Shape;2233;p3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4" name="Google Shape;2234;p3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5" name="Google Shape;2235;p3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6" name="Google Shape;2236;p3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37" name="Google Shape;2237;p34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238" name="Google Shape;2238;p3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3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3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3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3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3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3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3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2" name="Google Shape;2252;p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50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專題進度報告</a:t>
            </a:r>
            <a:endParaRPr b="1" sz="50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6" name="Shape 2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" name="Google Shape;2257;p35"/>
          <p:cNvSpPr txBox="1"/>
          <p:nvPr>
            <p:ph type="title"/>
          </p:nvPr>
        </p:nvSpPr>
        <p:spPr>
          <a:xfrm>
            <a:off x="820800" y="846000"/>
            <a:ext cx="75057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目前進度</a:t>
            </a:r>
            <a:endParaRPr b="1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58" name="Google Shape;2258;p35"/>
          <p:cNvSpPr txBox="1"/>
          <p:nvPr/>
        </p:nvSpPr>
        <p:spPr>
          <a:xfrm>
            <a:off x="820800" y="1628075"/>
            <a:ext cx="359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b="1" lang="zh-TW">
                <a:latin typeface="Calibri"/>
                <a:ea typeface="Calibri"/>
                <a:cs typeface="Calibri"/>
                <a:sym typeface="Calibri"/>
              </a:rPr>
              <a:t>學習寫Discord Bot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環境建置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頻道加入Bot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判斷使用者輸入的功能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b="1" lang="zh-TW">
                <a:latin typeface="Calibri"/>
                <a:ea typeface="Calibri"/>
                <a:cs typeface="Calibri"/>
                <a:sym typeface="Calibri"/>
              </a:rPr>
              <a:t>讓Discord Bot import model</a:t>
            </a:r>
            <a:endParaRPr b="1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2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環境</a:t>
            </a:r>
            <a:endParaRPr/>
          </a:p>
        </p:txBody>
      </p:sp>
      <p:sp>
        <p:nvSpPr>
          <p:cNvPr id="2264" name="Google Shape;2264;p36"/>
          <p:cNvSpPr txBox="1"/>
          <p:nvPr>
            <p:ph idx="1" type="body"/>
          </p:nvPr>
        </p:nvSpPr>
        <p:spPr>
          <a:xfrm>
            <a:off x="819150" y="1540675"/>
            <a:ext cx="7505700" cy="3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目前於colab上執行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</a:rPr>
              <a:t>錯誤：</a:t>
            </a:r>
            <a:endParaRPr sz="1400">
              <a:solidFill>
                <a:srgbClr val="FF0000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</a:rPr>
              <a:t>asyncio.run() cannot be called from a running event loop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解決方法：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!</a:t>
            </a:r>
            <a:r>
              <a:rPr lang="zh-TW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pip install nest_asyncio </a:t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import nest_asyncio </a:t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nest_asyncio.apply()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8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bot </a:t>
            </a:r>
            <a:r>
              <a:rPr lang="zh-TW"/>
              <a:t>建置</a:t>
            </a:r>
            <a:endParaRPr/>
          </a:p>
        </p:txBody>
      </p:sp>
      <p:sp>
        <p:nvSpPr>
          <p:cNvPr id="2270" name="Google Shape;2270;p37"/>
          <p:cNvSpPr txBox="1"/>
          <p:nvPr>
            <p:ph idx="1" type="body"/>
          </p:nvPr>
        </p:nvSpPr>
        <p:spPr>
          <a:xfrm>
            <a:off x="819150" y="1990725"/>
            <a:ext cx="7894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目前功能：</a:t>
            </a:r>
            <a:endParaRPr sz="14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setup (存進json中)</a:t>
            </a:r>
            <a:endParaRPr sz="14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目前問題：</a:t>
            </a:r>
            <a:r>
              <a:rPr lang="zh-TW" sz="1400">
                <a:solidFill>
                  <a:srgbClr val="FF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JSONDecodeError: Expecting value: line 1 column 1 (char 0)</a:t>
            </a:r>
            <a:endParaRPr sz="1400">
              <a:solidFill>
                <a:srgbClr val="FF00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function : </a:t>
            </a:r>
            <a:endParaRPr sz="1400"/>
          </a:p>
          <a:p>
            <a:pPr indent="-317500" lvl="0" marL="9144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zh-TW" sz="1400"/>
              <a:t>讀取使用者輸入之語句 (setup)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 sz="1400"/>
              <a:t>根據輸入語句生成圖片 (generate_img)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4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p38"/>
          <p:cNvSpPr txBox="1"/>
          <p:nvPr>
            <p:ph type="title"/>
          </p:nvPr>
        </p:nvSpPr>
        <p:spPr>
          <a:xfrm>
            <a:off x="820800" y="846000"/>
            <a:ext cx="75057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目前成果</a:t>
            </a:r>
            <a:endParaRPr/>
          </a:p>
        </p:txBody>
      </p:sp>
      <p:sp>
        <p:nvSpPr>
          <p:cNvPr id="2276" name="Google Shape;2276;p38"/>
          <p:cNvSpPr txBox="1"/>
          <p:nvPr/>
        </p:nvSpPr>
        <p:spPr>
          <a:xfrm>
            <a:off x="197475" y="4322000"/>
            <a:ext cx="6914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7" name="Google Shape;22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325" y="1444200"/>
            <a:ext cx="3988276" cy="339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p3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下次要做的事</a:t>
            </a:r>
            <a:endParaRPr/>
          </a:p>
        </p:txBody>
      </p:sp>
      <p:sp>
        <p:nvSpPr>
          <p:cNvPr id="2283" name="Google Shape;2283;p3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 sz="1400"/>
              <a:t>建立簡單database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 sz="1400"/>
              <a:t>將產出的圖片丟進去img2img，壓成gif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