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55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11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1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7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739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749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188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81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11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76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56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43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47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408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81DD-D24D-4F28-A6EC-46933FFD7AB0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B8347D-BC84-458F-9336-13A0A58F6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5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rajz látható&#10;&#10;Automatikusan generált leírás">
            <a:extLst>
              <a:ext uri="{FF2B5EF4-FFF2-40B4-BE49-F238E27FC236}">
                <a16:creationId xmlns:a16="http://schemas.microsoft.com/office/drawing/2014/main" id="{0C5FA9BD-2C64-4E1F-B4A5-9139DD34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42" y="3640442"/>
            <a:ext cx="2404391" cy="2224062"/>
          </a:xfrm>
          <a:prstGeom prst="rect">
            <a:avLst/>
          </a:prstGeo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6C90E64A-6154-4C30-8FE4-380C4FFA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hu-HU" dirty="0"/>
              <a:t>megnyitása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2A8C5882-7DFF-4481-BD35-7671DDCA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hu-HU" dirty="0" err="1"/>
              <a:t>öbb</a:t>
            </a:r>
            <a:r>
              <a:rPr lang="hu-HU" dirty="0"/>
              <a:t> különböző </a:t>
            </a:r>
            <a:r>
              <a:rPr lang="hu-HU" dirty="0" err="1"/>
              <a:t>Vivado</a:t>
            </a:r>
            <a:r>
              <a:rPr lang="hu-HU" dirty="0"/>
              <a:t> tervezőeszköz van, és ezekből szükséges kiválasztani a </a:t>
            </a:r>
            <a:r>
              <a:rPr lang="hu-HU" dirty="0" err="1"/>
              <a:t>Vivado</a:t>
            </a:r>
            <a:r>
              <a:rPr lang="hu-HU" dirty="0"/>
              <a:t> 2017.4-es változatot</a:t>
            </a:r>
          </a:p>
        </p:txBody>
      </p:sp>
      <p:pic>
        <p:nvPicPr>
          <p:cNvPr id="8" name="Kép 7" descr="A képen képernyőkép, madár látható&#10;&#10;Automatikusan generált leírás">
            <a:extLst>
              <a:ext uri="{FF2B5EF4-FFF2-40B4-BE49-F238E27FC236}">
                <a16:creationId xmlns:a16="http://schemas.microsoft.com/office/drawing/2014/main" id="{F168A2F2-8133-4755-A827-1C97A653E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21" y="3918919"/>
            <a:ext cx="333421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3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8A6F83-2FC7-4A8A-8817-F6BA13C6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 és bemeneti jelek definiálása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AAB07183-EDCE-4158-B35E-ACD14F424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1" y="1819190"/>
            <a:ext cx="4456437" cy="48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7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8C52EC-EF22-44C6-8D0E-FFDB4B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Signal-ok</a:t>
            </a:r>
            <a:r>
              <a:rPr lang="hu-HU" dirty="0"/>
              <a:t>, már meglévő komponensek, adatstruktúrák definiálása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C93053B3-5B35-45BE-A6C7-695AC1AC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28" y="1890297"/>
            <a:ext cx="479174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3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1A405C-3C6E-4466-9448-2876355A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Állapotregiszter lekódolása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9D3E36EE-673D-4063-907E-3C4DEBB59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2536358"/>
            <a:ext cx="490606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5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FC66E2-5E32-4428-AD09-FBB83A47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Következő állapotlogika megírása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D5229D43-97F0-4368-AA52-E647C3A90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01" y="1961247"/>
            <a:ext cx="4054997" cy="48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4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0E9A1B-2AE6-420A-B24E-37D9569F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Kapcsolóhálózat megvalósítása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912FB090-20AF-4393-B3CA-48B411F4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28" y="1990046"/>
            <a:ext cx="442974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0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46F363-8835-44F1-9641-BF3A0AA9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Adatregiszterek frissítésének megvalósítása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49042D60-C15A-4D27-9236-9F5EE09C8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141936"/>
            <a:ext cx="381053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8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93AA68-EEF5-4B28-AEC9-29749C0F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Kimeneti jelek értékadása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E024E48F-183C-4263-AAF7-44B34A5DD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7" y="2727411"/>
            <a:ext cx="6216206" cy="18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07AD10-5180-41A3-BFC7-292BBF36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Megírt programkód szintetizálása</a:t>
            </a:r>
          </a:p>
        </p:txBody>
      </p:sp>
      <p:pic>
        <p:nvPicPr>
          <p:cNvPr id="4" name="Kép 3" descr="A képen képernyőkép, computer, számítógép, képernyő látható&#10;&#10;Automatikusan generált leírás">
            <a:extLst>
              <a:ext uri="{FF2B5EF4-FFF2-40B4-BE49-F238E27FC236}">
                <a16:creationId xmlns:a16="http://schemas.microsoft.com/office/drawing/2014/main" id="{66129D5B-004D-4CC8-80E8-8E76812A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24" y="1841769"/>
            <a:ext cx="7504751" cy="48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53F00E-CFB2-4D86-8A5C-82E569F6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Erőforráshasználat beállítása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jobs</a:t>
            </a:r>
            <a:r>
              <a:rPr lang="hu-HU" dirty="0"/>
              <a:t> a lehető legnagyobb</a:t>
            </a:r>
            <a:endParaRPr lang="en-US" dirty="0"/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5628E93A-B0FA-40D5-A2D3-4537BFC5C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43" y="2659167"/>
            <a:ext cx="5285714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7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3FCFB1-2419-4D36-A884-C4E7B88C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 aktuális állapotának jelzése, háttérfolyamat dolgozik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90E72BDC-79A8-465A-A8F6-146873B06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6" y="1777774"/>
            <a:ext cx="12085714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4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349630-0990-40B8-84B7-F9C5D36E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projekt létrehozása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303E4EF4-E2DE-4AA1-B2CA-7C871193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1" y="1933762"/>
            <a:ext cx="2942857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9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929FCF-AB33-451E-865B-8E28A9CC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 aktuális állapotának jelzése, háttérfolyamat </a:t>
            </a:r>
            <a:r>
              <a:rPr lang="hu-HU" dirty="0" err="1"/>
              <a:t>befelyeződött</a:t>
            </a:r>
            <a:endParaRPr lang="hu-HU" dirty="0"/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89DBBE95-B8B8-457C-ABDF-0384F54D3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28" y="2329506"/>
            <a:ext cx="5267343" cy="21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9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6DF5B5-D4E5-4773-90D1-7AFF0490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 lejárta után elérhető eszközök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legjobb beállítani nem csinálni semmit a szintézis után, majd manuálisan elkezdeni a következő folyamatot.</a:t>
            </a:r>
            <a:endParaRPr lang="en-US" dirty="0"/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58FFD417-4682-4D03-B5D9-5C46F81C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82" y="2823932"/>
            <a:ext cx="3761905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8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4E854B-9CC2-4C91-9978-6096657E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Szimulációs állomány létrehozása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D5D95F11-152A-427A-B087-176F73C6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95" y="1793520"/>
            <a:ext cx="3832809" cy="50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18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36F0EE-7F17-4D10-B18E-9E422B23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Szimulációs állomány létrehozása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DF9D9DE7-113B-4A33-99A6-6F39C5B07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28" y="1690688"/>
            <a:ext cx="7321943" cy="49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68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3B9A4-91FB-47DA-9B53-02F1068A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Szimulációs állomány létrehozása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D976404B-320F-4B46-89E8-D2E1740B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92" y="1884254"/>
            <a:ext cx="6537415" cy="44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8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0881AF-D8CF-44A2-BC77-8808EFB9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Szimulációs állomány létrehozása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5F0A8C45-D491-43AF-AFC1-00AB6DBD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Javasolt, hogy a szimulációs állomány neve hasonlítson a tesztelendő állomány nevéhez, kiegészítve az _</a:t>
            </a:r>
            <a:r>
              <a:rPr lang="hu-HU" dirty="0" err="1"/>
              <a:t>sim</a:t>
            </a:r>
            <a:r>
              <a:rPr lang="hu-HU" dirty="0"/>
              <a:t> jelzővel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ED2E3EB2-3C6D-4A36-BDCE-8E71EAAC5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47" y="2959519"/>
            <a:ext cx="416190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8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4537E-EBF8-4FBA-B310-F0619E43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Ellenőrizni a szimulációs fájlt jelenlétét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AB525F27-DB09-44F1-A72D-FE292905F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09" y="2137822"/>
            <a:ext cx="6385981" cy="43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1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1A2520-2A20-4595-B5C0-ACA6CC40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Szimulációs állomány ki és bemenetei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350FD26-7868-4E76-95CC-1340EA3B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Szimulációs állományok nem igényelnek ki és bemeneti port-jeleket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610CC583-3B86-41CF-A2FF-BFD8531D5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1768"/>
            <a:ext cx="5919651" cy="4296232"/>
          </a:xfrm>
          <a:prstGeom prst="rect">
            <a:avLst/>
          </a:prstGeom>
        </p:spPr>
      </p:pic>
      <p:pic>
        <p:nvPicPr>
          <p:cNvPr id="8" name="Kép 7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1E4A8131-BFBA-4234-A2B5-6A30E827C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52" y="3063199"/>
            <a:ext cx="3819048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8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13FF4F-AD00-40F3-A185-C912279F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Szimulációs állomány komponenseinek, vezérlőjeleinek deklarálása</a:t>
            </a:r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C36F65A0-C8A5-4DA8-A56F-6D08B8FAD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6015"/>
            <a:ext cx="4686954" cy="3848637"/>
          </a:xfrm>
          <a:prstGeom prst="rect">
            <a:avLst/>
          </a:prstGeom>
        </p:spPr>
      </p:pic>
      <p:pic>
        <p:nvPicPr>
          <p:cNvPr id="8" name="Kép 7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E86C94A6-C38A-42AE-BD76-01E207EE8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66" y="2491330"/>
            <a:ext cx="507753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5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1F4468-5C80-4FE7-ADA3-B6FFFFF4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Órajel periódusának megfelelő időegység deklarálása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C2299063-4118-4DC2-B784-8E3FC9F62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07" y="2471604"/>
            <a:ext cx="419158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3B1B7F-4535-463C-BA60-8E75CC77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neve és munkakönyvtár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Munkak</a:t>
            </a:r>
            <a:r>
              <a:rPr lang="hu-HU" dirty="0" err="1"/>
              <a:t>önyvtár</a:t>
            </a:r>
            <a:r>
              <a:rPr lang="hu-HU" dirty="0"/>
              <a:t> elérési pontja az egyetemi számítógépeken a D: meghajtón van a diák neve alatti könyvtárban. Ha nincs könyvtára, hozzon létre egyet</a:t>
            </a:r>
            <a:endParaRPr lang="en-US" dirty="0"/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3DF4B51E-E878-404E-B8A0-355D3891D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2801755"/>
            <a:ext cx="4826639" cy="40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56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B989DB-2CC3-4F6E-9D7F-D3795C4B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 </a:t>
            </a:r>
            <a:r>
              <a:rPr lang="hu-HU" dirty="0" err="1"/>
              <a:t>példányosítása</a:t>
            </a:r>
            <a:endParaRPr lang="hu-HU" dirty="0"/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C0A49C91-66A0-44F2-96F7-7C52E386D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742839"/>
            <a:ext cx="480127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24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2FD3CB-D8B2-437E-8151-F51773B9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Órajel generálása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28DD300A-1CF9-47C6-AB70-5A410B0FA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33" y="1928603"/>
            <a:ext cx="489653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3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2EECB3-88E9-4C01-A6CD-EE10F4F8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 szimulációja, ki és bemeneti jelek meghatározása adott időben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839F3183-23FF-46A2-843B-BC047FCFD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37" y="1685138"/>
            <a:ext cx="4493409" cy="4909314"/>
          </a:xfrm>
          <a:prstGeom prst="rect">
            <a:avLst/>
          </a:prstGeom>
        </p:spPr>
      </p:pic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BBF8292-7E8B-4AB8-885D-4BF19A6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83" y="2294840"/>
            <a:ext cx="3467584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6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5A0D94-62A0-4D8F-BA04-DE9AF812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 szimulációja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BB405AD7-58C2-42D1-8C9F-088A1584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53" y="1640920"/>
            <a:ext cx="8471894" cy="52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33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92A0A1-3DD8-4284-8F22-525A259C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Szimulációs környezet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A7729188-CF5A-481C-BCD0-685FCD73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Ajánlott megnyomni a Zoom </a:t>
            </a:r>
            <a:r>
              <a:rPr lang="hu-HU" dirty="0" err="1"/>
              <a:t>to</a:t>
            </a:r>
            <a:r>
              <a:rPr lang="hu-HU" dirty="0"/>
              <a:t> fit gombot azért, hogy lehessen látni, hogy a programrészlet lefutott-e vagy sem a grafikonon</a:t>
            </a:r>
          </a:p>
        </p:txBody>
      </p:sp>
      <p:pic>
        <p:nvPicPr>
          <p:cNvPr id="4" name="Kép 3" descr="A képen képernyőkép, számítógép, computer, monitor látható&#10;&#10;Automatikusan generált leírás">
            <a:extLst>
              <a:ext uri="{FF2B5EF4-FFF2-40B4-BE49-F238E27FC236}">
                <a16:creationId xmlns:a16="http://schemas.microsoft.com/office/drawing/2014/main" id="{D983E9A9-ABE1-41FF-9B76-7275DB5D8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2917980"/>
            <a:ext cx="8975558" cy="38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3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D7FD6D-529E-4C35-89C7-9BD0CE79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 értékének ábrázolása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 bináris, decimális, hexadecimális vagy egyéb ábrázolási mód, szükség szerint</a:t>
            </a:r>
            <a:endParaRPr lang="en-US" dirty="0"/>
          </a:p>
        </p:txBody>
      </p:sp>
      <p:pic>
        <p:nvPicPr>
          <p:cNvPr id="6" name="Tartalom helye 4" descr="A képen képernyőkép, számítógép, monitor, íróasztal látható&#10;&#10;Automatikusan generált leírás">
            <a:extLst>
              <a:ext uri="{FF2B5EF4-FFF2-40B4-BE49-F238E27FC236}">
                <a16:creationId xmlns:a16="http://schemas.microsoft.com/office/drawing/2014/main" id="{5D43C68A-F202-4888-9DCD-48635B23A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93" y="2506662"/>
            <a:ext cx="2808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E43D96-D07D-4AE2-937B-208D9FA6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típusa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C504196F-B9D1-4BB9-A38B-9FC7D1D6B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73" y="1820214"/>
            <a:ext cx="5662853" cy="48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F08152-B3A8-4E53-977C-07A3871D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fájl létrehozása, létező fájl betöltése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F8646C57-29BD-49FA-84EA-33B06C4BE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94" y="1941686"/>
            <a:ext cx="5748744" cy="4916314"/>
          </a:xfrm>
          <a:prstGeom prst="rect">
            <a:avLst/>
          </a:prstGeom>
        </p:spPr>
      </p:pic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0C45626F-6290-444D-B109-40BF35825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35" y="2294104"/>
            <a:ext cx="3819048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6A60D2-D1FD-454A-95FC-A35401E3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fájl létrehozása, létező fájl betöltése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Fájlok létrehozásának/hozzáadásának ellenőrzése</a:t>
            </a:r>
            <a:endParaRPr lang="en-US" dirty="0"/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0F249F5-2F1E-4153-8FA3-11835C49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9" y="2441697"/>
            <a:ext cx="5181281" cy="441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4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EF5E30-4755-4597-A9B2-98F31C2F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Constraint</a:t>
            </a:r>
            <a:r>
              <a:rPr lang="hu-HU" dirty="0"/>
              <a:t> állomány létrehozása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EF14E7A6-ED32-4E5E-891E-4735F142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Kezdetben nem szükséges, felprogramozáskor használatos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5C0B506D-3CDB-4ACF-9174-13662744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610" y="2511389"/>
            <a:ext cx="5048081" cy="4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6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DC82B-83C7-466E-B4FF-6C36E95A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FPGA lap kiválasztása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laborban leggyakrabban használt fejlesztőlap a </a:t>
            </a:r>
            <a:r>
              <a:rPr lang="hu-HU" dirty="0" err="1"/>
              <a:t>Zybo</a:t>
            </a:r>
            <a:r>
              <a:rPr lang="hu-HU" dirty="0"/>
              <a:t> Zynq-700</a:t>
            </a:r>
            <a:endParaRPr lang="en-US" dirty="0"/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C829B8F-DCC6-46F6-B53D-1DF0BAF9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56" y="2525486"/>
            <a:ext cx="5076481" cy="43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1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1A01D4-B46E-448D-869C-8575FD0A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létrehozásának </a:t>
            </a:r>
            <a:r>
              <a:rPr lang="hu-HU" dirty="0" err="1"/>
              <a:t>finalizálása</a:t>
            </a:r>
            <a:endParaRPr lang="hu-HU" dirty="0"/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ED5B82F6-5382-425E-978B-13F843AA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23" y="1971015"/>
            <a:ext cx="5436354" cy="46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32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280</Words>
  <Application>Microsoft Office PowerPoint</Application>
  <PresentationFormat>Szélesvásznú</PresentationFormat>
  <Paragraphs>46</Paragraphs>
  <Slides>35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35</vt:i4>
      </vt:variant>
    </vt:vector>
  </HeadingPairs>
  <TitlesOfParts>
    <vt:vector size="39" baseType="lpstr">
      <vt:lpstr>Arial</vt:lpstr>
      <vt:lpstr>Trebuchet MS</vt:lpstr>
      <vt:lpstr>Wingdings 3</vt:lpstr>
      <vt:lpstr>Facet</vt:lpstr>
      <vt:lpstr>Program megnyitása</vt:lpstr>
      <vt:lpstr>Új projekt létrehozása</vt:lpstr>
      <vt:lpstr>Projekt neve és munkakönyvtár</vt:lpstr>
      <vt:lpstr>Projekt típusa</vt:lpstr>
      <vt:lpstr>Új fájl létrehozása, létező fájl betöltése</vt:lpstr>
      <vt:lpstr>Új fájl létrehozása, létező fájl betöltése</vt:lpstr>
      <vt:lpstr>Constraint állomány létrehozása</vt:lpstr>
      <vt:lpstr>FPGA lap kiválasztása</vt:lpstr>
      <vt:lpstr>Projekt létrehozásának finalizálása</vt:lpstr>
      <vt:lpstr>Ki és bemeneti jelek definiálása</vt:lpstr>
      <vt:lpstr>Signal-ok, már meglévő komponensek, adatstruktúrák definiálása</vt:lpstr>
      <vt:lpstr>Állapotregiszter lekódolása</vt:lpstr>
      <vt:lpstr>Következő állapotlogika megírása</vt:lpstr>
      <vt:lpstr>Kapcsolóhálózat megvalósítása</vt:lpstr>
      <vt:lpstr>Adatregiszterek frissítésének megvalósítása</vt:lpstr>
      <vt:lpstr>Kimeneti jelek értékadása</vt:lpstr>
      <vt:lpstr>Megírt programkód szintetizálása</vt:lpstr>
      <vt:lpstr>Erőforráshasználat beállítása</vt:lpstr>
      <vt:lpstr>Folyamat aktuális állapotának jelzése, háttérfolyamat dolgozik</vt:lpstr>
      <vt:lpstr>Folyamat aktuális állapotának jelzése, háttérfolyamat befelyeződött</vt:lpstr>
      <vt:lpstr>Folyamat lejárta után elérhető eszközök</vt:lpstr>
      <vt:lpstr>Szimulációs állomány létrehozása</vt:lpstr>
      <vt:lpstr>Szimulációs állomány létrehozása</vt:lpstr>
      <vt:lpstr>Szimulációs állomány létrehozása</vt:lpstr>
      <vt:lpstr>Szimulációs állomány létrehozása</vt:lpstr>
      <vt:lpstr>Ellenőrizni a szimulációs fájlt jelenlétét</vt:lpstr>
      <vt:lpstr>Szimulációs állomány ki és bemenetei</vt:lpstr>
      <vt:lpstr>Szimulációs állomány komponenseinek, vezérlőjeleinek deklarálása</vt:lpstr>
      <vt:lpstr>Órajel periódusának megfelelő időegység deklarálása</vt:lpstr>
      <vt:lpstr>Komponens példányosítása</vt:lpstr>
      <vt:lpstr>Órajel generálása</vt:lpstr>
      <vt:lpstr>Rendszer szimulációja, ki és bemeneti jelek meghatározása adott időben</vt:lpstr>
      <vt:lpstr>Rendszer szimulációja</vt:lpstr>
      <vt:lpstr>Szimulációs környezet</vt:lpstr>
      <vt:lpstr>Változók értékének ábrázolása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megnyitása</dc:title>
  <dc:creator>Szekely Istvan-Zsolt</dc:creator>
  <cp:lastModifiedBy>brassai</cp:lastModifiedBy>
  <cp:revision>49</cp:revision>
  <dcterms:created xsi:type="dcterms:W3CDTF">2020-09-22T13:13:18Z</dcterms:created>
  <dcterms:modified xsi:type="dcterms:W3CDTF">2020-09-23T08:05:13Z</dcterms:modified>
</cp:coreProperties>
</file>