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8" y="-6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B8EB4F-5D3A-2E55-562A-13EDA6570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DEEF079-6577-ADE6-ABE7-B44C717789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878F27C-8EE6-5125-6273-7095BD022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9AA5-1B4F-4D45-AF81-0899AF317EB8}" type="datetimeFigureOut">
              <a:rPr lang="hu-HU" smtClean="0"/>
              <a:t>2025. 09. 10.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2DDA08D-169D-780D-ED32-90E4979F8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6D98F2A-04FF-E120-8561-1D5ACF86F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4975-0CE7-4B88-93B6-977F19ACC8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4755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B0F5F1-9EFB-BDD4-14FF-1981D1618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5900ADB-BBBD-2AE3-CF24-1ADF1630F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DCE97EB-D684-273D-CA51-A22C46FF3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9AA5-1B4F-4D45-AF81-0899AF317EB8}" type="datetimeFigureOut">
              <a:rPr lang="hu-HU" smtClean="0"/>
              <a:t>2025. 09. 10.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5079804-245D-4686-95F2-2D834CD84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C6835DA-830F-D4AA-A568-98CD34279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4975-0CE7-4B88-93B6-977F19ACC8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3283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40C1A5C5-BA58-473E-674C-4E6ADB0D92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4DB5524-8999-8040-CA6D-285BA6AE4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78B11CC-DF27-72D6-E5B7-6FD8F6CF5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9AA5-1B4F-4D45-AF81-0899AF317EB8}" type="datetimeFigureOut">
              <a:rPr lang="hu-HU" smtClean="0"/>
              <a:t>2025. 09. 10.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971539B-41AC-D622-C01F-4586646C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2031E28-AF80-092D-CA86-1FAD08EC1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4975-0CE7-4B88-93B6-977F19ACC8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9103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2F83CE7-B077-2FA7-68A4-F9AAC69C6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0C7211A-9AE3-B5A4-35E4-E069FBFA0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9D870DA-F31A-9AC4-1F8E-1EC3C0030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9AA5-1B4F-4D45-AF81-0899AF317EB8}" type="datetimeFigureOut">
              <a:rPr lang="hu-HU" smtClean="0"/>
              <a:t>2025. 09. 10.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D4AC816-573E-BF84-E0CE-08FF29160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3FA5A12-0B2A-9C0B-CD6F-E2BA993FE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4975-0CE7-4B88-93B6-977F19ACC8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0569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3723E4-1FC0-8844-01EA-02C47FB4C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69D325A-FD30-A644-09C0-3BB9D8A4E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1026318-9E80-EBBD-6C53-AC86D9B89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9AA5-1B4F-4D45-AF81-0899AF317EB8}" type="datetimeFigureOut">
              <a:rPr lang="hu-HU" smtClean="0"/>
              <a:t>2025. 09. 10.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815A2FC-E45A-04A8-3CB9-AD299226F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10C7DD7-022D-1349-E830-97163246B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4975-0CE7-4B88-93B6-977F19ACC8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1909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68B05F-CF73-E055-90F2-D27BBC884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3BAC550-F191-1366-43F7-1DF0AB3895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A708F0E-510E-54C4-A6F3-5A3FD9341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7D6E10E-C881-B14E-797B-5F22B4C92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9AA5-1B4F-4D45-AF81-0899AF317EB8}" type="datetimeFigureOut">
              <a:rPr lang="hu-HU" smtClean="0"/>
              <a:t>2025. 09. 10.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958F63A-D2AF-F324-7E0C-F88CE63F0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000AC54-8098-FB9E-4F29-41FDCD605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4975-0CE7-4B88-93B6-977F19ACC8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2682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C1B9C6-1EAF-8FE6-1EAC-0442CED55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CF6ED38-5EFF-4E52-4468-052D290BC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75CFFD6-0444-1D4A-3A03-3690782A5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BFDC693D-628A-47AE-8C58-87EF1BA4E5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04740A47-6E40-1036-7799-EE80D6DB5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6BFD825D-DD96-5ACC-3726-E45FB2067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9AA5-1B4F-4D45-AF81-0899AF317EB8}" type="datetimeFigureOut">
              <a:rPr lang="hu-HU" smtClean="0"/>
              <a:t>2025. 09. 10.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3AC048E2-AB1D-5A66-7D22-57ABDBF1C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C0C9F66-D797-FE82-8BDE-34FC14E16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4975-0CE7-4B88-93B6-977F19ACC8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4992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E80211-4369-B56B-DB17-EB306477E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819A4B76-0EF7-6745-F547-B8A4DB8C4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9AA5-1B4F-4D45-AF81-0899AF317EB8}" type="datetimeFigureOut">
              <a:rPr lang="hu-HU" smtClean="0"/>
              <a:t>2025. 09. 10.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1070457-5246-E6FF-8986-44DF38585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2CD90C94-39C8-9946-878F-9528EA0F7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4975-0CE7-4B88-93B6-977F19ACC8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952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2CEBD7A0-D94A-2BE3-3C10-C6F14EA8B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9AA5-1B4F-4D45-AF81-0899AF317EB8}" type="datetimeFigureOut">
              <a:rPr lang="hu-HU" smtClean="0"/>
              <a:t>2025. 09. 10.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C3FC3E2C-18CF-D8A5-DD22-98B399806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A2EE69F-2C9F-2C6D-9DC0-54F647466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4975-0CE7-4B88-93B6-977F19ACC8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572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A578936-F3AA-6BE3-A9CA-3A753EDC9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AE1B784-1D5C-2EEC-AB9F-A7E3B9E7B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A0574B8-E3D5-A894-5026-CBF6258DD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519E06D-19DB-D39A-3A48-D60397B54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9AA5-1B4F-4D45-AF81-0899AF317EB8}" type="datetimeFigureOut">
              <a:rPr lang="hu-HU" smtClean="0"/>
              <a:t>2025. 09. 10.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2F2933A-88F4-50F4-50E5-B247E4479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E67730E-E9EE-81D3-6607-A0406EC8C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4975-0CE7-4B88-93B6-977F19ACC8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19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B43F5C-F3C1-1F68-D668-F7334C9F0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EEF8ADDD-E237-C8D1-CDEA-DAE290C58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FC0A170-9120-A2B1-F23C-575E5B49B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B177EF4-BF0F-7E0B-ADCA-9257CA71E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9AA5-1B4F-4D45-AF81-0899AF317EB8}" type="datetimeFigureOut">
              <a:rPr lang="hu-HU" smtClean="0"/>
              <a:t>2025. 09. 10.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C6B9BE6-66F4-D130-2C2F-A09E8E258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50829A8-4A66-7F8D-D423-B9CC9091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4975-0CE7-4B88-93B6-977F19ACC8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7774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DAD1534-3014-AE9F-9DC2-5CA7697BD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58828D7-882C-06EB-D0D3-6A3706998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E0A38D4-A962-C630-C07D-78B12A8CC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BD9AA5-1B4F-4D45-AF81-0899AF317EB8}" type="datetimeFigureOut">
              <a:rPr lang="hu-HU" smtClean="0"/>
              <a:t>2025. 09. 10.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F9D0FB2-35EE-5CB2-DE38-DEED4CC0EC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FAF8804-4329-67AF-BD6A-8107D33A6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864975-0CE7-4B88-93B6-977F19ACC81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2954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A képen páncél, pajzs, Páncél látható&#10;&#10;Előfordulhat, hogy az AI által létrehozott tartalom helytelen.">
            <a:extLst>
              <a:ext uri="{FF2B5EF4-FFF2-40B4-BE49-F238E27FC236}">
                <a16:creationId xmlns:a16="http://schemas.microsoft.com/office/drawing/2014/main" id="{0B304420-8A90-8364-E494-743A0099B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6454" y1="16773" x2="66454" y2="16773"/>
                        <a14:foregroundMark x1="64537" y1="16294" x2="64537" y2="16294"/>
                        <a14:foregroundMark x1="63259" y1="15815" x2="63259" y2="15815"/>
                        <a14:foregroundMark x1="49361" y1="10383" x2="56550" y2="14696"/>
                        <a14:foregroundMark x1="67412" y1="17572" x2="70927" y2="16933"/>
                        <a14:foregroundMark x1="80831" y1="19169" x2="79107" y2="17242"/>
                        <a14:foregroundMark x1="58626" y1="15655" x2="51597" y2="11981"/>
                        <a14:foregroundMark x1="59105" y1="14856" x2="51118" y2="10863"/>
                        <a14:foregroundMark x1="48403" y1="89137" x2="50160" y2="89776"/>
                        <a14:foregroundMark x1="30671" y1="73323" x2="30671" y2="73323"/>
                        <a14:foregroundMark x1="30831" y1="73323" x2="29553" y2="68850"/>
                        <a14:foregroundMark x1="30990" y1="72524" x2="25719" y2="58466"/>
                        <a14:foregroundMark x1="59425" y1="15016" x2="60543" y2="15176"/>
                        <a14:foregroundMark x1="70288" y1="17252" x2="73323" y2="17412"/>
                        <a14:foregroundMark x1="71086" y1="17093" x2="77157" y2="15815"/>
                        <a14:backgroundMark x1="61156" y1="14300" x2="61502" y2="14377"/>
                        <a14:backgroundMark x1="77965" y1="14377" x2="81629" y2="143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320" y="970280"/>
            <a:ext cx="5308600" cy="53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113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Szélesvásznú</PresentationFormat>
  <Paragraphs>0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Office-téma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Attila Balogh</dc:creator>
  <cp:lastModifiedBy>Attila Balogh</cp:lastModifiedBy>
  <cp:revision>1</cp:revision>
  <dcterms:created xsi:type="dcterms:W3CDTF">2025-09-10T09:33:20Z</dcterms:created>
  <dcterms:modified xsi:type="dcterms:W3CDTF">2025-09-10T09:36:14Z</dcterms:modified>
</cp:coreProperties>
</file>