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B8EB4F-5D3A-2E55-562A-13EDA6570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DEEF079-6577-ADE6-ABE7-B44C71778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878F27C-8EE6-5125-6273-7095BD02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AA5-1B4F-4D45-AF81-0899AF317EB8}" type="datetimeFigureOut">
              <a:rPr lang="hu-HU" smtClean="0"/>
              <a:t>2025. 09. 18.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DDA08D-169D-780D-ED32-90E4979F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6D98F2A-04FF-E120-8561-1D5ACF86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975-0CE7-4B88-93B6-977F19ACC8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475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B0F5F1-9EFB-BDD4-14FF-1981D161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5900ADB-BBBD-2AE3-CF24-1ADF1630F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DCE97EB-D684-273D-CA51-A22C46FF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AA5-1B4F-4D45-AF81-0899AF317EB8}" type="datetimeFigureOut">
              <a:rPr lang="hu-HU" smtClean="0"/>
              <a:t>2025. 09. 18.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5079804-245D-4686-95F2-2D834CD8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C6835DA-830F-D4AA-A568-98CD3427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975-0CE7-4B88-93B6-977F19ACC8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328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0C1A5C5-BA58-473E-674C-4E6ADB0D9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4DB5524-8999-8040-CA6D-285BA6AE4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78B11CC-DF27-72D6-E5B7-6FD8F6CF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AA5-1B4F-4D45-AF81-0899AF317EB8}" type="datetimeFigureOut">
              <a:rPr lang="hu-HU" smtClean="0"/>
              <a:t>2025. 09. 18.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971539B-41AC-D622-C01F-4586646C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031E28-AF80-092D-CA86-1FAD08EC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975-0CE7-4B88-93B6-977F19ACC8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910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F83CE7-B077-2FA7-68A4-F9AAC69C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C7211A-9AE3-B5A4-35E4-E069FBFA0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9D870DA-F31A-9AC4-1F8E-1EC3C003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AA5-1B4F-4D45-AF81-0899AF317EB8}" type="datetimeFigureOut">
              <a:rPr lang="hu-HU" smtClean="0"/>
              <a:t>2025. 09. 18.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4AC816-573E-BF84-E0CE-08FF2916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FA5A12-0B2A-9C0B-CD6F-E2BA993F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975-0CE7-4B88-93B6-977F19ACC8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056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3723E4-1FC0-8844-01EA-02C47FB4C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69D325A-FD30-A644-09C0-3BB9D8A4E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1026318-9E80-EBBD-6C53-AC86D9B8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AA5-1B4F-4D45-AF81-0899AF317EB8}" type="datetimeFigureOut">
              <a:rPr lang="hu-HU" smtClean="0"/>
              <a:t>2025. 09. 18.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15A2FC-E45A-04A8-3CB9-AD299226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10C7DD7-022D-1349-E830-97163246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975-0CE7-4B88-93B6-977F19ACC8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190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8B05F-CF73-E055-90F2-D27BBC88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3BAC550-F191-1366-43F7-1DF0AB389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A708F0E-510E-54C4-A6F3-5A3FD9341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7D6E10E-C881-B14E-797B-5F22B4C9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AA5-1B4F-4D45-AF81-0899AF317EB8}" type="datetimeFigureOut">
              <a:rPr lang="hu-HU" smtClean="0"/>
              <a:t>2025. 09. 18.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958F63A-D2AF-F324-7E0C-F88CE63F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000AC54-8098-FB9E-4F29-41FDCD60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975-0CE7-4B88-93B6-977F19ACC8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268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C1B9C6-1EAF-8FE6-1EAC-0442CED5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CF6ED38-5EFF-4E52-4468-052D290BC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75CFFD6-0444-1D4A-3A03-3690782A5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FDC693D-628A-47AE-8C58-87EF1BA4E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4740A47-6E40-1036-7799-EE80D6DB5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BFD825D-DD96-5ACC-3726-E45FB206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AA5-1B4F-4D45-AF81-0899AF317EB8}" type="datetimeFigureOut">
              <a:rPr lang="hu-HU" smtClean="0"/>
              <a:t>2025. 09. 18.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AC048E2-AB1D-5A66-7D22-57ABDBF1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C0C9F66-D797-FE82-8BDE-34FC14E1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975-0CE7-4B88-93B6-977F19ACC8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499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E80211-4369-B56B-DB17-EB306477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19A4B76-0EF7-6745-F547-B8A4DB8C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AA5-1B4F-4D45-AF81-0899AF317EB8}" type="datetimeFigureOut">
              <a:rPr lang="hu-HU" smtClean="0"/>
              <a:t>2025. 09. 18.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1070457-5246-E6FF-8986-44DF3858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CD90C94-39C8-9946-878F-9528EA0F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975-0CE7-4B88-93B6-977F19ACC8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952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CEBD7A0-D94A-2BE3-3C10-C6F14EA8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AA5-1B4F-4D45-AF81-0899AF317EB8}" type="datetimeFigureOut">
              <a:rPr lang="hu-HU" smtClean="0"/>
              <a:t>2025. 09. 18.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3FC3E2C-18CF-D8A5-DD22-98B399806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A2EE69F-2C9F-2C6D-9DC0-54F64746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975-0CE7-4B88-93B6-977F19ACC8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57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578936-F3AA-6BE3-A9CA-3A753EDC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E1B784-1D5C-2EEC-AB9F-A7E3B9E7B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A0574B8-E3D5-A894-5026-CBF6258DD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519E06D-19DB-D39A-3A48-D60397B5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AA5-1B4F-4D45-AF81-0899AF317EB8}" type="datetimeFigureOut">
              <a:rPr lang="hu-HU" smtClean="0"/>
              <a:t>2025. 09. 18.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2F2933A-88F4-50F4-50E5-B247E447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E67730E-E9EE-81D3-6607-A0406EC8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975-0CE7-4B88-93B6-977F19ACC8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1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B43F5C-F3C1-1F68-D668-F7334C9F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EF8ADDD-E237-C8D1-CDEA-DAE290C58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FC0A170-9120-A2B1-F23C-575E5B49B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B177EF4-BF0F-7E0B-ADCA-9257CA71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AA5-1B4F-4D45-AF81-0899AF317EB8}" type="datetimeFigureOut">
              <a:rPr lang="hu-HU" smtClean="0"/>
              <a:t>2025. 09. 18.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C6B9BE6-66F4-D130-2C2F-A09E8E25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50829A8-4A66-7F8D-D423-B9CC9091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975-0CE7-4B88-93B6-977F19ACC8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777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DAD1534-3014-AE9F-9DC2-5CA7697B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58828D7-882C-06EB-D0D3-6A3706998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E0A38D4-A962-C630-C07D-78B12A8CC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BD9AA5-1B4F-4D45-AF81-0899AF317EB8}" type="datetimeFigureOut">
              <a:rPr lang="hu-HU" smtClean="0"/>
              <a:t>2025. 09. 18.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F9D0FB2-35EE-5CB2-DE38-DEED4CC0E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FAF8804-4329-67AF-BD6A-8107D33A6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864975-0CE7-4B88-93B6-977F19ACC8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295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páncél, pajzs, Páncél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0B304420-8A90-8364-E494-743A0099B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6454" y1="16773" x2="66454" y2="16773"/>
                        <a14:foregroundMark x1="64537" y1="16294" x2="64537" y2="16294"/>
                        <a14:foregroundMark x1="63259" y1="15815" x2="63259" y2="15815"/>
                        <a14:foregroundMark x1="49361" y1="10383" x2="56550" y2="14696"/>
                        <a14:foregroundMark x1="67412" y1="17572" x2="70927" y2="16933"/>
                        <a14:foregroundMark x1="80831" y1="19169" x2="79107" y2="17242"/>
                        <a14:foregroundMark x1="58626" y1="15655" x2="51597" y2="11981"/>
                        <a14:foregroundMark x1="59105" y1="14856" x2="51118" y2="10863"/>
                        <a14:foregroundMark x1="48403" y1="89137" x2="50160" y2="89776"/>
                        <a14:foregroundMark x1="30671" y1="73323" x2="30671" y2="73323"/>
                        <a14:foregroundMark x1="30831" y1="73323" x2="29553" y2="68850"/>
                        <a14:foregroundMark x1="30990" y1="72524" x2="25719" y2="58466"/>
                        <a14:foregroundMark x1="59425" y1="15016" x2="60543" y2="15176"/>
                        <a14:foregroundMark x1="70288" y1="17252" x2="73323" y2="17412"/>
                        <a14:foregroundMark x1="71086" y1="17093" x2="77157" y2="15815"/>
                        <a14:backgroundMark x1="61156" y1="14300" x2="61502" y2="14377"/>
                        <a14:backgroundMark x1="77965" y1="14377" x2="81629" y2="143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" y="665480"/>
            <a:ext cx="5308600" cy="5308600"/>
          </a:xfrm>
          <a:prstGeom prst="rect">
            <a:avLst/>
          </a:prstGeom>
        </p:spPr>
      </p:pic>
      <p:pic>
        <p:nvPicPr>
          <p:cNvPr id="6" name="Kép 5" descr="A képen szimbólum, clipart, embléma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F17C4063-13F1-8E06-77D9-42A6B34FC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201" y="-84141"/>
            <a:ext cx="6353689" cy="6353689"/>
          </a:xfrm>
          <a:prstGeom prst="rect">
            <a:avLst/>
          </a:prstGeom>
        </p:spPr>
      </p:pic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3102C842-6AAA-7E0E-8B4F-2B34F6C3AB1C}"/>
              </a:ext>
            </a:extLst>
          </p:cNvPr>
          <p:cNvGrpSpPr/>
          <p:nvPr/>
        </p:nvGrpSpPr>
        <p:grpSpPr>
          <a:xfrm>
            <a:off x="6541648" y="3152775"/>
            <a:ext cx="3784974" cy="552450"/>
            <a:chOff x="6541649" y="3152775"/>
            <a:chExt cx="3521009" cy="552450"/>
          </a:xfrm>
        </p:grpSpPr>
        <p:grpSp>
          <p:nvGrpSpPr>
            <p:cNvPr id="7" name="Csoportba foglalás 6">
              <a:extLst>
                <a:ext uri="{FF2B5EF4-FFF2-40B4-BE49-F238E27FC236}">
                  <a16:creationId xmlns:a16="http://schemas.microsoft.com/office/drawing/2014/main" id="{B9DDE882-3EFD-51EC-04D8-B21ED2BD6AE1}"/>
                </a:ext>
              </a:extLst>
            </p:cNvPr>
            <p:cNvGrpSpPr/>
            <p:nvPr/>
          </p:nvGrpSpPr>
          <p:grpSpPr>
            <a:xfrm>
              <a:off x="6541649" y="3152775"/>
              <a:ext cx="3521009" cy="552450"/>
              <a:chOff x="6541649" y="3152775"/>
              <a:chExt cx="3521009" cy="552450"/>
            </a:xfrm>
          </p:grpSpPr>
          <p:pic>
            <p:nvPicPr>
              <p:cNvPr id="3" name="Kép 2" descr="A képen szöveg, képernyőkép, Betűtípus, Grafika látható&#10;&#10;Előfordulhat, hogy az AI által létrehozott tartalom helytelen.">
                <a:extLst>
                  <a:ext uri="{FF2B5EF4-FFF2-40B4-BE49-F238E27FC236}">
                    <a16:creationId xmlns:a16="http://schemas.microsoft.com/office/drawing/2014/main" id="{61C8A04A-80C2-45D6-3A70-40F51F639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1649" y="3152775"/>
                <a:ext cx="3521009" cy="552450"/>
              </a:xfrm>
              <a:prstGeom prst="rect">
                <a:avLst/>
              </a:prstGeom>
            </p:spPr>
          </p:pic>
          <p:sp>
            <p:nvSpPr>
              <p:cNvPr id="4" name="Téglalap 3">
                <a:extLst>
                  <a:ext uri="{FF2B5EF4-FFF2-40B4-BE49-F238E27FC236}">
                    <a16:creationId xmlns:a16="http://schemas.microsoft.com/office/drawing/2014/main" id="{3CB7AE0B-260E-0D24-702C-7035A3ED806D}"/>
                  </a:ext>
                </a:extLst>
              </p:cNvPr>
              <p:cNvSpPr/>
              <p:nvPr/>
            </p:nvSpPr>
            <p:spPr>
              <a:xfrm>
                <a:off x="6751320" y="3266440"/>
                <a:ext cx="1143000" cy="269240"/>
              </a:xfrm>
              <a:prstGeom prst="rect">
                <a:avLst/>
              </a:prstGeom>
              <a:solidFill>
                <a:srgbClr val="81818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2589F130-8510-5F59-13AF-EDDFBA04DB72}"/>
                </a:ext>
              </a:extLst>
            </p:cNvPr>
            <p:cNvSpPr txBox="1"/>
            <p:nvPr/>
          </p:nvSpPr>
          <p:spPr>
            <a:xfrm>
              <a:off x="6614800" y="3201005"/>
              <a:ext cx="25657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200" b="1" cap="all" spc="50" dirty="0">
                  <a:ln w="19050" cmpd="sng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Aptos Black" panose="020F0502020204030204" pitchFamily="34" charset="0"/>
                </a:rPr>
                <a:t>DeathCounter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611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953B76-9CB1-A533-ABD9-CBCF2163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5400" dirty="0">
                <a:solidFill>
                  <a:schemeClr val="bg1"/>
                </a:solidFill>
                <a:latin typeface="Algerian" panose="04020705040A02060702" pitchFamily="82" charset="0"/>
              </a:rPr>
              <a:t>Game Controls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87CA79-68A8-BB01-F056-BE63FB894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440" y="2508401"/>
            <a:ext cx="8011160" cy="3364080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W/   :  Jump – 2x W/   :  Double jump</a:t>
            </a:r>
          </a:p>
          <a:p>
            <a:r>
              <a:rPr lang="hu-HU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A/    :  Move left – D/    : Move right</a:t>
            </a:r>
          </a:p>
          <a:p>
            <a:r>
              <a:rPr lang="hu-HU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S/   :  Crouch</a:t>
            </a:r>
          </a:p>
          <a:p>
            <a:r>
              <a:rPr lang="hu-HU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Left click :  Shoot</a:t>
            </a:r>
          </a:p>
          <a:p>
            <a:r>
              <a:rPr lang="hu-HU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E/Enter :  Select</a:t>
            </a:r>
          </a:p>
          <a:p>
            <a:r>
              <a:rPr lang="hu-HU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Esc :  Pause/Unpaus the game </a:t>
            </a:r>
          </a:p>
        </p:txBody>
      </p:sp>
      <p:sp>
        <p:nvSpPr>
          <p:cNvPr id="4" name="Nyíl: jobbra mutató 3">
            <a:extLst>
              <a:ext uri="{FF2B5EF4-FFF2-40B4-BE49-F238E27FC236}">
                <a16:creationId xmlns:a16="http://schemas.microsoft.com/office/drawing/2014/main" id="{3680AAE3-EE05-512C-A419-2F487E665328}"/>
              </a:ext>
            </a:extLst>
          </p:cNvPr>
          <p:cNvSpPr/>
          <p:nvPr/>
        </p:nvSpPr>
        <p:spPr>
          <a:xfrm rot="16200000">
            <a:off x="5394080" y="2648000"/>
            <a:ext cx="288000" cy="1440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Nyíl: jobbra mutató 4">
            <a:extLst>
              <a:ext uri="{FF2B5EF4-FFF2-40B4-BE49-F238E27FC236}">
                <a16:creationId xmlns:a16="http://schemas.microsoft.com/office/drawing/2014/main" id="{94B1727D-7C0A-F20C-9F9F-66145C729040}"/>
              </a:ext>
            </a:extLst>
          </p:cNvPr>
          <p:cNvSpPr/>
          <p:nvPr/>
        </p:nvSpPr>
        <p:spPr>
          <a:xfrm rot="16200000">
            <a:off x="8330320" y="2648000"/>
            <a:ext cx="288000" cy="1440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Nyíl: jobbra mutató 5">
            <a:extLst>
              <a:ext uri="{FF2B5EF4-FFF2-40B4-BE49-F238E27FC236}">
                <a16:creationId xmlns:a16="http://schemas.microsoft.com/office/drawing/2014/main" id="{AE9B9FB7-2747-7EB6-F92B-BD19E697F25E}"/>
              </a:ext>
            </a:extLst>
          </p:cNvPr>
          <p:cNvSpPr/>
          <p:nvPr/>
        </p:nvSpPr>
        <p:spPr>
          <a:xfrm rot="10800000">
            <a:off x="5283200" y="3196640"/>
            <a:ext cx="288000" cy="1440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Nyíl: jobbra mutató 6">
            <a:extLst>
              <a:ext uri="{FF2B5EF4-FFF2-40B4-BE49-F238E27FC236}">
                <a16:creationId xmlns:a16="http://schemas.microsoft.com/office/drawing/2014/main" id="{EE0EE57B-954B-9822-2C16-918EA5804BF2}"/>
              </a:ext>
            </a:extLst>
          </p:cNvPr>
          <p:cNvSpPr/>
          <p:nvPr/>
        </p:nvSpPr>
        <p:spPr>
          <a:xfrm>
            <a:off x="8474320" y="3196640"/>
            <a:ext cx="288000" cy="1440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Nyíl: jobbra mutató 7">
            <a:extLst>
              <a:ext uri="{FF2B5EF4-FFF2-40B4-BE49-F238E27FC236}">
                <a16:creationId xmlns:a16="http://schemas.microsoft.com/office/drawing/2014/main" id="{95264DC0-433A-E306-A002-208EA24E4A7B}"/>
              </a:ext>
            </a:extLst>
          </p:cNvPr>
          <p:cNvSpPr/>
          <p:nvPr/>
        </p:nvSpPr>
        <p:spPr>
          <a:xfrm rot="5550754">
            <a:off x="5213355" y="3675817"/>
            <a:ext cx="288000" cy="144000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6A25F77D-C6EB-71FF-A764-DE3E464FADB3}"/>
              </a:ext>
            </a:extLst>
          </p:cNvPr>
          <p:cNvSpPr txBox="1"/>
          <p:nvPr/>
        </p:nvSpPr>
        <p:spPr>
          <a:xfrm>
            <a:off x="3601720" y="6020455"/>
            <a:ext cx="498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>
                <a:solidFill>
                  <a:schemeClr val="bg1"/>
                </a:solidFill>
                <a:latin typeface="Amasis MT Pro Black" panose="02040A04050005020304" pitchFamily="18" charset="-18"/>
              </a:rPr>
              <a:t>To escape this screen press the ’Esc’ button!</a:t>
            </a:r>
          </a:p>
        </p:txBody>
      </p:sp>
    </p:spTree>
    <p:extLst>
      <p:ext uri="{BB962C8B-B14F-4D97-AF65-F5344CB8AC3E}">
        <p14:creationId xmlns:p14="http://schemas.microsoft.com/office/powerpoint/2010/main" val="2153533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55</Words>
  <Application>Microsoft Office PowerPoint</Application>
  <PresentationFormat>Szélesvásznú</PresentationFormat>
  <Paragraphs>9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10" baseType="lpstr">
      <vt:lpstr>ADLaM Display</vt:lpstr>
      <vt:lpstr>Algerian</vt:lpstr>
      <vt:lpstr>Amasis MT Pro Black</vt:lpstr>
      <vt:lpstr>Aptos</vt:lpstr>
      <vt:lpstr>Aptos Black</vt:lpstr>
      <vt:lpstr>Aptos Display</vt:lpstr>
      <vt:lpstr>Arial</vt:lpstr>
      <vt:lpstr>Office-téma</vt:lpstr>
      <vt:lpstr>PowerPoint-bemutató</vt:lpstr>
      <vt:lpstr>Game Controls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Attila Balogh</dc:creator>
  <cp:lastModifiedBy>Attila Balogh</cp:lastModifiedBy>
  <cp:revision>4</cp:revision>
  <dcterms:created xsi:type="dcterms:W3CDTF">2025-09-10T09:33:20Z</dcterms:created>
  <dcterms:modified xsi:type="dcterms:W3CDTF">2025-09-18T13:13:27Z</dcterms:modified>
</cp:coreProperties>
</file>