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33739-1954-4E9E-94E8-F6901F43E18D}" v="71" dt="2021-05-03T10:54:18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tilaBerczik@sulid.hu" userId="5f524437-0afd-43a0-b595-de9660f22f94" providerId="ADAL" clId="{0A433739-1954-4E9E-94E8-F6901F43E18D}"/>
    <pc:docChg chg="undo custSel addSld delSld modSld">
      <pc:chgData name="AttilaBerczik@sulid.hu" userId="5f524437-0afd-43a0-b595-de9660f22f94" providerId="ADAL" clId="{0A433739-1954-4E9E-94E8-F6901F43E18D}" dt="2021-05-03T10:54:18.014" v="346" actId="20577"/>
      <pc:docMkLst>
        <pc:docMk/>
      </pc:docMkLst>
      <pc:sldChg chg="addSp delSp modSp del mod setBg">
        <pc:chgData name="AttilaBerczik@sulid.hu" userId="5f524437-0afd-43a0-b595-de9660f22f94" providerId="ADAL" clId="{0A433739-1954-4E9E-94E8-F6901F43E18D}" dt="2021-05-03T10:30:18.980" v="243" actId="2696"/>
        <pc:sldMkLst>
          <pc:docMk/>
          <pc:sldMk cId="3479080492" sldId="256"/>
        </pc:sldMkLst>
        <pc:spChg chg="del mod ord">
          <ac:chgData name="AttilaBerczik@sulid.hu" userId="5f524437-0afd-43a0-b595-de9660f22f94" providerId="ADAL" clId="{0A433739-1954-4E9E-94E8-F6901F43E18D}" dt="2021-05-03T10:08:50.808" v="103" actId="478"/>
          <ac:spMkLst>
            <pc:docMk/>
            <pc:sldMk cId="3479080492" sldId="256"/>
            <ac:spMk id="2" creationId="{C31FB4E0-6A32-40FA-9C3C-FCCD6EF2C155}"/>
          </ac:spMkLst>
        </pc:spChg>
        <pc:spChg chg="del mod">
          <ac:chgData name="AttilaBerczik@sulid.hu" userId="5f524437-0afd-43a0-b595-de9660f22f94" providerId="ADAL" clId="{0A433739-1954-4E9E-94E8-F6901F43E18D}" dt="2021-05-03T10:08:52.740" v="104" actId="478"/>
          <ac:spMkLst>
            <pc:docMk/>
            <pc:sldMk cId="3479080492" sldId="256"/>
            <ac:spMk id="3" creationId="{61D39BE1-D8CD-4A99-B3F8-F332FA8D1140}"/>
          </ac:spMkLst>
        </pc:spChg>
        <pc:spChg chg="add del">
          <ac:chgData name="AttilaBerczik@sulid.hu" userId="5f524437-0afd-43a0-b595-de9660f22f94" providerId="ADAL" clId="{0A433739-1954-4E9E-94E8-F6901F43E18D}" dt="2021-05-03T09:43:07.790" v="1" actId="26606"/>
          <ac:spMkLst>
            <pc:docMk/>
            <pc:sldMk cId="3479080492" sldId="256"/>
            <ac:spMk id="8" creationId="{88294908-8B00-4F58-BBBA-20F71A40AA9E}"/>
          </ac:spMkLst>
        </pc:spChg>
        <pc:spChg chg="add del">
          <ac:chgData name="AttilaBerczik@sulid.hu" userId="5f524437-0afd-43a0-b595-de9660f22f94" providerId="ADAL" clId="{0A433739-1954-4E9E-94E8-F6901F43E18D}" dt="2021-05-03T09:43:07.790" v="1" actId="26606"/>
          <ac:spMkLst>
            <pc:docMk/>
            <pc:sldMk cId="3479080492" sldId="256"/>
            <ac:spMk id="10" creationId="{4364C879-1404-4203-8E9D-CC5DE0A621A2}"/>
          </ac:spMkLst>
        </pc:spChg>
        <pc:spChg chg="add del">
          <ac:chgData name="AttilaBerczik@sulid.hu" userId="5f524437-0afd-43a0-b595-de9660f22f94" providerId="ADAL" clId="{0A433739-1954-4E9E-94E8-F6901F43E18D}" dt="2021-05-03T09:43:07.790" v="1" actId="26606"/>
          <ac:spMkLst>
            <pc:docMk/>
            <pc:sldMk cId="3479080492" sldId="256"/>
            <ac:spMk id="12" creationId="{84617302-4B0D-4351-A6BB-6F0930D943AC}"/>
          </ac:spMkLst>
        </pc:spChg>
        <pc:spChg chg="add del">
          <ac:chgData name="AttilaBerczik@sulid.hu" userId="5f524437-0afd-43a0-b595-de9660f22f94" providerId="ADAL" clId="{0A433739-1954-4E9E-94E8-F6901F43E18D}" dt="2021-05-03T09:43:07.790" v="1" actId="26606"/>
          <ac:spMkLst>
            <pc:docMk/>
            <pc:sldMk cId="3479080492" sldId="256"/>
            <ac:spMk id="14" creationId="{DA2C7802-C2E0-4218-8F89-8DD7CCD2CD1C}"/>
          </ac:spMkLst>
        </pc:spChg>
        <pc:spChg chg="add del">
          <ac:chgData name="AttilaBerczik@sulid.hu" userId="5f524437-0afd-43a0-b595-de9660f22f94" providerId="ADAL" clId="{0A433739-1954-4E9E-94E8-F6901F43E18D}" dt="2021-05-03T09:43:07.790" v="1" actId="26606"/>
          <ac:spMkLst>
            <pc:docMk/>
            <pc:sldMk cId="3479080492" sldId="256"/>
            <ac:spMk id="16" creationId="{A6D7111A-21E5-4EE9-8A78-10E5530F0116}"/>
          </ac:spMkLst>
        </pc:spChg>
        <pc:spChg chg="add del">
          <ac:chgData name="AttilaBerczik@sulid.hu" userId="5f524437-0afd-43a0-b595-de9660f22f94" providerId="ADAL" clId="{0A433739-1954-4E9E-94E8-F6901F43E18D}" dt="2021-05-03T09:43:07.790" v="1" actId="26606"/>
          <ac:spMkLst>
            <pc:docMk/>
            <pc:sldMk cId="3479080492" sldId="256"/>
            <ac:spMk id="18" creationId="{A3969E80-A77B-49FC-9122-D89AFD5EE118}"/>
          </ac:spMkLst>
        </pc:spChg>
        <pc:spChg chg="add del">
          <ac:chgData name="AttilaBerczik@sulid.hu" userId="5f524437-0afd-43a0-b595-de9660f22f94" providerId="ADAL" clId="{0A433739-1954-4E9E-94E8-F6901F43E18D}" dt="2021-05-03T09:43:07.790" v="1" actId="26606"/>
          <ac:spMkLst>
            <pc:docMk/>
            <pc:sldMk cId="3479080492" sldId="256"/>
            <ac:spMk id="20" creationId="{1849CA57-76BD-4CF2-80BA-D7A46A01B7B1}"/>
          </ac:spMkLst>
        </pc:spChg>
        <pc:spChg chg="add del">
          <ac:chgData name="AttilaBerczik@sulid.hu" userId="5f524437-0afd-43a0-b595-de9660f22f94" providerId="ADAL" clId="{0A433739-1954-4E9E-94E8-F6901F43E18D}" dt="2021-05-03T09:43:07.790" v="1" actId="26606"/>
          <ac:spMkLst>
            <pc:docMk/>
            <pc:sldMk cId="3479080492" sldId="256"/>
            <ac:spMk id="22" creationId="{35E9085E-E730-4768-83D4-6CB7E9897153}"/>
          </ac:spMkLst>
        </pc:spChg>
        <pc:spChg chg="add del">
          <ac:chgData name="AttilaBerczik@sulid.hu" userId="5f524437-0afd-43a0-b595-de9660f22f94" providerId="ADAL" clId="{0A433739-1954-4E9E-94E8-F6901F43E18D}" dt="2021-05-03T09:43:07.790" v="1" actId="26606"/>
          <ac:spMkLst>
            <pc:docMk/>
            <pc:sldMk cId="3479080492" sldId="256"/>
            <ac:spMk id="24" creationId="{973272FE-A474-4CAE-8CA2-BCC8B476C3F4}"/>
          </ac:spMkLst>
        </pc:spChg>
        <pc:spChg chg="add del">
          <ac:chgData name="AttilaBerczik@sulid.hu" userId="5f524437-0afd-43a0-b595-de9660f22f94" providerId="ADAL" clId="{0A433739-1954-4E9E-94E8-F6901F43E18D}" dt="2021-05-03T09:43:07.790" v="1" actId="26606"/>
          <ac:spMkLst>
            <pc:docMk/>
            <pc:sldMk cId="3479080492" sldId="256"/>
            <ac:spMk id="26" creationId="{E07981EA-05A6-437C-88D7-B377B92B031D}"/>
          </ac:spMkLst>
        </pc:spChg>
        <pc:spChg chg="add del">
          <ac:chgData name="AttilaBerczik@sulid.hu" userId="5f524437-0afd-43a0-b595-de9660f22f94" providerId="ADAL" clId="{0A433739-1954-4E9E-94E8-F6901F43E18D}" dt="2021-05-03T09:43:07.790" v="1" actId="26606"/>
          <ac:spMkLst>
            <pc:docMk/>
            <pc:sldMk cId="3479080492" sldId="256"/>
            <ac:spMk id="28" creationId="{15E3C750-986E-4769-B1AE-49289FBEE757}"/>
          </ac:spMkLst>
        </pc:spChg>
        <pc:spChg chg="add del">
          <ac:chgData name="AttilaBerczik@sulid.hu" userId="5f524437-0afd-43a0-b595-de9660f22f94" providerId="ADAL" clId="{0A433739-1954-4E9E-94E8-F6901F43E18D}" dt="2021-05-03T09:43:31.238" v="3" actId="26606"/>
          <ac:spMkLst>
            <pc:docMk/>
            <pc:sldMk cId="3479080492" sldId="256"/>
            <ac:spMk id="30" creationId="{23962611-DFD5-4092-AAFD-559E3DFCE2C9}"/>
          </ac:spMkLst>
        </pc:spChg>
        <pc:spChg chg="add del">
          <ac:chgData name="AttilaBerczik@sulid.hu" userId="5f524437-0afd-43a0-b595-de9660f22f94" providerId="ADAL" clId="{0A433739-1954-4E9E-94E8-F6901F43E18D}" dt="2021-05-03T09:43:34.105" v="5" actId="26606"/>
          <ac:spMkLst>
            <pc:docMk/>
            <pc:sldMk cId="3479080492" sldId="256"/>
            <ac:spMk id="32" creationId="{32C95C5C-6FBD-47FF-9CA6-066193539A10}"/>
          </ac:spMkLst>
        </pc:spChg>
        <pc:spChg chg="add del">
          <ac:chgData name="AttilaBerczik@sulid.hu" userId="5f524437-0afd-43a0-b595-de9660f22f94" providerId="ADAL" clId="{0A433739-1954-4E9E-94E8-F6901F43E18D}" dt="2021-05-03T09:43:34.105" v="5" actId="26606"/>
          <ac:spMkLst>
            <pc:docMk/>
            <pc:sldMk cId="3479080492" sldId="256"/>
            <ac:spMk id="33" creationId="{3A397E3E-B90C-4D82-BAAA-36F7AC6A4565}"/>
          </ac:spMkLst>
        </pc:spChg>
        <pc:spChg chg="add del">
          <ac:chgData name="AttilaBerczik@sulid.hu" userId="5f524437-0afd-43a0-b595-de9660f22f94" providerId="ADAL" clId="{0A433739-1954-4E9E-94E8-F6901F43E18D}" dt="2021-05-03T09:43:34.105" v="5" actId="26606"/>
          <ac:spMkLst>
            <pc:docMk/>
            <pc:sldMk cId="3479080492" sldId="256"/>
            <ac:spMk id="34" creationId="{4D1A5E71-B6B6-486A-8CDC-C7ABD9B903F6}"/>
          </ac:spMkLst>
        </pc:spChg>
        <pc:spChg chg="add del">
          <ac:chgData name="AttilaBerczik@sulid.hu" userId="5f524437-0afd-43a0-b595-de9660f22f94" providerId="ADAL" clId="{0A433739-1954-4E9E-94E8-F6901F43E18D}" dt="2021-05-03T09:43:34.105" v="5" actId="26606"/>
          <ac:spMkLst>
            <pc:docMk/>
            <pc:sldMk cId="3479080492" sldId="256"/>
            <ac:spMk id="35" creationId="{8CF5E676-CA04-4CED-9F1E-5026ED66E66D}"/>
          </ac:spMkLst>
        </pc:spChg>
        <pc:spChg chg="add del">
          <ac:chgData name="AttilaBerczik@sulid.hu" userId="5f524437-0afd-43a0-b595-de9660f22f94" providerId="ADAL" clId="{0A433739-1954-4E9E-94E8-F6901F43E18D}" dt="2021-05-03T09:43:34.105" v="5" actId="26606"/>
          <ac:spMkLst>
            <pc:docMk/>
            <pc:sldMk cId="3479080492" sldId="256"/>
            <ac:spMk id="42" creationId="{AFD1189F-9598-4281-8056-2845388D4D05}"/>
          </ac:spMkLst>
        </pc:spChg>
        <pc:spChg chg="add del">
          <ac:chgData name="AttilaBerczik@sulid.hu" userId="5f524437-0afd-43a0-b595-de9660f22f94" providerId="ADAL" clId="{0A433739-1954-4E9E-94E8-F6901F43E18D}" dt="2021-05-03T09:43:34.105" v="5" actId="26606"/>
          <ac:spMkLst>
            <pc:docMk/>
            <pc:sldMk cId="3479080492" sldId="256"/>
            <ac:spMk id="43" creationId="{583E04E1-D74F-4ED6-972C-035F4FEC4B88}"/>
          </ac:spMkLst>
        </pc:spChg>
        <pc:spChg chg="add del">
          <ac:chgData name="AttilaBerczik@sulid.hu" userId="5f524437-0afd-43a0-b595-de9660f22f94" providerId="ADAL" clId="{0A433739-1954-4E9E-94E8-F6901F43E18D}" dt="2021-05-03T09:43:34.105" v="5" actId="26606"/>
          <ac:spMkLst>
            <pc:docMk/>
            <pc:sldMk cId="3479080492" sldId="256"/>
            <ac:spMk id="44" creationId="{A2B5CBEA-F125-49B6-8335-227C325B112B}"/>
          </ac:spMkLst>
        </pc:spChg>
        <pc:spChg chg="add del">
          <ac:chgData name="AttilaBerczik@sulid.hu" userId="5f524437-0afd-43a0-b595-de9660f22f94" providerId="ADAL" clId="{0A433739-1954-4E9E-94E8-F6901F43E18D}" dt="2021-05-03T09:43:34.105" v="5" actId="26606"/>
          <ac:spMkLst>
            <pc:docMk/>
            <pc:sldMk cId="3479080492" sldId="256"/>
            <ac:spMk id="45" creationId="{E51A97D9-C694-4307-818B-0C5BBF413609}"/>
          </ac:spMkLst>
        </pc:spChg>
        <pc:spChg chg="add del">
          <ac:chgData name="AttilaBerczik@sulid.hu" userId="5f524437-0afd-43a0-b595-de9660f22f94" providerId="ADAL" clId="{0A433739-1954-4E9E-94E8-F6901F43E18D}" dt="2021-05-03T09:43:34.105" v="5" actId="26606"/>
          <ac:spMkLst>
            <pc:docMk/>
            <pc:sldMk cId="3479080492" sldId="256"/>
            <ac:spMk id="46" creationId="{2C1D3151-5F97-4860-B56C-C98BD62CC255}"/>
          </ac:spMkLst>
        </pc:spChg>
        <pc:spChg chg="add del">
          <ac:chgData name="AttilaBerczik@sulid.hu" userId="5f524437-0afd-43a0-b595-de9660f22f94" providerId="ADAL" clId="{0A433739-1954-4E9E-94E8-F6901F43E18D}" dt="2021-05-03T09:43:34.105" v="5" actId="26606"/>
          <ac:spMkLst>
            <pc:docMk/>
            <pc:sldMk cId="3479080492" sldId="256"/>
            <ac:spMk id="47" creationId="{8DE96824-E506-4448-8704-5EC7BF7BC51B}"/>
          </ac:spMkLst>
        </pc:spChg>
        <pc:spChg chg="add del">
          <ac:chgData name="AttilaBerczik@sulid.hu" userId="5f524437-0afd-43a0-b595-de9660f22f94" providerId="ADAL" clId="{0A433739-1954-4E9E-94E8-F6901F43E18D}" dt="2021-05-03T09:43:34.105" v="5" actId="26606"/>
          <ac:spMkLst>
            <pc:docMk/>
            <pc:sldMk cId="3479080492" sldId="256"/>
            <ac:spMk id="48" creationId="{E16C8D8F-10E9-4498-ABDB-0F923F8B6837}"/>
          </ac:spMkLst>
        </pc:spChg>
        <pc:spChg chg="add del">
          <ac:chgData name="AttilaBerczik@sulid.hu" userId="5f524437-0afd-43a0-b595-de9660f22f94" providerId="ADAL" clId="{0A433739-1954-4E9E-94E8-F6901F43E18D}" dt="2021-05-03T09:43:34.105" v="5" actId="26606"/>
          <ac:spMkLst>
            <pc:docMk/>
            <pc:sldMk cId="3479080492" sldId="256"/>
            <ac:spMk id="49" creationId="{4FB204DF-284E-45F6-A017-79A4DF57BCCB}"/>
          </ac:spMkLst>
        </pc:spChg>
        <pc:spChg chg="add del">
          <ac:chgData name="AttilaBerczik@sulid.hu" userId="5f524437-0afd-43a0-b595-de9660f22f94" providerId="ADAL" clId="{0A433739-1954-4E9E-94E8-F6901F43E18D}" dt="2021-05-03T09:43:34.105" v="5" actId="26606"/>
          <ac:spMkLst>
            <pc:docMk/>
            <pc:sldMk cId="3479080492" sldId="256"/>
            <ac:spMk id="50" creationId="{5EC6B544-8C84-47A6-885D-A4F09EF5C0F7}"/>
          </ac:spMkLst>
        </pc:spChg>
        <pc:spChg chg="add del">
          <ac:chgData name="AttilaBerczik@sulid.hu" userId="5f524437-0afd-43a0-b595-de9660f22f94" providerId="ADAL" clId="{0A433739-1954-4E9E-94E8-F6901F43E18D}" dt="2021-05-03T09:43:34.105" v="5" actId="26606"/>
          <ac:spMkLst>
            <pc:docMk/>
            <pc:sldMk cId="3479080492" sldId="256"/>
            <ac:spMk id="51" creationId="{1E5A83E3-8A11-4492-BB6E-F5F2240316FB}"/>
          </ac:spMkLst>
        </pc:spChg>
        <pc:spChg chg="add del mod">
          <ac:chgData name="AttilaBerczik@sulid.hu" userId="5f524437-0afd-43a0-b595-de9660f22f94" providerId="ADAL" clId="{0A433739-1954-4E9E-94E8-F6901F43E18D}" dt="2021-05-03T09:57:49.192" v="14" actId="22"/>
          <ac:spMkLst>
            <pc:docMk/>
            <pc:sldMk cId="3479080492" sldId="256"/>
            <ac:spMk id="52" creationId="{0B932F08-1B63-45AC-A365-9928F77212DF}"/>
          </ac:spMkLst>
        </pc:spChg>
        <pc:spChg chg="add del">
          <ac:chgData name="AttilaBerczik@sulid.hu" userId="5f524437-0afd-43a0-b595-de9660f22f94" providerId="ADAL" clId="{0A433739-1954-4E9E-94E8-F6901F43E18D}" dt="2021-05-03T09:43:39.883" v="7" actId="26606"/>
          <ac:spMkLst>
            <pc:docMk/>
            <pc:sldMk cId="3479080492" sldId="256"/>
            <ac:spMk id="53" creationId="{C475749F-F487-4EFB-ABC7-C1359590EB76}"/>
          </ac:spMkLst>
        </pc:spChg>
        <pc:spChg chg="add del">
          <ac:chgData name="AttilaBerczik@sulid.hu" userId="5f524437-0afd-43a0-b595-de9660f22f94" providerId="ADAL" clId="{0A433739-1954-4E9E-94E8-F6901F43E18D}" dt="2021-05-03T09:43:39.883" v="7" actId="26606"/>
          <ac:spMkLst>
            <pc:docMk/>
            <pc:sldMk cId="3479080492" sldId="256"/>
            <ac:spMk id="54" creationId="{16D6FAA8-41A5-46EA-A8AB-E9D2754A6F32}"/>
          </ac:spMkLst>
        </pc:spChg>
        <pc:spChg chg="add">
          <ac:chgData name="AttilaBerczik@sulid.hu" userId="5f524437-0afd-43a0-b595-de9660f22f94" providerId="ADAL" clId="{0A433739-1954-4E9E-94E8-F6901F43E18D}" dt="2021-05-03T09:43:39.898" v="8" actId="26606"/>
          <ac:spMkLst>
            <pc:docMk/>
            <pc:sldMk cId="3479080492" sldId="256"/>
            <ac:spMk id="56" creationId="{23962611-DFD5-4092-AAFD-559E3DFCE2C9}"/>
          </ac:spMkLst>
        </pc:spChg>
        <pc:spChg chg="mod">
          <ac:chgData name="AttilaBerczik@sulid.hu" userId="5f524437-0afd-43a0-b595-de9660f22f94" providerId="ADAL" clId="{0A433739-1954-4E9E-94E8-F6901F43E18D}" dt="2021-05-03T10:08:13.378" v="99" actId="207"/>
          <ac:spMkLst>
            <pc:docMk/>
            <pc:sldMk cId="3479080492" sldId="256"/>
            <ac:spMk id="59" creationId="{7D130D88-DAF3-407F-A038-38A9CD042A19}"/>
          </ac:spMkLst>
        </pc:spChg>
        <pc:spChg chg="mod">
          <ac:chgData name="AttilaBerczik@sulid.hu" userId="5f524437-0afd-43a0-b595-de9660f22f94" providerId="ADAL" clId="{0A433739-1954-4E9E-94E8-F6901F43E18D}" dt="2021-05-03T10:07:59.745" v="98" actId="207"/>
          <ac:spMkLst>
            <pc:docMk/>
            <pc:sldMk cId="3479080492" sldId="256"/>
            <ac:spMk id="60" creationId="{2361F8B7-C72A-495F-8372-A60A80D07087}"/>
          </ac:spMkLst>
        </pc:spChg>
        <pc:spChg chg="mod">
          <ac:chgData name="AttilaBerczik@sulid.hu" userId="5f524437-0afd-43a0-b595-de9660f22f94" providerId="ADAL" clId="{0A433739-1954-4E9E-94E8-F6901F43E18D}" dt="2021-05-03T10:08:25.145" v="100" actId="207"/>
          <ac:spMkLst>
            <pc:docMk/>
            <pc:sldMk cId="3479080492" sldId="256"/>
            <ac:spMk id="61" creationId="{39820531-BF4E-4386-B17D-F29191713B56}"/>
          </ac:spMkLst>
        </pc:spChg>
        <pc:spChg chg="del mod">
          <ac:chgData name="AttilaBerczik@sulid.hu" userId="5f524437-0afd-43a0-b595-de9660f22f94" providerId="ADAL" clId="{0A433739-1954-4E9E-94E8-F6901F43E18D}" dt="2021-05-03T10:04:32.438" v="81" actId="478"/>
          <ac:spMkLst>
            <pc:docMk/>
            <pc:sldMk cId="3479080492" sldId="256"/>
            <ac:spMk id="62" creationId="{4E73560D-176E-441C-80DB-9608E4C7D4C7}"/>
          </ac:spMkLst>
        </pc:spChg>
        <pc:spChg chg="del mod">
          <ac:chgData name="AttilaBerczik@sulid.hu" userId="5f524437-0afd-43a0-b595-de9660f22f94" providerId="ADAL" clId="{0A433739-1954-4E9E-94E8-F6901F43E18D}" dt="2021-05-03T10:05:15.027" v="91" actId="478"/>
          <ac:spMkLst>
            <pc:docMk/>
            <pc:sldMk cId="3479080492" sldId="256"/>
            <ac:spMk id="64" creationId="{2BB0D812-0833-4AB2-9E37-8A7A514A2566}"/>
          </ac:spMkLst>
        </pc:spChg>
        <pc:spChg chg="del mod topLvl">
          <ac:chgData name="AttilaBerczik@sulid.hu" userId="5f524437-0afd-43a0-b595-de9660f22f94" providerId="ADAL" clId="{0A433739-1954-4E9E-94E8-F6901F43E18D}" dt="2021-05-03T10:05:37.623" v="93" actId="478"/>
          <ac:spMkLst>
            <pc:docMk/>
            <pc:sldMk cId="3479080492" sldId="256"/>
            <ac:spMk id="65" creationId="{BE8F1024-2B36-48BF-A994-2CE6CE6FDF76}"/>
          </ac:spMkLst>
        </pc:spChg>
        <pc:spChg chg="del mod">
          <ac:chgData name="AttilaBerczik@sulid.hu" userId="5f524437-0afd-43a0-b595-de9660f22f94" providerId="ADAL" clId="{0A433739-1954-4E9E-94E8-F6901F43E18D}" dt="2021-05-03T10:05:18.296" v="92" actId="478"/>
          <ac:spMkLst>
            <pc:docMk/>
            <pc:sldMk cId="3479080492" sldId="256"/>
            <ac:spMk id="66" creationId="{8E62A3CB-50AB-43E5-B999-D1D6A73E9251}"/>
          </ac:spMkLst>
        </pc:spChg>
        <pc:spChg chg="mod topLvl">
          <ac:chgData name="AttilaBerczik@sulid.hu" userId="5f524437-0afd-43a0-b595-de9660f22f94" providerId="ADAL" clId="{0A433739-1954-4E9E-94E8-F6901F43E18D}" dt="2021-05-03T10:08:34.538" v="102" actId="207"/>
          <ac:spMkLst>
            <pc:docMk/>
            <pc:sldMk cId="3479080492" sldId="256"/>
            <ac:spMk id="67" creationId="{C06BDE5C-46C1-49F0-A499-A4137A6D616C}"/>
          </ac:spMkLst>
        </pc:spChg>
        <pc:spChg chg="add mod ord">
          <ac:chgData name="AttilaBerczik@sulid.hu" userId="5f524437-0afd-43a0-b595-de9660f22f94" providerId="ADAL" clId="{0A433739-1954-4E9E-94E8-F6901F43E18D}" dt="2021-05-03T10:19:27.153" v="110"/>
          <ac:spMkLst>
            <pc:docMk/>
            <pc:sldMk cId="3479080492" sldId="256"/>
            <ac:spMk id="68" creationId="{944EC28C-B000-41EE-8D15-66AF21775BFB}"/>
          </ac:spMkLst>
        </pc:spChg>
        <pc:grpChg chg="add del">
          <ac:chgData name="AttilaBerczik@sulid.hu" userId="5f524437-0afd-43a0-b595-de9660f22f94" providerId="ADAL" clId="{0A433739-1954-4E9E-94E8-F6901F43E18D}" dt="2021-05-03T09:43:34.105" v="5" actId="26606"/>
          <ac:grpSpMkLst>
            <pc:docMk/>
            <pc:sldMk cId="3479080492" sldId="256"/>
            <ac:grpSpMk id="36" creationId="{FB9739EB-7F66-433D-841F-AB3CD18700B7}"/>
          </ac:grpSpMkLst>
        </pc:grpChg>
        <pc:grpChg chg="add mod">
          <ac:chgData name="AttilaBerczik@sulid.hu" userId="5f524437-0afd-43a0-b595-de9660f22f94" providerId="ADAL" clId="{0A433739-1954-4E9E-94E8-F6901F43E18D}" dt="2021-05-03T09:58:19.944" v="17"/>
          <ac:grpSpMkLst>
            <pc:docMk/>
            <pc:sldMk cId="3479080492" sldId="256"/>
            <ac:grpSpMk id="58" creationId="{7F64F180-7992-4DD8-BB1E-5FF1C6AEFAFE}"/>
          </ac:grpSpMkLst>
        </pc:grpChg>
        <pc:grpChg chg="add del mod">
          <ac:chgData name="AttilaBerczik@sulid.hu" userId="5f524437-0afd-43a0-b595-de9660f22f94" providerId="ADAL" clId="{0A433739-1954-4E9E-94E8-F6901F43E18D}" dt="2021-05-03T10:05:37.623" v="93" actId="478"/>
          <ac:grpSpMkLst>
            <pc:docMk/>
            <pc:sldMk cId="3479080492" sldId="256"/>
            <ac:grpSpMk id="63" creationId="{743AC191-FF85-4575-977E-CF9C6C25D0F7}"/>
          </ac:grpSpMkLst>
        </pc:grpChg>
        <pc:picChg chg="add mod">
          <ac:chgData name="AttilaBerczik@sulid.hu" userId="5f524437-0afd-43a0-b595-de9660f22f94" providerId="ADAL" clId="{0A433739-1954-4E9E-94E8-F6901F43E18D}" dt="2021-05-03T10:04:06.742" v="80" actId="1076"/>
          <ac:picMkLst>
            <pc:docMk/>
            <pc:sldMk cId="3479080492" sldId="256"/>
            <ac:picMk id="6" creationId="{5CFBEA5F-6888-463F-B74E-C5FEB3CA716B}"/>
          </ac:picMkLst>
        </pc:picChg>
        <pc:picChg chg="add del">
          <ac:chgData name="AttilaBerczik@sulid.hu" userId="5f524437-0afd-43a0-b595-de9660f22f94" providerId="ADAL" clId="{0A433739-1954-4E9E-94E8-F6901F43E18D}" dt="2021-05-03T09:43:31.238" v="3" actId="26606"/>
          <ac:picMkLst>
            <pc:docMk/>
            <pc:sldMk cId="3479080492" sldId="256"/>
            <ac:picMk id="31" creationId="{2270F1FA-0425-408F-9861-80BF5AFB276D}"/>
          </ac:picMkLst>
        </pc:picChg>
        <pc:picChg chg="add del mod">
          <ac:chgData name="AttilaBerczik@sulid.hu" userId="5f524437-0afd-43a0-b595-de9660f22f94" providerId="ADAL" clId="{0A433739-1954-4E9E-94E8-F6901F43E18D}" dt="2021-05-03T09:58:10.102" v="16" actId="478"/>
          <ac:picMkLst>
            <pc:docMk/>
            <pc:sldMk cId="3479080492" sldId="256"/>
            <ac:picMk id="55" creationId="{9C589CD6-50A6-4B51-92F5-133162F4A6D7}"/>
          </ac:picMkLst>
        </pc:picChg>
        <pc:picChg chg="add">
          <ac:chgData name="AttilaBerczik@sulid.hu" userId="5f524437-0afd-43a0-b595-de9660f22f94" providerId="ADAL" clId="{0A433739-1954-4E9E-94E8-F6901F43E18D}" dt="2021-05-03T09:43:39.898" v="8" actId="26606"/>
          <ac:picMkLst>
            <pc:docMk/>
            <pc:sldMk cId="3479080492" sldId="256"/>
            <ac:picMk id="57" creationId="{2270F1FA-0425-408F-9861-80BF5AFB276D}"/>
          </ac:picMkLst>
        </pc:picChg>
        <pc:picChg chg="add del mod">
          <ac:chgData name="AttilaBerczik@sulid.hu" userId="5f524437-0afd-43a0-b595-de9660f22f94" providerId="ADAL" clId="{0A433739-1954-4E9E-94E8-F6901F43E18D}" dt="2021-05-03T10:20:08.074" v="118" actId="478"/>
          <ac:picMkLst>
            <pc:docMk/>
            <pc:sldMk cId="3479080492" sldId="256"/>
            <ac:picMk id="69" creationId="{F5492CDF-8B07-4BEC-AE92-CE4EF7C8767C}"/>
          </ac:picMkLst>
        </pc:picChg>
      </pc:sldChg>
      <pc:sldChg chg="addSp delSp modSp new mod setBg">
        <pc:chgData name="AttilaBerczik@sulid.hu" userId="5f524437-0afd-43a0-b595-de9660f22f94" providerId="ADAL" clId="{0A433739-1954-4E9E-94E8-F6901F43E18D}" dt="2021-05-03T10:30:13.186" v="242" actId="1076"/>
        <pc:sldMkLst>
          <pc:docMk/>
          <pc:sldMk cId="2258070309" sldId="257"/>
        </pc:sldMkLst>
        <pc:spChg chg="del">
          <ac:chgData name="AttilaBerczik@sulid.hu" userId="5f524437-0afd-43a0-b595-de9660f22f94" providerId="ADAL" clId="{0A433739-1954-4E9E-94E8-F6901F43E18D}" dt="2021-05-03T10:22:41.158" v="132" actId="26606"/>
          <ac:spMkLst>
            <pc:docMk/>
            <pc:sldMk cId="2258070309" sldId="257"/>
            <ac:spMk id="2" creationId="{D40152F9-2F2B-4A1A-B3AC-74A5F3F93713}"/>
          </ac:spMkLst>
        </pc:spChg>
        <pc:spChg chg="del">
          <ac:chgData name="AttilaBerczik@sulid.hu" userId="5f524437-0afd-43a0-b595-de9660f22f94" providerId="ADAL" clId="{0A433739-1954-4E9E-94E8-F6901F43E18D}" dt="2021-05-03T10:22:24.016" v="128"/>
          <ac:spMkLst>
            <pc:docMk/>
            <pc:sldMk cId="2258070309" sldId="257"/>
            <ac:spMk id="3" creationId="{26A12BC0-9FD4-4B4C-AD9E-7EEC6F02DBBE}"/>
          </ac:spMkLst>
        </pc:spChg>
        <pc:spChg chg="add del mod">
          <ac:chgData name="AttilaBerczik@sulid.hu" userId="5f524437-0afd-43a0-b595-de9660f22f94" providerId="ADAL" clId="{0A433739-1954-4E9E-94E8-F6901F43E18D}" dt="2021-05-03T10:22:41.158" v="132" actId="26606"/>
          <ac:spMkLst>
            <pc:docMk/>
            <pc:sldMk cId="2258070309" sldId="257"/>
            <ac:spMk id="5" creationId="{D7FB16DD-BE6F-4C36-9590-95752D43843F}"/>
          </ac:spMkLst>
        </pc:spChg>
        <pc:spChg chg="mod topLvl">
          <ac:chgData name="AttilaBerczik@sulid.hu" userId="5f524437-0afd-43a0-b595-de9660f22f94" providerId="ADAL" clId="{0A433739-1954-4E9E-94E8-F6901F43E18D}" dt="2021-05-03T10:24:26.320" v="144" actId="338"/>
          <ac:spMkLst>
            <pc:docMk/>
            <pc:sldMk cId="2258070309" sldId="257"/>
            <ac:spMk id="9" creationId="{B888203F-2C58-4A82-A880-0ECCEA7F9833}"/>
          </ac:spMkLst>
        </pc:spChg>
        <pc:spChg chg="mod topLvl">
          <ac:chgData name="AttilaBerczik@sulid.hu" userId="5f524437-0afd-43a0-b595-de9660f22f94" providerId="ADAL" clId="{0A433739-1954-4E9E-94E8-F6901F43E18D}" dt="2021-05-03T10:24:26.320" v="144" actId="338"/>
          <ac:spMkLst>
            <pc:docMk/>
            <pc:sldMk cId="2258070309" sldId="257"/>
            <ac:spMk id="10" creationId="{98498A83-A426-4DA8-BA87-012A438C4B00}"/>
          </ac:spMkLst>
        </pc:spChg>
        <pc:spChg chg="add">
          <ac:chgData name="AttilaBerczik@sulid.hu" userId="5f524437-0afd-43a0-b595-de9660f22f94" providerId="ADAL" clId="{0A433739-1954-4E9E-94E8-F6901F43E18D}" dt="2021-05-03T10:22:41.158" v="132" actId="26606"/>
          <ac:spMkLst>
            <pc:docMk/>
            <pc:sldMk cId="2258070309" sldId="257"/>
            <ac:spMk id="11" creationId="{42A4FC2C-047E-45A5-965D-8E1E3BF09BC6}"/>
          </ac:spMkLst>
        </pc:spChg>
        <pc:spChg chg="mod topLvl">
          <ac:chgData name="AttilaBerczik@sulid.hu" userId="5f524437-0afd-43a0-b595-de9660f22f94" providerId="ADAL" clId="{0A433739-1954-4E9E-94E8-F6901F43E18D}" dt="2021-05-03T10:24:26.320" v="144" actId="338"/>
          <ac:spMkLst>
            <pc:docMk/>
            <pc:sldMk cId="2258070309" sldId="257"/>
            <ac:spMk id="12" creationId="{3B364891-B80B-4F45-A8F4-202AAB91780A}"/>
          </ac:spMkLst>
        </pc:spChg>
        <pc:spChg chg="add mod">
          <ac:chgData name="AttilaBerczik@sulid.hu" userId="5f524437-0afd-43a0-b595-de9660f22f94" providerId="ADAL" clId="{0A433739-1954-4E9E-94E8-F6901F43E18D}" dt="2021-05-03T10:28:56.241" v="227" actId="165"/>
          <ac:spMkLst>
            <pc:docMk/>
            <pc:sldMk cId="2258070309" sldId="257"/>
            <ac:spMk id="14" creationId="{0C70F9F2-4704-47E3-A303-2DB23DABAADC}"/>
          </ac:spMkLst>
        </pc:spChg>
        <pc:spChg chg="add mod">
          <ac:chgData name="AttilaBerczik@sulid.hu" userId="5f524437-0afd-43a0-b595-de9660f22f94" providerId="ADAL" clId="{0A433739-1954-4E9E-94E8-F6901F43E18D}" dt="2021-05-03T10:28:56.241" v="227" actId="165"/>
          <ac:spMkLst>
            <pc:docMk/>
            <pc:sldMk cId="2258070309" sldId="257"/>
            <ac:spMk id="15" creationId="{41FFF481-BF79-4D44-A2C7-C4A0DA9F2B5A}"/>
          </ac:spMkLst>
        </pc:spChg>
        <pc:spChg chg="add mod topLvl">
          <ac:chgData name="AttilaBerczik@sulid.hu" userId="5f524437-0afd-43a0-b595-de9660f22f94" providerId="ADAL" clId="{0A433739-1954-4E9E-94E8-F6901F43E18D}" dt="2021-05-03T10:29:36.432" v="235" actId="164"/>
          <ac:spMkLst>
            <pc:docMk/>
            <pc:sldMk cId="2258070309" sldId="257"/>
            <ac:spMk id="19" creationId="{7574CFC0-793A-4BAE-9B83-A8FC41C68347}"/>
          </ac:spMkLst>
        </pc:spChg>
        <pc:grpChg chg="add mod topLvl">
          <ac:chgData name="AttilaBerczik@sulid.hu" userId="5f524437-0afd-43a0-b595-de9660f22f94" providerId="ADAL" clId="{0A433739-1954-4E9E-94E8-F6901F43E18D}" dt="2021-05-03T10:29:36.432" v="235" actId="164"/>
          <ac:grpSpMkLst>
            <pc:docMk/>
            <pc:sldMk cId="2258070309" sldId="257"/>
            <ac:grpSpMk id="7" creationId="{092E0441-DD45-4BF7-8553-275F43E050B4}"/>
          </ac:grpSpMkLst>
        </pc:grpChg>
        <pc:grpChg chg="add del mod">
          <ac:chgData name="AttilaBerczik@sulid.hu" userId="5f524437-0afd-43a0-b595-de9660f22f94" providerId="ADAL" clId="{0A433739-1954-4E9E-94E8-F6901F43E18D}" dt="2021-05-03T10:24:01.943" v="141" actId="165"/>
          <ac:grpSpMkLst>
            <pc:docMk/>
            <pc:sldMk cId="2258070309" sldId="257"/>
            <ac:grpSpMk id="8" creationId="{2BDC267E-4D79-4B70-A0E7-F70C7C5D8C3B}"/>
          </ac:grpSpMkLst>
        </pc:grpChg>
        <pc:grpChg chg="add mod">
          <ac:chgData name="AttilaBerczik@sulid.hu" userId="5f524437-0afd-43a0-b595-de9660f22f94" providerId="ADAL" clId="{0A433739-1954-4E9E-94E8-F6901F43E18D}" dt="2021-05-03T10:24:34.743" v="147" actId="164"/>
          <ac:grpSpMkLst>
            <pc:docMk/>
            <pc:sldMk cId="2258070309" sldId="257"/>
            <ac:grpSpMk id="16" creationId="{47BD7F27-BAA0-48A1-A7EE-7E94EE1B6846}"/>
          </ac:grpSpMkLst>
        </pc:grpChg>
        <pc:grpChg chg="add mod">
          <ac:chgData name="AttilaBerczik@sulid.hu" userId="5f524437-0afd-43a0-b595-de9660f22f94" providerId="ADAL" clId="{0A433739-1954-4E9E-94E8-F6901F43E18D}" dt="2021-05-03T10:24:44.600" v="149" actId="1076"/>
          <ac:grpSpMkLst>
            <pc:docMk/>
            <pc:sldMk cId="2258070309" sldId="257"/>
            <ac:grpSpMk id="17" creationId="{ACAB5193-7333-4390-ACF9-B7F8C8DDBB28}"/>
          </ac:grpSpMkLst>
        </pc:grpChg>
        <pc:grpChg chg="add del mod">
          <ac:chgData name="AttilaBerczik@sulid.hu" userId="5f524437-0afd-43a0-b595-de9660f22f94" providerId="ADAL" clId="{0A433739-1954-4E9E-94E8-F6901F43E18D}" dt="2021-05-03T10:28:56.241" v="227" actId="165"/>
          <ac:grpSpMkLst>
            <pc:docMk/>
            <pc:sldMk cId="2258070309" sldId="257"/>
            <ac:grpSpMk id="20" creationId="{6A6DEE92-66BE-43C7-A124-6E9C3B24C401}"/>
          </ac:grpSpMkLst>
        </pc:grpChg>
        <pc:grpChg chg="add mod">
          <ac:chgData name="AttilaBerczik@sulid.hu" userId="5f524437-0afd-43a0-b595-de9660f22f94" providerId="ADAL" clId="{0A433739-1954-4E9E-94E8-F6901F43E18D}" dt="2021-05-03T10:30:13.186" v="242" actId="1076"/>
          <ac:grpSpMkLst>
            <pc:docMk/>
            <pc:sldMk cId="2258070309" sldId="257"/>
            <ac:grpSpMk id="21" creationId="{344E0370-213B-41DE-A38B-9D6B44E38C63}"/>
          </ac:grpSpMkLst>
        </pc:grpChg>
        <pc:picChg chg="add del mod">
          <ac:chgData name="AttilaBerczik@sulid.hu" userId="5f524437-0afd-43a0-b595-de9660f22f94" providerId="ADAL" clId="{0A433739-1954-4E9E-94E8-F6901F43E18D}" dt="2021-05-03T10:22:26.272" v="129" actId="478"/>
          <ac:picMkLst>
            <pc:docMk/>
            <pc:sldMk cId="2258070309" sldId="257"/>
            <ac:picMk id="4" creationId="{5056AD90-F9C4-41E6-84AA-4A519DD09B08}"/>
          </ac:picMkLst>
        </pc:picChg>
        <pc:picChg chg="add mod">
          <ac:chgData name="AttilaBerczik@sulid.hu" userId="5f524437-0afd-43a0-b595-de9660f22f94" providerId="ADAL" clId="{0A433739-1954-4E9E-94E8-F6901F43E18D}" dt="2021-05-03T10:29:51.364" v="240" actId="1076"/>
          <ac:picMkLst>
            <pc:docMk/>
            <pc:sldMk cId="2258070309" sldId="257"/>
            <ac:picMk id="6" creationId="{70D99993-CFF4-409D-A162-819FE049E052}"/>
          </ac:picMkLst>
        </pc:picChg>
        <pc:picChg chg="add mod">
          <ac:chgData name="AttilaBerczik@sulid.hu" userId="5f524437-0afd-43a0-b595-de9660f22f94" providerId="ADAL" clId="{0A433739-1954-4E9E-94E8-F6901F43E18D}" dt="2021-05-03T10:24:34.743" v="147" actId="164"/>
          <ac:picMkLst>
            <pc:docMk/>
            <pc:sldMk cId="2258070309" sldId="257"/>
            <ac:picMk id="13" creationId="{9AD03C0A-EBC8-4EE1-9D2D-E1511AC1C71D}"/>
          </ac:picMkLst>
        </pc:picChg>
      </pc:sldChg>
      <pc:sldChg chg="addSp delSp modSp new mod setBg">
        <pc:chgData name="AttilaBerczik@sulid.hu" userId="5f524437-0afd-43a0-b595-de9660f22f94" providerId="ADAL" clId="{0A433739-1954-4E9E-94E8-F6901F43E18D}" dt="2021-05-03T10:47:41.909" v="337" actId="1076"/>
        <pc:sldMkLst>
          <pc:docMk/>
          <pc:sldMk cId="1876212031" sldId="258"/>
        </pc:sldMkLst>
        <pc:spChg chg="add del">
          <ac:chgData name="AttilaBerczik@sulid.hu" userId="5f524437-0afd-43a0-b595-de9660f22f94" providerId="ADAL" clId="{0A433739-1954-4E9E-94E8-F6901F43E18D}" dt="2021-05-03T10:36:27.846" v="258" actId="26606"/>
          <ac:spMkLst>
            <pc:docMk/>
            <pc:sldMk cId="1876212031" sldId="258"/>
            <ac:spMk id="2" creationId="{50EF2528-A6C3-4B8D-B061-2DB286D0EB22}"/>
          </ac:spMkLst>
        </pc:spChg>
        <pc:spChg chg="del">
          <ac:chgData name="AttilaBerczik@sulid.hu" userId="5f524437-0afd-43a0-b595-de9660f22f94" providerId="ADAL" clId="{0A433739-1954-4E9E-94E8-F6901F43E18D}" dt="2021-05-03T10:36:04.452" v="245"/>
          <ac:spMkLst>
            <pc:docMk/>
            <pc:sldMk cId="1876212031" sldId="258"/>
            <ac:spMk id="3" creationId="{CBDBC4BA-5253-4B2E-AEE7-3C02742263EF}"/>
          </ac:spMkLst>
        </pc:spChg>
        <pc:spChg chg="add mod">
          <ac:chgData name="AttilaBerczik@sulid.hu" userId="5f524437-0afd-43a0-b595-de9660f22f94" providerId="ADAL" clId="{0A433739-1954-4E9E-94E8-F6901F43E18D}" dt="2021-05-03T10:47:41.909" v="337" actId="1076"/>
          <ac:spMkLst>
            <pc:docMk/>
            <pc:sldMk cId="1876212031" sldId="258"/>
            <ac:spMk id="6" creationId="{BDAC41C0-9609-49DB-BC61-4AEB7E2144BF}"/>
          </ac:spMkLst>
        </pc:spChg>
        <pc:spChg chg="add mod">
          <ac:chgData name="AttilaBerczik@sulid.hu" userId="5f524437-0afd-43a0-b595-de9660f22f94" providerId="ADAL" clId="{0A433739-1954-4E9E-94E8-F6901F43E18D}" dt="2021-05-03T10:46:33.083" v="335" actId="20577"/>
          <ac:spMkLst>
            <pc:docMk/>
            <pc:sldMk cId="1876212031" sldId="258"/>
            <ac:spMk id="7" creationId="{DACCC776-BD0A-4194-88BF-600C24E479ED}"/>
          </ac:spMkLst>
        </pc:spChg>
        <pc:spChg chg="add del">
          <ac:chgData name="AttilaBerczik@sulid.hu" userId="5f524437-0afd-43a0-b595-de9660f22f94" providerId="ADAL" clId="{0A433739-1954-4E9E-94E8-F6901F43E18D}" dt="2021-05-03T10:36:19.572" v="251" actId="26606"/>
          <ac:spMkLst>
            <pc:docMk/>
            <pc:sldMk cId="1876212031" sldId="258"/>
            <ac:spMk id="9" creationId="{4DEF70BE-B80E-454D-BF65-07F2EFA88584}"/>
          </ac:spMkLst>
        </pc:spChg>
        <pc:spChg chg="add del">
          <ac:chgData name="AttilaBerczik@sulid.hu" userId="5f524437-0afd-43a0-b595-de9660f22f94" providerId="ADAL" clId="{0A433739-1954-4E9E-94E8-F6901F43E18D}" dt="2021-05-03T10:36:17.207" v="249" actId="26606"/>
          <ac:spMkLst>
            <pc:docMk/>
            <pc:sldMk cId="1876212031" sldId="258"/>
            <ac:spMk id="10" creationId="{22F15A2D-2324-487D-A02A-BF46C5C580EB}"/>
          </ac:spMkLst>
        </pc:spChg>
        <pc:spChg chg="add del">
          <ac:chgData name="AttilaBerczik@sulid.hu" userId="5f524437-0afd-43a0-b595-de9660f22f94" providerId="ADAL" clId="{0A433739-1954-4E9E-94E8-F6901F43E18D}" dt="2021-05-03T10:36:17.207" v="249" actId="26606"/>
          <ac:spMkLst>
            <pc:docMk/>
            <pc:sldMk cId="1876212031" sldId="258"/>
            <ac:spMk id="12" creationId="{17A7F34E-D418-47E2-9F86-2C45BBC31210}"/>
          </ac:spMkLst>
        </pc:spChg>
        <pc:spChg chg="add del">
          <ac:chgData name="AttilaBerczik@sulid.hu" userId="5f524437-0afd-43a0-b595-de9660f22f94" providerId="ADAL" clId="{0A433739-1954-4E9E-94E8-F6901F43E18D}" dt="2021-05-03T10:36:17.207" v="249" actId="26606"/>
          <ac:spMkLst>
            <pc:docMk/>
            <pc:sldMk cId="1876212031" sldId="258"/>
            <ac:spMk id="14" creationId="{2AEAFA59-923A-4F54-8B49-44C970BCC323}"/>
          </ac:spMkLst>
        </pc:spChg>
        <pc:spChg chg="add del">
          <ac:chgData name="AttilaBerczik@sulid.hu" userId="5f524437-0afd-43a0-b595-de9660f22f94" providerId="ADAL" clId="{0A433739-1954-4E9E-94E8-F6901F43E18D}" dt="2021-05-03T10:36:19.572" v="251" actId="26606"/>
          <ac:spMkLst>
            <pc:docMk/>
            <pc:sldMk cId="1876212031" sldId="258"/>
            <ac:spMk id="16" creationId="{F9A95BEE-6BB1-4A28-A8E6-A34B2E42EF87}"/>
          </ac:spMkLst>
        </pc:spChg>
        <pc:spChg chg="add del">
          <ac:chgData name="AttilaBerczik@sulid.hu" userId="5f524437-0afd-43a0-b595-de9660f22f94" providerId="ADAL" clId="{0A433739-1954-4E9E-94E8-F6901F43E18D}" dt="2021-05-03T10:36:19.572" v="251" actId="26606"/>
          <ac:spMkLst>
            <pc:docMk/>
            <pc:sldMk cId="1876212031" sldId="258"/>
            <ac:spMk id="17" creationId="{F56F5174-31D9-4DBB-AAB7-A1FD7BDB1352}"/>
          </ac:spMkLst>
        </pc:spChg>
        <pc:spChg chg="add del">
          <ac:chgData name="AttilaBerczik@sulid.hu" userId="5f524437-0afd-43a0-b595-de9660f22f94" providerId="ADAL" clId="{0A433739-1954-4E9E-94E8-F6901F43E18D}" dt="2021-05-03T10:36:19.572" v="251" actId="26606"/>
          <ac:spMkLst>
            <pc:docMk/>
            <pc:sldMk cId="1876212031" sldId="258"/>
            <ac:spMk id="19" creationId="{50EF2528-A6C3-4B8D-B061-2DB286D0EB22}"/>
          </ac:spMkLst>
        </pc:spChg>
        <pc:spChg chg="add del">
          <ac:chgData name="AttilaBerczik@sulid.hu" userId="5f524437-0afd-43a0-b595-de9660f22f94" providerId="ADAL" clId="{0A433739-1954-4E9E-94E8-F6901F43E18D}" dt="2021-05-03T10:36:20.215" v="253" actId="26606"/>
          <ac:spMkLst>
            <pc:docMk/>
            <pc:sldMk cId="1876212031" sldId="258"/>
            <ac:spMk id="21" creationId="{04812C46-200A-4DEB-A05E-3ED6C68C2387}"/>
          </ac:spMkLst>
        </pc:spChg>
        <pc:spChg chg="add del">
          <ac:chgData name="AttilaBerczik@sulid.hu" userId="5f524437-0afd-43a0-b595-de9660f22f94" providerId="ADAL" clId="{0A433739-1954-4E9E-94E8-F6901F43E18D}" dt="2021-05-03T10:36:20.215" v="253" actId="26606"/>
          <ac:spMkLst>
            <pc:docMk/>
            <pc:sldMk cId="1876212031" sldId="258"/>
            <ac:spMk id="22" creationId="{50EF2528-A6C3-4B8D-B061-2DB286D0EB22}"/>
          </ac:spMkLst>
        </pc:spChg>
        <pc:spChg chg="add del">
          <ac:chgData name="AttilaBerczik@sulid.hu" userId="5f524437-0afd-43a0-b595-de9660f22f94" providerId="ADAL" clId="{0A433739-1954-4E9E-94E8-F6901F43E18D}" dt="2021-05-03T10:36:20.215" v="253" actId="26606"/>
          <ac:spMkLst>
            <pc:docMk/>
            <pc:sldMk cId="1876212031" sldId="258"/>
            <ac:spMk id="23" creationId="{310B2FD7-A06A-4A50-A9C5-BF55250CDB3A}"/>
          </ac:spMkLst>
        </pc:spChg>
        <pc:spChg chg="add del">
          <ac:chgData name="AttilaBerczik@sulid.hu" userId="5f524437-0afd-43a0-b595-de9660f22f94" providerId="ADAL" clId="{0A433739-1954-4E9E-94E8-F6901F43E18D}" dt="2021-05-03T10:36:23.532" v="255" actId="26606"/>
          <ac:spMkLst>
            <pc:docMk/>
            <pc:sldMk cId="1876212031" sldId="258"/>
            <ac:spMk id="25" creationId="{22F15A2D-2324-487D-A02A-BF46C5C580EB}"/>
          </ac:spMkLst>
        </pc:spChg>
        <pc:spChg chg="add del">
          <ac:chgData name="AttilaBerczik@sulid.hu" userId="5f524437-0afd-43a0-b595-de9660f22f94" providerId="ADAL" clId="{0A433739-1954-4E9E-94E8-F6901F43E18D}" dt="2021-05-03T10:36:23.532" v="255" actId="26606"/>
          <ac:spMkLst>
            <pc:docMk/>
            <pc:sldMk cId="1876212031" sldId="258"/>
            <ac:spMk id="26" creationId="{17A7F34E-D418-47E2-9F86-2C45BBC31210}"/>
          </ac:spMkLst>
        </pc:spChg>
        <pc:spChg chg="add del">
          <ac:chgData name="AttilaBerczik@sulid.hu" userId="5f524437-0afd-43a0-b595-de9660f22f94" providerId="ADAL" clId="{0A433739-1954-4E9E-94E8-F6901F43E18D}" dt="2021-05-03T10:36:23.532" v="255" actId="26606"/>
          <ac:spMkLst>
            <pc:docMk/>
            <pc:sldMk cId="1876212031" sldId="258"/>
            <ac:spMk id="27" creationId="{2AEAFA59-923A-4F54-8B49-44C970BCC323}"/>
          </ac:spMkLst>
        </pc:spChg>
        <pc:spChg chg="add del">
          <ac:chgData name="AttilaBerczik@sulid.hu" userId="5f524437-0afd-43a0-b595-de9660f22f94" providerId="ADAL" clId="{0A433739-1954-4E9E-94E8-F6901F43E18D}" dt="2021-05-03T10:36:27.842" v="257" actId="26606"/>
          <ac:spMkLst>
            <pc:docMk/>
            <pc:sldMk cId="1876212031" sldId="258"/>
            <ac:spMk id="29" creationId="{96CF2A2B-0745-440C-9224-C5C6A0A4286F}"/>
          </ac:spMkLst>
        </pc:spChg>
        <pc:spChg chg="add del">
          <ac:chgData name="AttilaBerczik@sulid.hu" userId="5f524437-0afd-43a0-b595-de9660f22f94" providerId="ADAL" clId="{0A433739-1954-4E9E-94E8-F6901F43E18D}" dt="2021-05-03T10:36:27.842" v="257" actId="26606"/>
          <ac:spMkLst>
            <pc:docMk/>
            <pc:sldMk cId="1876212031" sldId="258"/>
            <ac:spMk id="30" creationId="{75BE6D6B-84C9-4D2B-97EB-773B7369EF82}"/>
          </ac:spMkLst>
        </pc:spChg>
        <pc:spChg chg="add del">
          <ac:chgData name="AttilaBerczik@sulid.hu" userId="5f524437-0afd-43a0-b595-de9660f22f94" providerId="ADAL" clId="{0A433739-1954-4E9E-94E8-F6901F43E18D}" dt="2021-05-03T10:36:27.842" v="257" actId="26606"/>
          <ac:spMkLst>
            <pc:docMk/>
            <pc:sldMk cId="1876212031" sldId="258"/>
            <ac:spMk id="31" creationId="{50EF2528-A6C3-4B8D-B061-2DB286D0EB22}"/>
          </ac:spMkLst>
        </pc:spChg>
        <pc:spChg chg="add del">
          <ac:chgData name="AttilaBerczik@sulid.hu" userId="5f524437-0afd-43a0-b595-de9660f22f94" providerId="ADAL" clId="{0A433739-1954-4E9E-94E8-F6901F43E18D}" dt="2021-05-03T10:36:27.842" v="257" actId="26606"/>
          <ac:spMkLst>
            <pc:docMk/>
            <pc:sldMk cId="1876212031" sldId="258"/>
            <ac:spMk id="32" creationId="{FC8DD736-066B-48DE-BCF7-4CD93139B812}"/>
          </ac:spMkLst>
        </pc:spChg>
        <pc:spChg chg="add mod">
          <ac:chgData name="AttilaBerczik@sulid.hu" userId="5f524437-0afd-43a0-b595-de9660f22f94" providerId="ADAL" clId="{0A433739-1954-4E9E-94E8-F6901F43E18D}" dt="2021-05-03T10:46:08.001" v="328" actId="1076"/>
          <ac:spMkLst>
            <pc:docMk/>
            <pc:sldMk cId="1876212031" sldId="258"/>
            <ac:spMk id="33" creationId="{8C5312B9-C391-47B1-8BE6-1D069F2DC4F5}"/>
          </ac:spMkLst>
        </pc:spChg>
        <pc:spChg chg="add">
          <ac:chgData name="AttilaBerczik@sulid.hu" userId="5f524437-0afd-43a0-b595-de9660f22f94" providerId="ADAL" clId="{0A433739-1954-4E9E-94E8-F6901F43E18D}" dt="2021-05-03T10:36:27.846" v="258" actId="26606"/>
          <ac:spMkLst>
            <pc:docMk/>
            <pc:sldMk cId="1876212031" sldId="258"/>
            <ac:spMk id="34" creationId="{22F15A2D-2324-487D-A02A-BF46C5C580EB}"/>
          </ac:spMkLst>
        </pc:spChg>
        <pc:spChg chg="add">
          <ac:chgData name="AttilaBerczik@sulid.hu" userId="5f524437-0afd-43a0-b595-de9660f22f94" providerId="ADAL" clId="{0A433739-1954-4E9E-94E8-F6901F43E18D}" dt="2021-05-03T10:36:27.846" v="258" actId="26606"/>
          <ac:spMkLst>
            <pc:docMk/>
            <pc:sldMk cId="1876212031" sldId="258"/>
            <ac:spMk id="35" creationId="{17A7F34E-D418-47E2-9F86-2C45BBC31210}"/>
          </ac:spMkLst>
        </pc:spChg>
        <pc:spChg chg="add">
          <ac:chgData name="AttilaBerczik@sulid.hu" userId="5f524437-0afd-43a0-b595-de9660f22f94" providerId="ADAL" clId="{0A433739-1954-4E9E-94E8-F6901F43E18D}" dt="2021-05-03T10:36:27.846" v="258" actId="26606"/>
          <ac:spMkLst>
            <pc:docMk/>
            <pc:sldMk cId="1876212031" sldId="258"/>
            <ac:spMk id="36" creationId="{2AEAFA59-923A-4F54-8B49-44C970BCC323}"/>
          </ac:spMkLst>
        </pc:spChg>
        <pc:picChg chg="add mod">
          <ac:chgData name="AttilaBerczik@sulid.hu" userId="5f524437-0afd-43a0-b595-de9660f22f94" providerId="ADAL" clId="{0A433739-1954-4E9E-94E8-F6901F43E18D}" dt="2021-05-03T10:38:33.517" v="288" actId="1076"/>
          <ac:picMkLst>
            <pc:docMk/>
            <pc:sldMk cId="1876212031" sldId="258"/>
            <ac:picMk id="5" creationId="{42DECE3A-D860-49E6-8D2F-1646D583D202}"/>
          </ac:picMkLst>
        </pc:picChg>
        <pc:picChg chg="add del">
          <ac:chgData name="AttilaBerczik@sulid.hu" userId="5f524437-0afd-43a0-b595-de9660f22f94" providerId="ADAL" clId="{0A433739-1954-4E9E-94E8-F6901F43E18D}" dt="2021-05-03T10:36:19.572" v="251" actId="26606"/>
          <ac:picMkLst>
            <pc:docMk/>
            <pc:sldMk cId="1876212031" sldId="258"/>
            <ac:picMk id="18" creationId="{AE113210-7872-481A-ADE6-3A05CCAF5EB2}"/>
          </ac:picMkLst>
        </pc:picChg>
        <pc:picChg chg="add mod">
          <ac:chgData name="AttilaBerczik@sulid.hu" userId="5f524437-0afd-43a0-b595-de9660f22f94" providerId="ADAL" clId="{0A433739-1954-4E9E-94E8-F6901F43E18D}" dt="2021-05-03T10:46:11.850" v="329" actId="1076"/>
          <ac:picMkLst>
            <pc:docMk/>
            <pc:sldMk cId="1876212031" sldId="258"/>
            <ac:picMk id="1026" creationId="{82AAB14E-CA6B-4B52-A51E-646CE3D17BA8}"/>
          </ac:picMkLst>
        </pc:picChg>
        <pc:picChg chg="add mod">
          <ac:chgData name="AttilaBerczik@sulid.hu" userId="5f524437-0afd-43a0-b595-de9660f22f94" providerId="ADAL" clId="{0A433739-1954-4E9E-94E8-F6901F43E18D}" dt="2021-05-03T10:46:14.572" v="330" actId="1076"/>
          <ac:picMkLst>
            <pc:docMk/>
            <pc:sldMk cId="1876212031" sldId="258"/>
            <ac:picMk id="1028" creationId="{7D30C60E-D53A-4198-BEAB-0C1F13418F38}"/>
          </ac:picMkLst>
        </pc:picChg>
      </pc:sldChg>
      <pc:sldChg chg="addSp modSp new mod">
        <pc:chgData name="AttilaBerczik@sulid.hu" userId="5f524437-0afd-43a0-b595-de9660f22f94" providerId="ADAL" clId="{0A433739-1954-4E9E-94E8-F6901F43E18D}" dt="2021-05-03T10:54:18.014" v="346" actId="20577"/>
        <pc:sldMkLst>
          <pc:docMk/>
          <pc:sldMk cId="541466955" sldId="259"/>
        </pc:sldMkLst>
        <pc:spChg chg="add mod">
          <ac:chgData name="AttilaBerczik@sulid.hu" userId="5f524437-0afd-43a0-b595-de9660f22f94" providerId="ADAL" clId="{0A433739-1954-4E9E-94E8-F6901F43E18D}" dt="2021-05-03T10:54:18.014" v="346" actId="20577"/>
          <ac:spMkLst>
            <pc:docMk/>
            <pc:sldMk cId="541466955" sldId="259"/>
            <ac:spMk id="2" creationId="{5321077D-A95D-4739-B69A-5CDB82F9CE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51B1FD-5BB8-468F-AA55-3C1ED1F85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DFB5E70-4B60-4A0A-89A5-CDADE4983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D0E82A-1ED9-429D-9A2F-01BEC823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FB19-94F8-41FA-929A-882DE971155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610FE8C-D83F-43EA-ACD0-BEC5BD89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C3D45F8-BAEF-49F2-AA54-95A39DC3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6A5B-51DA-474D-B5A0-C87C2915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1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32BFAD-D10A-4B6D-972A-431BDA6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4BCFDDD-D767-4C5C-91FA-6821B18F7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F21071-2BE8-48E9-8EFF-9E8A995D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FB19-94F8-41FA-929A-882DE971155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83038F1-1245-4AB2-8C26-02DF2A48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F2EA7E-A7EF-4172-8721-EEBBBD1A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6A5B-51DA-474D-B5A0-C87C2915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5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A73B2FC-3A17-4470-9541-FEE3974C9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95C9942-762A-4D8D-94FD-2AB63AEE0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BC03E7-C124-401B-8A6C-36A2B8E3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FB19-94F8-41FA-929A-882DE971155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194AB8-E3E7-4883-9B10-BF7DFF91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835D7B-80F9-4B36-83F4-D452BD05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6A5B-51DA-474D-B5A0-C87C2915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1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5830F6-3AA5-42DE-ACA9-C3F6BE78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136353-5375-488B-BA77-A788BC5E7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A1A4A56-9CEF-4785-84C9-DD38393D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FB19-94F8-41FA-929A-882DE971155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B505D0-426D-4D0E-A1D6-A1FFF915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A565931-ED1B-4F9A-8F62-044E5B79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6A5B-51DA-474D-B5A0-C87C2915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AF2EF0-21AF-4E75-90AF-EEA5DA4C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DB22779-3231-44DE-A15D-4BFB3DD49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379054-03FC-4E1B-A99B-7D2A7D36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FB19-94F8-41FA-929A-882DE971155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3DFD169-3BA6-4D82-B6C2-090D2589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9D5D17-D600-444F-AD52-EACB834F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6A5B-51DA-474D-B5A0-C87C2915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6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796B12-CF32-4325-9D40-6FC3B55E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F24781-1942-440F-8C8C-42541B681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9A9AB8-8EA0-4500-8589-8028F8C61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7E39AD7-6E7B-4273-B2AD-27885E87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FB19-94F8-41FA-929A-882DE971155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B49C574-292C-4CFE-BBF2-8A20B251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7D4C9EC-935C-4A6A-A849-95B01615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6A5B-51DA-474D-B5A0-C87C2915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7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A53A9D-836B-40B5-B9C4-A83AAC8C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B630292-78EE-43D9-8EA4-34E9CF08A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4B9B567-3FCB-46D4-AB41-CF836213B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7F14654-247A-4345-AB9C-A67FB501F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0603310-B9C1-4852-B9FB-030D1EE71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0C2373A-5795-49AB-BC6E-B64224E0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FB19-94F8-41FA-929A-882DE971155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7B18659-F839-4EC5-B0F0-33834EE7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651D3D8-A302-475B-A091-15DC5E29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6A5B-51DA-474D-B5A0-C87C2915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1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9C35A5-305B-42EC-B6BA-2249038B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48DFA86-BA99-42BA-853F-C62C8824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FB19-94F8-41FA-929A-882DE971155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BB30622-6AEA-45EB-8168-7EFBFD2D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8759B51-53F6-4037-AB83-906C2A9C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6A5B-51DA-474D-B5A0-C87C2915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918F622-0AD2-4737-93A0-C6102E6A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FB19-94F8-41FA-929A-882DE971155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637651F-45F1-4633-A36E-6E765B86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5108426-3B6F-4852-835C-C81E7DB0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6A5B-51DA-474D-B5A0-C87C2915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7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4F83D2-430D-420A-91A3-FA8DAAA4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4C1471-8D88-484C-BC2F-97E703738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BE9ADF2-6F49-4E39-9DFE-FE14CBF9E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E39976B-E9D1-4551-8D8E-C7E7C586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FB19-94F8-41FA-929A-882DE971155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62520E1-413A-425B-8D52-47BF7B29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503069A-4918-43AA-A59B-3829DDFB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6A5B-51DA-474D-B5A0-C87C2915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2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D52A09-6D0C-4632-B9BA-5C4124AC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9490A6F-63A4-456B-8DE3-5BCB9F987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321A0A7-6813-40F0-AD20-94B99DB76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4CCBFF3-21DE-47D6-B750-43A4E017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FB19-94F8-41FA-929A-882DE971155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CD76F88-F431-44F3-8EE7-03A494ED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CBE9904-A085-4AE9-A889-A4A5C30D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6A5B-51DA-474D-B5A0-C87C2915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7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42EC9D2-E71A-42AA-BD7F-70CFFFD2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04F8855-B494-434B-8195-5E214BF1B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E80F204-E789-4914-B82F-C43DEF509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2FB19-94F8-41FA-929A-882DE971155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B28AB40-F59B-4D91-A5FF-A3BBDBD8A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FE36ECB-504C-4D0C-A643-DABC9B0CA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B6A5B-51DA-474D-B5A0-C87C2915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4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ktoriiskola.etk.pte.hu/public/upload/files/Doktoriiskola/Tezisfuzetek/Makai_Alexandra_dissz.pdf" TargetMode="External"/><Relationship Id="rId2" Type="http://schemas.openxmlformats.org/officeDocument/2006/relationships/hyperlink" Target="https://www.egeszsegkalauz.hu/betegsegek/daganatos-betegsegek/magyarorszag-vezet-a-daganatos-betegsegek-halalozasi-listajan-az-eu-ban/f9hqny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2" descr="Dr. Don Schiller - The Ileostomy Specialist">
            <a:extLst>
              <a:ext uri="{FF2B5EF4-FFF2-40B4-BE49-F238E27FC236}">
                <a16:creationId xmlns:a16="http://schemas.microsoft.com/office/drawing/2014/main" id="{70D99993-CFF4-409D-A162-819FE049E0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4" b="318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ACAB5193-7333-4390-ACF9-B7F8C8DDBB28}"/>
              </a:ext>
            </a:extLst>
          </p:cNvPr>
          <p:cNvGrpSpPr/>
          <p:nvPr/>
        </p:nvGrpSpPr>
        <p:grpSpPr>
          <a:xfrm>
            <a:off x="-506994" y="4111641"/>
            <a:ext cx="7321141" cy="2186007"/>
            <a:chOff x="0" y="3858144"/>
            <a:chExt cx="7321141" cy="2186007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47BD7F27-BAA0-48A1-A7EE-7E94EE1B6846}"/>
                </a:ext>
              </a:extLst>
            </p:cNvPr>
            <p:cNvGrpSpPr/>
            <p:nvPr/>
          </p:nvGrpSpPr>
          <p:grpSpPr>
            <a:xfrm>
              <a:off x="0" y="3858144"/>
              <a:ext cx="7321141" cy="2186007"/>
              <a:chOff x="0" y="3858144"/>
              <a:chExt cx="7321141" cy="2186007"/>
            </a:xfrm>
          </p:grpSpPr>
          <p:sp>
            <p:nvSpPr>
              <p:cNvPr id="9" name="Oval 20">
                <a:extLst>
                  <a:ext uri="{FF2B5EF4-FFF2-40B4-BE49-F238E27FC236}">
                    <a16:creationId xmlns:a16="http://schemas.microsoft.com/office/drawing/2014/main" id="{B888203F-2C58-4A82-A880-0ECCEA7F9833}"/>
                  </a:ext>
                </a:extLst>
              </p:cNvPr>
              <p:cNvSpPr/>
              <p:nvPr/>
            </p:nvSpPr>
            <p:spPr>
              <a:xfrm>
                <a:off x="5135134" y="3858144"/>
                <a:ext cx="2186007" cy="218600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19">
                <a:extLst>
                  <a:ext uri="{FF2B5EF4-FFF2-40B4-BE49-F238E27FC236}">
                    <a16:creationId xmlns:a16="http://schemas.microsoft.com/office/drawing/2014/main" id="{98498A83-A426-4DA8-BA87-012A438C4B00}"/>
                  </a:ext>
                </a:extLst>
              </p:cNvPr>
              <p:cNvSpPr/>
              <p:nvPr/>
            </p:nvSpPr>
            <p:spPr>
              <a:xfrm>
                <a:off x="0" y="4766893"/>
                <a:ext cx="5239658" cy="12772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rIns="288000" rtlCol="0" anchor="ctr"/>
              <a:lstStyle/>
              <a:p>
                <a:pPr algn="r">
                  <a:lnSpc>
                    <a:spcPct val="80000"/>
                  </a:lnSpc>
                </a:pPr>
                <a:r>
                  <a:rPr lang="hu-HU" sz="3600" b="1" dirty="0" err="1">
                    <a:solidFill>
                      <a:schemeClr val="bg1"/>
                    </a:solidFill>
                  </a:rPr>
                  <a:t>SAPka</a:t>
                </a:r>
                <a:br>
                  <a:rPr lang="hu-HU" sz="3600" b="1" dirty="0">
                    <a:solidFill>
                      <a:schemeClr val="bg1"/>
                    </a:solidFill>
                  </a:rPr>
                </a:br>
                <a:r>
                  <a:rPr lang="hu-HU" sz="2000" b="1" dirty="0">
                    <a:solidFill>
                      <a:schemeClr val="bg1"/>
                    </a:solidFill>
                  </a:rPr>
                  <a:t>First Lego League Kutatási Előadás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</a:p>
              <a:p>
                <a:pPr algn="r">
                  <a:lnSpc>
                    <a:spcPct val="80000"/>
                  </a:lnSpc>
                </a:pPr>
                <a:r>
                  <a:rPr lang="hu-HU" sz="2000" b="1" dirty="0">
                    <a:solidFill>
                      <a:schemeClr val="bg1"/>
                    </a:solidFill>
                  </a:rPr>
                  <a:t>2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02</a:t>
                </a:r>
                <a:r>
                  <a:rPr lang="hu-HU" sz="2000" b="1" dirty="0">
                    <a:solidFill>
                      <a:schemeClr val="bg1"/>
                    </a:solidFill>
                  </a:rPr>
                  <a:t>1</a:t>
                </a:r>
                <a:r>
                  <a:rPr lang="en-GB" sz="20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|</a:t>
                </a:r>
                <a:r>
                  <a:rPr lang="en-GB" sz="2000" b="1" dirty="0">
                    <a:solidFill>
                      <a:schemeClr val="bg1"/>
                    </a:solidFill>
                  </a:rPr>
                  <a:t> </a:t>
                </a:r>
                <a:r>
                  <a:rPr lang="hu-HU" sz="2000" b="1" dirty="0">
                    <a:solidFill>
                      <a:schemeClr val="bg1"/>
                    </a:solidFill>
                  </a:rPr>
                  <a:t>Budapest</a:t>
                </a:r>
                <a:r>
                  <a:rPr lang="en-GB" sz="2000" b="1" dirty="0">
                    <a:solidFill>
                      <a:schemeClr val="bg1"/>
                    </a:solidFill>
                  </a:rPr>
                  <a:t> 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ctangle 22">
                <a:extLst>
                  <a:ext uri="{FF2B5EF4-FFF2-40B4-BE49-F238E27FC236}">
                    <a16:creationId xmlns:a16="http://schemas.microsoft.com/office/drawing/2014/main" id="{3B364891-B80B-4F45-A8F4-202AAB91780A}"/>
                  </a:ext>
                </a:extLst>
              </p:cNvPr>
              <p:cNvSpPr/>
              <p:nvPr/>
            </p:nvSpPr>
            <p:spPr>
              <a:xfrm>
                <a:off x="5232962" y="4766893"/>
                <a:ext cx="995176" cy="12772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rIns="288000" rtlCol="0" anchor="ctr"/>
              <a:lstStyle/>
              <a:p>
                <a:pPr algn="r">
                  <a:lnSpc>
                    <a:spcPct val="80000"/>
                  </a:lnSpc>
                </a:pPr>
                <a:endParaRPr lang="en-US" sz="3200" b="1" dirty="0">
                  <a:solidFill>
                    <a:srgbClr val="385723"/>
                  </a:solidFill>
                </a:endParaRPr>
              </a:p>
            </p:txBody>
          </p:sp>
        </p:grpSp>
        <p:pic>
          <p:nvPicPr>
            <p:cNvPr id="13" name="Kép 12" descr="A képen szöveg, elektronika, sötét látható&#10;&#10;Automatikusan generált leírás">
              <a:extLst>
                <a:ext uri="{FF2B5EF4-FFF2-40B4-BE49-F238E27FC236}">
                  <a16:creationId xmlns:a16="http://schemas.microsoft.com/office/drawing/2014/main" id="{9AD03C0A-EBC8-4EE1-9D2D-E1511AC1C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7486" y="4080190"/>
              <a:ext cx="1905266" cy="1905266"/>
            </a:xfrm>
            <a:prstGeom prst="rect">
              <a:avLst/>
            </a:prstGeom>
          </p:spPr>
        </p:pic>
      </p:grp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344E0370-213B-41DE-A38B-9D6B44E38C63}"/>
              </a:ext>
            </a:extLst>
          </p:cNvPr>
          <p:cNvGrpSpPr/>
          <p:nvPr/>
        </p:nvGrpSpPr>
        <p:grpSpPr>
          <a:xfrm>
            <a:off x="7178750" y="1455188"/>
            <a:ext cx="7565020" cy="1242430"/>
            <a:chOff x="5935961" y="2125144"/>
            <a:chExt cx="7565020" cy="1242430"/>
          </a:xfrm>
        </p:grpSpPr>
        <p:grpSp>
          <p:nvGrpSpPr>
            <p:cNvPr id="7" name="Csoportba foglalás 6">
              <a:extLst>
                <a:ext uri="{FF2B5EF4-FFF2-40B4-BE49-F238E27FC236}">
                  <a16:creationId xmlns:a16="http://schemas.microsoft.com/office/drawing/2014/main" id="{092E0441-DD45-4BF7-8553-275F43E050B4}"/>
                </a:ext>
              </a:extLst>
            </p:cNvPr>
            <p:cNvGrpSpPr/>
            <p:nvPr/>
          </p:nvGrpSpPr>
          <p:grpSpPr>
            <a:xfrm>
              <a:off x="5935961" y="2125144"/>
              <a:ext cx="6693010" cy="1242430"/>
              <a:chOff x="5564304" y="1085558"/>
              <a:chExt cx="6693010" cy="1242430"/>
            </a:xfrm>
          </p:grpSpPr>
          <p:sp>
            <p:nvSpPr>
              <p:cNvPr id="14" name="Oval 21">
                <a:extLst>
                  <a:ext uri="{FF2B5EF4-FFF2-40B4-BE49-F238E27FC236}">
                    <a16:creationId xmlns:a16="http://schemas.microsoft.com/office/drawing/2014/main" id="{0C70F9F2-4704-47E3-A303-2DB23DABAADC}"/>
                  </a:ext>
                </a:extLst>
              </p:cNvPr>
              <p:cNvSpPr/>
              <p:nvPr/>
            </p:nvSpPr>
            <p:spPr>
              <a:xfrm>
                <a:off x="5564304" y="1085558"/>
                <a:ext cx="1242430" cy="124243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23">
                <a:extLst>
                  <a:ext uri="{FF2B5EF4-FFF2-40B4-BE49-F238E27FC236}">
                    <a16:creationId xmlns:a16="http://schemas.microsoft.com/office/drawing/2014/main" id="{41FFF481-BF79-4D44-A2C7-C4A0DA9F2B5A}"/>
                  </a:ext>
                </a:extLst>
              </p:cNvPr>
              <p:cNvSpPr/>
              <p:nvPr/>
            </p:nvSpPr>
            <p:spPr>
              <a:xfrm>
                <a:off x="6130834" y="1094273"/>
                <a:ext cx="6126480" cy="123371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rIns="0" rtlCol="0" anchor="ctr"/>
              <a:lstStyle/>
              <a:p>
                <a:pPr>
                  <a:lnSpc>
                    <a:spcPct val="90000"/>
                  </a:lnSpc>
                </a:pPr>
                <a:endParaRPr lang="en-US" sz="36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9" name="Szövegdoboz 18">
              <a:extLst>
                <a:ext uri="{FF2B5EF4-FFF2-40B4-BE49-F238E27FC236}">
                  <a16:creationId xmlns:a16="http://schemas.microsoft.com/office/drawing/2014/main" id="{7574CFC0-793A-4BAE-9B83-A8FC41C68347}"/>
                </a:ext>
              </a:extLst>
            </p:cNvPr>
            <p:cNvSpPr txBox="1"/>
            <p:nvPr/>
          </p:nvSpPr>
          <p:spPr>
            <a:xfrm>
              <a:off x="6172201" y="2315472"/>
              <a:ext cx="7328780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 err="1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SmarTree</a:t>
              </a:r>
              <a:r>
                <a:rPr lang="en-GB" sz="3200" b="1" dirty="0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	</a:t>
              </a:r>
              <a:br>
                <a:rPr lang="en-GB" sz="1800" dirty="0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en-GB" sz="1800" dirty="0">
                  <a:solidFill>
                    <a:schemeClr val="bg1"/>
                  </a:solidFill>
                  <a:latin typeface="+mn-lt"/>
                  <a:cs typeface="Arial" panose="020B0604020202020204" pitchFamily="34" charset="0"/>
                  <a:sym typeface="Symbol" panose="05050102010706020507" pitchFamily="18" charset="2"/>
                </a:rPr>
                <a:t></a:t>
              </a:r>
              <a:r>
                <a:rPr lang="en-GB" sz="1800" b="1" dirty="0">
                  <a:solidFill>
                    <a:schemeClr val="bg1"/>
                  </a:solidFill>
                  <a:sym typeface="Symbol" panose="05050102010706020507" pitchFamily="18" charset="2"/>
                </a:rPr>
                <a:t></a:t>
              </a:r>
              <a:r>
                <a:rPr lang="hu-HU" b="1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hu-HU" sz="1800" b="1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Sport </a:t>
              </a:r>
              <a:r>
                <a:rPr lang="en-GB" sz="1800" b="1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+ </a:t>
              </a:r>
              <a:r>
                <a:rPr lang="hu-HU" sz="1800" b="1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Közösség</a:t>
              </a:r>
              <a:r>
                <a:rPr lang="en-GB" sz="1800" b="1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 + </a:t>
              </a:r>
              <a:r>
                <a:rPr lang="hu-HU" sz="1800" b="1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Technológia</a:t>
              </a:r>
              <a:r>
                <a:rPr lang="en-GB" sz="1800" b="1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 = </a:t>
              </a:r>
              <a:r>
                <a:rPr lang="hu-HU" sz="1800" b="1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Innováció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807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Tartalom helye 4" descr="A képen személy, fal, férfi, beltéri látható&#10;&#10;Automatikusan generált leírás">
            <a:extLst>
              <a:ext uri="{FF2B5EF4-FFF2-40B4-BE49-F238E27FC236}">
                <a16:creationId xmlns:a16="http://schemas.microsoft.com/office/drawing/2014/main" id="{42DECE3A-D860-49E6-8D2F-1646D583D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17" y="845299"/>
            <a:ext cx="5454127" cy="4090595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DAC41C0-9609-49DB-BC61-4AEB7E2144BF}"/>
              </a:ext>
            </a:extLst>
          </p:cNvPr>
          <p:cNvSpPr txBox="1"/>
          <p:nvPr/>
        </p:nvSpPr>
        <p:spPr>
          <a:xfrm>
            <a:off x="1188178" y="5182082"/>
            <a:ext cx="652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Dr. Hídvégi Péter</a:t>
            </a:r>
            <a:endParaRPr lang="en-US" dirty="0"/>
          </a:p>
        </p:txBody>
      </p:sp>
      <p:pic>
        <p:nvPicPr>
          <p:cNvPr id="1026" name="Picture 2" descr="Hungary flag icon - Country flags">
            <a:extLst>
              <a:ext uri="{FF2B5EF4-FFF2-40B4-BE49-F238E27FC236}">
                <a16:creationId xmlns:a16="http://schemas.microsoft.com/office/drawing/2014/main" id="{82AAB14E-CA6B-4B52-A51E-646CE3D17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915" y="1234440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DACCC776-BD0A-4194-88BF-600C24E479ED}"/>
              </a:ext>
            </a:extLst>
          </p:cNvPr>
          <p:cNvSpPr txBox="1"/>
          <p:nvPr/>
        </p:nvSpPr>
        <p:spPr>
          <a:xfrm>
            <a:off x="8576720" y="3075057"/>
            <a:ext cx="2528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/>
              <a:t>40%</a:t>
            </a:r>
            <a:endParaRPr lang="en-US" sz="4000" dirty="0"/>
          </a:p>
        </p:txBody>
      </p:sp>
      <p:pic>
        <p:nvPicPr>
          <p:cNvPr id="1028" name="Picture 4" descr="Europe flag icon - Country flags">
            <a:extLst>
              <a:ext uri="{FF2B5EF4-FFF2-40B4-BE49-F238E27FC236}">
                <a16:creationId xmlns:a16="http://schemas.microsoft.com/office/drawing/2014/main" id="{7D30C60E-D53A-4198-BEAB-0C1F13418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915" y="2834640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Szövegdoboz 32">
            <a:extLst>
              <a:ext uri="{FF2B5EF4-FFF2-40B4-BE49-F238E27FC236}">
                <a16:creationId xmlns:a16="http://schemas.microsoft.com/office/drawing/2014/main" id="{8C5312B9-C391-47B1-8BE6-1D069F2DC4F5}"/>
              </a:ext>
            </a:extLst>
          </p:cNvPr>
          <p:cNvSpPr txBox="1"/>
          <p:nvPr/>
        </p:nvSpPr>
        <p:spPr>
          <a:xfrm>
            <a:off x="8576720" y="1474857"/>
            <a:ext cx="2528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/>
              <a:t>23%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7621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5321077D-A95D-4739-B69A-5CDB82F9CEEF}"/>
              </a:ext>
            </a:extLst>
          </p:cNvPr>
          <p:cNvSpPr txBox="1"/>
          <p:nvPr/>
        </p:nvSpPr>
        <p:spPr>
          <a:xfrm>
            <a:off x="1352939" y="1203649"/>
            <a:ext cx="36296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https://www.egeszsegkalauz.hu/betegsegek/daganatos-betegsegek/magyarorszag-vezet-a-daganatos-betegsegek-halalozasi-listajan-az-eu-ban/f9hqnyp</a:t>
            </a:r>
            <a:endParaRPr lang="hu-HU" dirty="0"/>
          </a:p>
          <a:p>
            <a:r>
              <a:rPr lang="hu-HU" dirty="0">
                <a:hlinkClick r:id="rId3"/>
              </a:rPr>
              <a:t>https://doktoriiskola.etk.pte.hu/public/upload/files/Doktoriiskola/Tezisfuzetek/Makai_Alexandra_dissz.pdf</a:t>
            </a:r>
            <a:endParaRPr lang="hu-HU" dirty="0"/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6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73</Words>
  <Application>Microsoft Office PowerPoint</Application>
  <PresentationFormat>Szélesvásznú</PresentationFormat>
  <Paragraphs>8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AttilaBerczik@sulid.hu</dc:creator>
  <cp:lastModifiedBy>AttilaBerczik@sulid.hu</cp:lastModifiedBy>
  <cp:revision>1</cp:revision>
  <dcterms:created xsi:type="dcterms:W3CDTF">2021-05-03T09:42:46Z</dcterms:created>
  <dcterms:modified xsi:type="dcterms:W3CDTF">2021-05-03T10:54:38Z</dcterms:modified>
</cp:coreProperties>
</file>