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38440" y="276660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3291840" y="631800"/>
            <a:ext cx="52776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TextShape 4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WSPR Balloon TAPR Kit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5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Solar-powered WSPR transmitter with a bunch of helium party balloons (Ferd – short for Ferdinand Magellan).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Ferd reports its position and status via WSPR radio transmission.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Currently weighs 2.5 ounces and costs &lt;$30 in parts.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Available for sale at Hamvention 2018.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Potential market: TAPR members, hams, makers, schools, groups like scouts.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$150 invested so far, $200 to complete project.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WSPR Balloon TAPR Kit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Build/Description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Telemetry: location, altitude, speed, temperature, solar panel voltage, transmitter output power.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Intent is to provide only the electronics and solar panel.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Programming interface (~$2 in parts; $20 from Sparkfun) – include, separate kit, forget?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Solar-powered, no energy storage, 100 mW power output.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Currently designed for through hole parts. Easily redesign for smd parts to minimize *our* packaging labor in addition to size and weight. Very rough estimate is $5-$10/board total for 100 boards. Potentially minimal increase in total cost, but have to buy 100 boards.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TAPR Cost: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&lt;$30 in parts/components for transmitter.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Additional costs for a user: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$15 for balloons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$20/helium cylinder (can probably get away with one cylinder, especially with smd version)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Magnet wire (36 ft for antenna), fishing line, scale, USB cable to phone/tablet, waterproofing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WSPR Balloon TAPR Kit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Legal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FAA – Part 101.1.a.4: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 101 does not apply if payload &lt; 6 lbs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FCC – Part 97.221.b: A station may be automatically controlled while transmitting a RTTY or data emission on the 6 m or shorter wavelength bands, and on the 28.120-28.189 MHz, 24.925-24.930 MHz, 21.090-21.100 MHz, 18.105-18.110 MHz, 14.0950-14.0995 MHz, 14.1005-14.112 MHz,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10.140-10.150 MHz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7.100-7.105 MHz, or 3.585-3.600 MHz segments.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WSPR Balloon TAPR Kit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Schedule: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Endurance and cold temperature testing.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flight late September 2017.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Second flight November/December(?).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SMD design and stuffed boards if we go this way – January 2018?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Available for sale at Hamvention 2018.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 need: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Decision on SMD vs through hole.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I’ve spent ~$150 so far. Need another $200 to finish.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WSPR Balloon TAPR Kit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Assemblies (as compared to complete kit)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 (magnet wire and fishing line)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Programmer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Solar panel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Balloons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Application>LibreOffice/5.3.4.2$Windows_X86_64 LibreOffice_project/f82d347ccc0be322489bf7da61d7e4ad13fe2ff3</Application>
  <Words>323</Words>
  <Paragraphs>37</Paragraphs>
  <Company>SBARC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2017-09-01T18:33:47Z</dcterms:created>
  <dc:creator>bruce raymond</dc:creator>
  <dc:description/>
  <dc:language>en-US</dc:language>
  <cp:lastModifiedBy/>
  <cp:lastPrinted>2017-09-08T08:39:38Z</cp:lastPrinted>
  <dcterms:modified xsi:type="dcterms:W3CDTF">2017-09-08T08:38:22Z</dcterms:modified>
  <cp:revision>50</cp:revision>
  <dc:subject/>
  <dc:title>WSPR Balloon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SBARC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