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5F576C-E2E9-4155-AB1B-D9959CF08199}" v="302" dt="2023-02-25T20:08:51.8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 autoAdjust="0"/>
    <p:restoredTop sz="94729" autoAdjust="0"/>
  </p:normalViewPr>
  <p:slideViewPr>
    <p:cSldViewPr snapToGrid="0">
      <p:cViewPr varScale="1">
        <p:scale>
          <a:sx n="163" d="100"/>
          <a:sy n="163" d="100"/>
        </p:scale>
        <p:origin x="174" y="2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TVQ (Attila Vural)" userId="090b613f-9026-48b1-837d-4299f5b6b14f" providerId="ADAL" clId="{FF5F576C-E2E9-4155-AB1B-D9959CF08199}"/>
    <pc:docChg chg="custSel addSld modSld">
      <pc:chgData name="ATVQ (Attila Vural)" userId="090b613f-9026-48b1-837d-4299f5b6b14f" providerId="ADAL" clId="{FF5F576C-E2E9-4155-AB1B-D9959CF08199}" dt="2023-02-25T20:08:51.846" v="574" actId="1076"/>
      <pc:docMkLst>
        <pc:docMk/>
      </pc:docMkLst>
      <pc:sldChg chg="addSp delSp modSp new mod">
        <pc:chgData name="ATVQ (Attila Vural)" userId="090b613f-9026-48b1-837d-4299f5b6b14f" providerId="ADAL" clId="{FF5F576C-E2E9-4155-AB1B-D9959CF08199}" dt="2023-02-21T10:37:53.797" v="247" actId="1076"/>
        <pc:sldMkLst>
          <pc:docMk/>
          <pc:sldMk cId="3819617997" sldId="256"/>
        </pc:sldMkLst>
        <pc:spChg chg="del">
          <ac:chgData name="ATVQ (Attila Vural)" userId="090b613f-9026-48b1-837d-4299f5b6b14f" providerId="ADAL" clId="{FF5F576C-E2E9-4155-AB1B-D9959CF08199}" dt="2023-02-21T10:16:42.109" v="1" actId="478"/>
          <ac:spMkLst>
            <pc:docMk/>
            <pc:sldMk cId="3819617997" sldId="256"/>
            <ac:spMk id="2" creationId="{1FA05A59-13BF-4040-B561-2A3A627AE603}"/>
          </ac:spMkLst>
        </pc:spChg>
        <pc:spChg chg="del">
          <ac:chgData name="ATVQ (Attila Vural)" userId="090b613f-9026-48b1-837d-4299f5b6b14f" providerId="ADAL" clId="{FF5F576C-E2E9-4155-AB1B-D9959CF08199}" dt="2023-02-21T10:16:42.109" v="1" actId="478"/>
          <ac:spMkLst>
            <pc:docMk/>
            <pc:sldMk cId="3819617997" sldId="256"/>
            <ac:spMk id="3" creationId="{C5C1F674-EC81-4FA6-97EA-3172D8A3825E}"/>
          </ac:spMkLst>
        </pc:spChg>
        <pc:spChg chg="add mod">
          <ac:chgData name="ATVQ (Attila Vural)" userId="090b613f-9026-48b1-837d-4299f5b6b14f" providerId="ADAL" clId="{FF5F576C-E2E9-4155-AB1B-D9959CF08199}" dt="2023-02-21T10:29:18.884" v="157" actId="1076"/>
          <ac:spMkLst>
            <pc:docMk/>
            <pc:sldMk cId="3819617997" sldId="256"/>
            <ac:spMk id="4" creationId="{35B689C8-4E6F-4C72-98E8-F38E26A4E542}"/>
          </ac:spMkLst>
        </pc:spChg>
        <pc:spChg chg="add mod">
          <ac:chgData name="ATVQ (Attila Vural)" userId="090b613f-9026-48b1-837d-4299f5b6b14f" providerId="ADAL" clId="{FF5F576C-E2E9-4155-AB1B-D9959CF08199}" dt="2023-02-21T10:29:20.914" v="158" actId="1076"/>
          <ac:spMkLst>
            <pc:docMk/>
            <pc:sldMk cId="3819617997" sldId="256"/>
            <ac:spMk id="5" creationId="{5AAB3B5D-290A-4E1E-88AE-4E3CB8004F46}"/>
          </ac:spMkLst>
        </pc:spChg>
        <pc:spChg chg="add mod">
          <ac:chgData name="ATVQ (Attila Vural)" userId="090b613f-9026-48b1-837d-4299f5b6b14f" providerId="ADAL" clId="{FF5F576C-E2E9-4155-AB1B-D9959CF08199}" dt="2023-02-21T10:36:01.772" v="172" actId="1076"/>
          <ac:spMkLst>
            <pc:docMk/>
            <pc:sldMk cId="3819617997" sldId="256"/>
            <ac:spMk id="6" creationId="{9258205B-77FD-44C2-A030-3FD846E1A761}"/>
          </ac:spMkLst>
        </pc:spChg>
        <pc:spChg chg="add mod">
          <ac:chgData name="ATVQ (Attila Vural)" userId="090b613f-9026-48b1-837d-4299f5b6b14f" providerId="ADAL" clId="{FF5F576C-E2E9-4155-AB1B-D9959CF08199}" dt="2023-02-21T10:20:22.101" v="79" actId="1076"/>
          <ac:spMkLst>
            <pc:docMk/>
            <pc:sldMk cId="3819617997" sldId="256"/>
            <ac:spMk id="8" creationId="{68848F2E-8120-4CD8-A091-1D7DFFA5ADB5}"/>
          </ac:spMkLst>
        </pc:spChg>
        <pc:spChg chg="add mod">
          <ac:chgData name="ATVQ (Attila Vural)" userId="090b613f-9026-48b1-837d-4299f5b6b14f" providerId="ADAL" clId="{FF5F576C-E2E9-4155-AB1B-D9959CF08199}" dt="2023-02-21T10:23:53.997" v="154" actId="20577"/>
          <ac:spMkLst>
            <pc:docMk/>
            <pc:sldMk cId="3819617997" sldId="256"/>
            <ac:spMk id="9" creationId="{A14DB181-ABEA-461C-BAE3-45C8EC77B010}"/>
          </ac:spMkLst>
        </pc:spChg>
        <pc:spChg chg="add mod ord">
          <ac:chgData name="ATVQ (Attila Vural)" userId="090b613f-9026-48b1-837d-4299f5b6b14f" providerId="ADAL" clId="{FF5F576C-E2E9-4155-AB1B-D9959CF08199}" dt="2023-02-21T10:36:23.468" v="178" actId="1076"/>
          <ac:spMkLst>
            <pc:docMk/>
            <pc:sldMk cId="3819617997" sldId="256"/>
            <ac:spMk id="10" creationId="{57441EDE-DDAA-4CF6-ACAF-71DBB3C867F3}"/>
          </ac:spMkLst>
        </pc:spChg>
        <pc:spChg chg="add mod">
          <ac:chgData name="ATVQ (Attila Vural)" userId="090b613f-9026-48b1-837d-4299f5b6b14f" providerId="ADAL" clId="{FF5F576C-E2E9-4155-AB1B-D9959CF08199}" dt="2023-02-21T10:36:10.022" v="174" actId="1076"/>
          <ac:spMkLst>
            <pc:docMk/>
            <pc:sldMk cId="3819617997" sldId="256"/>
            <ac:spMk id="11" creationId="{B1D23430-945E-4A7A-B7EA-24F04ED27C3B}"/>
          </ac:spMkLst>
        </pc:spChg>
        <pc:spChg chg="add del mod">
          <ac:chgData name="ATVQ (Attila Vural)" userId="090b613f-9026-48b1-837d-4299f5b6b14f" providerId="ADAL" clId="{FF5F576C-E2E9-4155-AB1B-D9959CF08199}" dt="2023-02-21T10:37:42.840" v="244" actId="478"/>
          <ac:spMkLst>
            <pc:docMk/>
            <pc:sldMk cId="3819617997" sldId="256"/>
            <ac:spMk id="12" creationId="{5C9A983B-4D83-46B0-8380-B4E3B3412C91}"/>
          </ac:spMkLst>
        </pc:spChg>
        <pc:spChg chg="add del mod">
          <ac:chgData name="ATVQ (Attila Vural)" userId="090b613f-9026-48b1-837d-4299f5b6b14f" providerId="ADAL" clId="{FF5F576C-E2E9-4155-AB1B-D9959CF08199}" dt="2023-02-21T10:37:40.952" v="243"/>
          <ac:spMkLst>
            <pc:docMk/>
            <pc:sldMk cId="3819617997" sldId="256"/>
            <ac:spMk id="13" creationId="{60C97E43-C90D-46DA-AD54-2FCB77307BE9}"/>
          </ac:spMkLst>
        </pc:spChg>
        <pc:spChg chg="add mod">
          <ac:chgData name="ATVQ (Attila Vural)" userId="090b613f-9026-48b1-837d-4299f5b6b14f" providerId="ADAL" clId="{FF5F576C-E2E9-4155-AB1B-D9959CF08199}" dt="2023-02-21T10:37:53.797" v="247" actId="1076"/>
          <ac:spMkLst>
            <pc:docMk/>
            <pc:sldMk cId="3819617997" sldId="256"/>
            <ac:spMk id="14" creationId="{26D343F9-8103-4FD7-AF70-F1E51850A800}"/>
          </ac:spMkLst>
        </pc:spChg>
        <pc:spChg chg="add del mod">
          <ac:chgData name="ATVQ (Attila Vural)" userId="090b613f-9026-48b1-837d-4299f5b6b14f" providerId="ADAL" clId="{FF5F576C-E2E9-4155-AB1B-D9959CF08199}" dt="2023-02-21T10:37:40.950" v="241" actId="478"/>
          <ac:spMkLst>
            <pc:docMk/>
            <pc:sldMk cId="3819617997" sldId="256"/>
            <ac:spMk id="15" creationId="{C257F042-D0DC-4453-A5B8-F623772EBFF8}"/>
          </ac:spMkLst>
        </pc:spChg>
      </pc:sldChg>
      <pc:sldChg chg="addSp delSp modSp new mod modNotesTx">
        <pc:chgData name="ATVQ (Attila Vural)" userId="090b613f-9026-48b1-837d-4299f5b6b14f" providerId="ADAL" clId="{FF5F576C-E2E9-4155-AB1B-D9959CF08199}" dt="2023-02-23T11:16:41.358" v="483" actId="5736"/>
        <pc:sldMkLst>
          <pc:docMk/>
          <pc:sldMk cId="3916152509" sldId="257"/>
        </pc:sldMkLst>
        <pc:spChg chg="del">
          <ac:chgData name="ATVQ (Attila Vural)" userId="090b613f-9026-48b1-837d-4299f5b6b14f" providerId="ADAL" clId="{FF5F576C-E2E9-4155-AB1B-D9959CF08199}" dt="2023-02-23T11:04:46.305" v="249" actId="478"/>
          <ac:spMkLst>
            <pc:docMk/>
            <pc:sldMk cId="3916152509" sldId="257"/>
            <ac:spMk id="2" creationId="{C7AF36DD-C4ED-46D2-B149-36B8BB377D6D}"/>
          </ac:spMkLst>
        </pc:spChg>
        <pc:spChg chg="del">
          <ac:chgData name="ATVQ (Attila Vural)" userId="090b613f-9026-48b1-837d-4299f5b6b14f" providerId="ADAL" clId="{FF5F576C-E2E9-4155-AB1B-D9959CF08199}" dt="2023-02-23T11:04:46.305" v="249" actId="478"/>
          <ac:spMkLst>
            <pc:docMk/>
            <pc:sldMk cId="3916152509" sldId="257"/>
            <ac:spMk id="3" creationId="{D0DA6256-1D94-473F-8730-EC0FDEA91DF1}"/>
          </ac:spMkLst>
        </pc:spChg>
        <pc:graphicFrameChg chg="add mod modGraphic">
          <ac:chgData name="ATVQ (Attila Vural)" userId="090b613f-9026-48b1-837d-4299f5b6b14f" providerId="ADAL" clId="{FF5F576C-E2E9-4155-AB1B-D9959CF08199}" dt="2023-02-23T11:16:41.358" v="483" actId="5736"/>
          <ac:graphicFrameMkLst>
            <pc:docMk/>
            <pc:sldMk cId="3916152509" sldId="257"/>
            <ac:graphicFrameMk id="4" creationId="{EE2D682B-44C9-418C-8E94-567ACA34EB2E}"/>
          </ac:graphicFrameMkLst>
        </pc:graphicFrameChg>
      </pc:sldChg>
      <pc:sldChg chg="addSp delSp modSp new mod">
        <pc:chgData name="ATVQ (Attila Vural)" userId="090b613f-9026-48b1-837d-4299f5b6b14f" providerId="ADAL" clId="{FF5F576C-E2E9-4155-AB1B-D9959CF08199}" dt="2023-02-25T20:08:51.846" v="574" actId="1076"/>
        <pc:sldMkLst>
          <pc:docMk/>
          <pc:sldMk cId="4287160868" sldId="258"/>
        </pc:sldMkLst>
        <pc:spChg chg="del">
          <ac:chgData name="ATVQ (Attila Vural)" userId="090b613f-9026-48b1-837d-4299f5b6b14f" providerId="ADAL" clId="{FF5F576C-E2E9-4155-AB1B-D9959CF08199}" dt="2023-02-23T14:23:22.856" v="485" actId="478"/>
          <ac:spMkLst>
            <pc:docMk/>
            <pc:sldMk cId="4287160868" sldId="258"/>
            <ac:spMk id="2" creationId="{21BE3FA9-A4B3-4A9F-B99D-BDB4460F1722}"/>
          </ac:spMkLst>
        </pc:spChg>
        <pc:spChg chg="del">
          <ac:chgData name="ATVQ (Attila Vural)" userId="090b613f-9026-48b1-837d-4299f5b6b14f" providerId="ADAL" clId="{FF5F576C-E2E9-4155-AB1B-D9959CF08199}" dt="2023-02-23T14:23:22.856" v="485" actId="478"/>
          <ac:spMkLst>
            <pc:docMk/>
            <pc:sldMk cId="4287160868" sldId="258"/>
            <ac:spMk id="3" creationId="{DEBFD3C8-5E32-48F6-A2C5-B6D4947371CA}"/>
          </ac:spMkLst>
        </pc:spChg>
        <pc:picChg chg="add mod">
          <ac:chgData name="ATVQ (Attila Vural)" userId="090b613f-9026-48b1-837d-4299f5b6b14f" providerId="ADAL" clId="{FF5F576C-E2E9-4155-AB1B-D9959CF08199}" dt="2023-02-25T20:08:23.791" v="564" actId="688"/>
          <ac:picMkLst>
            <pc:docMk/>
            <pc:sldMk cId="4287160868" sldId="258"/>
            <ac:picMk id="1026" creationId="{C4FB1AA8-3FC3-44A6-A0E1-4DB2F518EE19}"/>
          </ac:picMkLst>
        </pc:picChg>
        <pc:picChg chg="add mod">
          <ac:chgData name="ATVQ (Attila Vural)" userId="090b613f-9026-48b1-837d-4299f5b6b14f" providerId="ADAL" clId="{FF5F576C-E2E9-4155-AB1B-D9959CF08199}" dt="2023-02-25T20:08:44.818" v="571" actId="1076"/>
          <ac:picMkLst>
            <pc:docMk/>
            <pc:sldMk cId="4287160868" sldId="258"/>
            <ac:picMk id="1028" creationId="{B1F5B30A-3B80-4836-8682-E40272B62AB9}"/>
          </ac:picMkLst>
        </pc:picChg>
        <pc:picChg chg="add del mod">
          <ac:chgData name="ATVQ (Attila Vural)" userId="090b613f-9026-48b1-837d-4299f5b6b14f" providerId="ADAL" clId="{FF5F576C-E2E9-4155-AB1B-D9959CF08199}" dt="2023-02-25T20:08:42.954" v="570" actId="688"/>
          <ac:picMkLst>
            <pc:docMk/>
            <pc:sldMk cId="4287160868" sldId="258"/>
            <ac:picMk id="1030" creationId="{B2567BA4-04E6-430A-B661-2EB14B5FE571}"/>
          </ac:picMkLst>
        </pc:picChg>
        <pc:picChg chg="add mod">
          <ac:chgData name="ATVQ (Attila Vural)" userId="090b613f-9026-48b1-837d-4299f5b6b14f" providerId="ADAL" clId="{FF5F576C-E2E9-4155-AB1B-D9959CF08199}" dt="2023-02-25T20:08:48.937" v="573" actId="1076"/>
          <ac:picMkLst>
            <pc:docMk/>
            <pc:sldMk cId="4287160868" sldId="258"/>
            <ac:picMk id="1032" creationId="{83DB7A2D-6F72-41EA-9CD2-BA26F3F7FFC5}"/>
          </ac:picMkLst>
        </pc:picChg>
        <pc:picChg chg="add mod">
          <ac:chgData name="ATVQ (Attila Vural)" userId="090b613f-9026-48b1-837d-4299f5b6b14f" providerId="ADAL" clId="{FF5F576C-E2E9-4155-AB1B-D9959CF08199}" dt="2023-02-25T20:08:51.846" v="574" actId="1076"/>
          <ac:picMkLst>
            <pc:docMk/>
            <pc:sldMk cId="4287160868" sldId="258"/>
            <ac:picMk id="1034" creationId="{F8BE906F-D7E8-43D3-90E9-62D982BCA76F}"/>
          </ac:picMkLst>
        </pc:picChg>
        <pc:picChg chg="add del">
          <ac:chgData name="ATVQ (Attila Vural)" userId="090b613f-9026-48b1-837d-4299f5b6b14f" providerId="ADAL" clId="{FF5F576C-E2E9-4155-AB1B-D9959CF08199}" dt="2023-02-23T14:33:37.474" v="529"/>
          <ac:picMkLst>
            <pc:docMk/>
            <pc:sldMk cId="4287160868" sldId="258"/>
            <ac:picMk id="1036" creationId="{1549B4F3-DA05-4A6C-A6D7-66A62A679792}"/>
          </ac:picMkLst>
        </pc:picChg>
      </pc:sldChg>
      <pc:sldChg chg="addSp delSp modSp new mod">
        <pc:chgData name="ATVQ (Attila Vural)" userId="090b613f-9026-48b1-837d-4299f5b6b14f" providerId="ADAL" clId="{FF5F576C-E2E9-4155-AB1B-D9959CF08199}" dt="2023-02-23T15:59:55.515" v="562" actId="478"/>
        <pc:sldMkLst>
          <pc:docMk/>
          <pc:sldMk cId="3807875207" sldId="259"/>
        </pc:sldMkLst>
        <pc:spChg chg="del">
          <ac:chgData name="ATVQ (Attila Vural)" userId="090b613f-9026-48b1-837d-4299f5b6b14f" providerId="ADAL" clId="{FF5F576C-E2E9-4155-AB1B-D9959CF08199}" dt="2023-02-23T15:57:42.394" v="546" actId="478"/>
          <ac:spMkLst>
            <pc:docMk/>
            <pc:sldMk cId="3807875207" sldId="259"/>
            <ac:spMk id="2" creationId="{1743CD19-6AEB-4ACA-8F23-0A850CCA06E0}"/>
          </ac:spMkLst>
        </pc:spChg>
        <pc:spChg chg="del">
          <ac:chgData name="ATVQ (Attila Vural)" userId="090b613f-9026-48b1-837d-4299f5b6b14f" providerId="ADAL" clId="{FF5F576C-E2E9-4155-AB1B-D9959CF08199}" dt="2023-02-23T15:57:42.394" v="546" actId="478"/>
          <ac:spMkLst>
            <pc:docMk/>
            <pc:sldMk cId="3807875207" sldId="259"/>
            <ac:spMk id="3" creationId="{1937EB31-4B78-4C20-882E-5ABA02441FFC}"/>
          </ac:spMkLst>
        </pc:spChg>
        <pc:picChg chg="add del mod replST modCrop">
          <ac:chgData name="ATVQ (Attila Vural)" userId="090b613f-9026-48b1-837d-4299f5b6b14f" providerId="ADAL" clId="{FF5F576C-E2E9-4155-AB1B-D9959CF08199}" dt="2023-02-23T15:59:55.515" v="562" actId="478"/>
          <ac:picMkLst>
            <pc:docMk/>
            <pc:sldMk cId="3807875207" sldId="259"/>
            <ac:picMk id="5" creationId="{954B5364-0387-45F0-8604-109F2DDF5CD9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99EE36-EDE0-4746-AC50-7DFBABF2679A}" type="doc">
      <dgm:prSet loTypeId="urn:microsoft.com/office/officeart/2005/8/layout/radial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D556A768-4DD4-4CD2-B6AB-74481141B798}">
      <dgm:prSet phldrT="[Text]"/>
      <dgm:spPr/>
      <dgm:t>
        <a:bodyPr/>
        <a:lstStyle/>
        <a:p>
          <a:r>
            <a:rPr lang="en-US" dirty="0"/>
            <a:t>Pharmaceutical IT Systems</a:t>
          </a:r>
          <a:endParaRPr lang="en-GB" dirty="0"/>
        </a:p>
      </dgm:t>
    </dgm:pt>
    <dgm:pt modelId="{3021ED7D-3985-4E7E-B1BE-84051A45EDB4}" type="parTrans" cxnId="{EDE683AB-68F5-4E97-8CB1-D13A5D0E8F7D}">
      <dgm:prSet/>
      <dgm:spPr/>
      <dgm:t>
        <a:bodyPr/>
        <a:lstStyle/>
        <a:p>
          <a:endParaRPr lang="en-GB"/>
        </a:p>
      </dgm:t>
    </dgm:pt>
    <dgm:pt modelId="{04C40D9D-058A-49CF-A003-4054D79132CC}" type="sibTrans" cxnId="{EDE683AB-68F5-4E97-8CB1-D13A5D0E8F7D}">
      <dgm:prSet/>
      <dgm:spPr/>
      <dgm:t>
        <a:bodyPr/>
        <a:lstStyle/>
        <a:p>
          <a:endParaRPr lang="en-GB"/>
        </a:p>
      </dgm:t>
    </dgm:pt>
    <dgm:pt modelId="{D9F5E690-3F93-4008-8891-907FB8260D40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dirty="0"/>
            <a:t>Compliance (</a:t>
          </a:r>
          <a:r>
            <a:rPr lang="en-US" dirty="0" err="1"/>
            <a:t>GxP</a:t>
          </a:r>
          <a:r>
            <a:rPr lang="en-US" dirty="0"/>
            <a:t>)</a:t>
          </a:r>
          <a:endParaRPr lang="en-GB" dirty="0"/>
        </a:p>
      </dgm:t>
    </dgm:pt>
    <dgm:pt modelId="{69CFE9E6-32D0-48A3-8A89-FFC662CA4CA5}" type="parTrans" cxnId="{C17F91A4-3127-4B7F-A2EB-72DD50F457F0}">
      <dgm:prSet/>
      <dgm:spPr/>
      <dgm:t>
        <a:bodyPr/>
        <a:lstStyle/>
        <a:p>
          <a:endParaRPr lang="en-GB"/>
        </a:p>
      </dgm:t>
    </dgm:pt>
    <dgm:pt modelId="{8CEACBB7-BCFF-4D37-8580-E6FB10ABD6C9}" type="sibTrans" cxnId="{C17F91A4-3127-4B7F-A2EB-72DD50F457F0}">
      <dgm:prSet/>
      <dgm:spPr/>
      <dgm:t>
        <a:bodyPr/>
        <a:lstStyle/>
        <a:p>
          <a:endParaRPr lang="en-GB"/>
        </a:p>
      </dgm:t>
    </dgm:pt>
    <dgm:pt modelId="{E1B6F690-278A-48A9-9225-73E5C6FED574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Data Science</a:t>
          </a:r>
          <a:endParaRPr lang="en-GB" dirty="0"/>
        </a:p>
      </dgm:t>
    </dgm:pt>
    <dgm:pt modelId="{C33D5E5C-4815-4A5D-9967-4FC46EC90A17}" type="parTrans" cxnId="{2AF4C9A6-B991-430C-BB11-F8D560E71EFC}">
      <dgm:prSet/>
      <dgm:spPr/>
      <dgm:t>
        <a:bodyPr/>
        <a:lstStyle/>
        <a:p>
          <a:endParaRPr lang="en-GB"/>
        </a:p>
      </dgm:t>
    </dgm:pt>
    <dgm:pt modelId="{4B211EF2-9D77-434F-B9E5-80ED51A8364B}" type="sibTrans" cxnId="{2AF4C9A6-B991-430C-BB11-F8D560E71EFC}">
      <dgm:prSet/>
      <dgm:spPr/>
      <dgm:t>
        <a:bodyPr/>
        <a:lstStyle/>
        <a:p>
          <a:endParaRPr lang="en-GB"/>
        </a:p>
      </dgm:t>
    </dgm:pt>
    <dgm:pt modelId="{7132CB77-5A50-4D50-9D00-F12F0CB1D0D1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IT/OT Security</a:t>
          </a:r>
          <a:endParaRPr lang="en-GB" dirty="0"/>
        </a:p>
      </dgm:t>
    </dgm:pt>
    <dgm:pt modelId="{9CE54717-FD80-4C0F-9962-1193BEE1DBAA}" type="parTrans" cxnId="{CCAAC545-CE14-47A8-AA02-D4A022C2048E}">
      <dgm:prSet/>
      <dgm:spPr/>
      <dgm:t>
        <a:bodyPr/>
        <a:lstStyle/>
        <a:p>
          <a:endParaRPr lang="en-GB"/>
        </a:p>
      </dgm:t>
    </dgm:pt>
    <dgm:pt modelId="{09DDF068-EE61-48DB-B285-4277B02AFF2D}" type="sibTrans" cxnId="{CCAAC545-CE14-47A8-AA02-D4A022C2048E}">
      <dgm:prSet/>
      <dgm:spPr/>
      <dgm:t>
        <a:bodyPr/>
        <a:lstStyle/>
        <a:p>
          <a:endParaRPr lang="en-GB"/>
        </a:p>
      </dgm:t>
    </dgm:pt>
    <dgm:pt modelId="{9C0EE3F9-1EF5-4C44-AF03-AFCD2D25A454}">
      <dgm:prSet phldrT="[Text]"/>
      <dgm:spPr/>
      <dgm:t>
        <a:bodyPr/>
        <a:lstStyle/>
        <a:p>
          <a:endParaRPr lang="en-GB" dirty="0"/>
        </a:p>
      </dgm:t>
    </dgm:pt>
    <dgm:pt modelId="{A136754C-EE71-45DE-88BE-BA6C17ACB614}" type="parTrans" cxnId="{5B475696-C36C-4352-8309-12DDA1197483}">
      <dgm:prSet/>
      <dgm:spPr/>
      <dgm:t>
        <a:bodyPr/>
        <a:lstStyle/>
        <a:p>
          <a:endParaRPr lang="en-GB"/>
        </a:p>
      </dgm:t>
    </dgm:pt>
    <dgm:pt modelId="{62FDADBF-9BA8-4F39-AFB4-37E22F536019}" type="sibTrans" cxnId="{5B475696-C36C-4352-8309-12DDA1197483}">
      <dgm:prSet/>
      <dgm:spPr/>
      <dgm:t>
        <a:bodyPr/>
        <a:lstStyle/>
        <a:p>
          <a:endParaRPr lang="en-GB"/>
        </a:p>
      </dgm:t>
    </dgm:pt>
    <dgm:pt modelId="{446A401D-CA23-4087-B30F-53AC1EE097E7}" type="pres">
      <dgm:prSet presAssocID="{5B99EE36-EDE0-4746-AC50-7DFBABF2679A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628CE7F-B74E-43C9-8F9C-1236921AAB98}" type="pres">
      <dgm:prSet presAssocID="{D556A768-4DD4-4CD2-B6AB-74481141B798}" presName="centerShape" presStyleLbl="node0" presStyleIdx="0" presStyleCnt="1"/>
      <dgm:spPr/>
    </dgm:pt>
    <dgm:pt modelId="{EE837851-A634-4F9F-A64D-E3BDE41975BF}" type="pres">
      <dgm:prSet presAssocID="{69CFE9E6-32D0-48A3-8A89-FFC662CA4CA5}" presName="parTrans" presStyleLbl="sibTrans2D1" presStyleIdx="0" presStyleCnt="3"/>
      <dgm:spPr/>
    </dgm:pt>
    <dgm:pt modelId="{D734A9B8-EBD8-466D-A2BF-069B90FE139F}" type="pres">
      <dgm:prSet presAssocID="{69CFE9E6-32D0-48A3-8A89-FFC662CA4CA5}" presName="connectorText" presStyleLbl="sibTrans2D1" presStyleIdx="0" presStyleCnt="3"/>
      <dgm:spPr/>
    </dgm:pt>
    <dgm:pt modelId="{08498D3C-8656-4AF2-A4C3-9B7CAA046CC2}" type="pres">
      <dgm:prSet presAssocID="{D9F5E690-3F93-4008-8891-907FB8260D40}" presName="node" presStyleLbl="node1" presStyleIdx="0" presStyleCnt="3">
        <dgm:presLayoutVars>
          <dgm:bulletEnabled val="1"/>
        </dgm:presLayoutVars>
      </dgm:prSet>
      <dgm:spPr/>
    </dgm:pt>
    <dgm:pt modelId="{9B8235E1-CD26-44E6-8586-325CA0A94A9A}" type="pres">
      <dgm:prSet presAssocID="{C33D5E5C-4815-4A5D-9967-4FC46EC90A17}" presName="parTrans" presStyleLbl="sibTrans2D1" presStyleIdx="1" presStyleCnt="3"/>
      <dgm:spPr/>
    </dgm:pt>
    <dgm:pt modelId="{F1D6366F-0C8F-487B-B89A-EF2EC8BE6185}" type="pres">
      <dgm:prSet presAssocID="{C33D5E5C-4815-4A5D-9967-4FC46EC90A17}" presName="connectorText" presStyleLbl="sibTrans2D1" presStyleIdx="1" presStyleCnt="3"/>
      <dgm:spPr/>
    </dgm:pt>
    <dgm:pt modelId="{7AD204B6-ECA4-4CA6-99BF-C312F57A63CF}" type="pres">
      <dgm:prSet presAssocID="{E1B6F690-278A-48A9-9225-73E5C6FED574}" presName="node" presStyleLbl="node1" presStyleIdx="1" presStyleCnt="3">
        <dgm:presLayoutVars>
          <dgm:bulletEnabled val="1"/>
        </dgm:presLayoutVars>
      </dgm:prSet>
      <dgm:spPr/>
    </dgm:pt>
    <dgm:pt modelId="{77ECA5C5-A2AC-4F17-B72D-9DD581147339}" type="pres">
      <dgm:prSet presAssocID="{9CE54717-FD80-4C0F-9962-1193BEE1DBAA}" presName="parTrans" presStyleLbl="sibTrans2D1" presStyleIdx="2" presStyleCnt="3"/>
      <dgm:spPr/>
    </dgm:pt>
    <dgm:pt modelId="{E7BE76B3-6D54-4D25-9C62-D548D4E0C4B1}" type="pres">
      <dgm:prSet presAssocID="{9CE54717-FD80-4C0F-9962-1193BEE1DBAA}" presName="connectorText" presStyleLbl="sibTrans2D1" presStyleIdx="2" presStyleCnt="3"/>
      <dgm:spPr/>
    </dgm:pt>
    <dgm:pt modelId="{A996754B-CA8B-4E93-87DC-77A3D878B3F1}" type="pres">
      <dgm:prSet presAssocID="{7132CB77-5A50-4D50-9D00-F12F0CB1D0D1}" presName="node" presStyleLbl="node1" presStyleIdx="2" presStyleCnt="3">
        <dgm:presLayoutVars>
          <dgm:bulletEnabled val="1"/>
        </dgm:presLayoutVars>
      </dgm:prSet>
      <dgm:spPr/>
    </dgm:pt>
  </dgm:ptLst>
  <dgm:cxnLst>
    <dgm:cxn modelId="{1A5DBD0F-B1A5-4949-932E-DF3327EA23BA}" type="presOf" srcId="{69CFE9E6-32D0-48A3-8A89-FFC662CA4CA5}" destId="{EE837851-A634-4F9F-A64D-E3BDE41975BF}" srcOrd="0" destOrd="0" presId="urn:microsoft.com/office/officeart/2005/8/layout/radial5"/>
    <dgm:cxn modelId="{0292EC34-25BC-4AB8-A067-DA5AF5F1A7B8}" type="presOf" srcId="{9CE54717-FD80-4C0F-9962-1193BEE1DBAA}" destId="{E7BE76B3-6D54-4D25-9C62-D548D4E0C4B1}" srcOrd="1" destOrd="0" presId="urn:microsoft.com/office/officeart/2005/8/layout/radial5"/>
    <dgm:cxn modelId="{0149C964-A78B-408E-A9E1-A2B2AD9BA2FB}" type="presOf" srcId="{9CE54717-FD80-4C0F-9962-1193BEE1DBAA}" destId="{77ECA5C5-A2AC-4F17-B72D-9DD581147339}" srcOrd="0" destOrd="0" presId="urn:microsoft.com/office/officeart/2005/8/layout/radial5"/>
    <dgm:cxn modelId="{CCAAC545-CE14-47A8-AA02-D4A022C2048E}" srcId="{D556A768-4DD4-4CD2-B6AB-74481141B798}" destId="{7132CB77-5A50-4D50-9D00-F12F0CB1D0D1}" srcOrd="2" destOrd="0" parTransId="{9CE54717-FD80-4C0F-9962-1193BEE1DBAA}" sibTransId="{09DDF068-EE61-48DB-B285-4277B02AFF2D}"/>
    <dgm:cxn modelId="{F1FBB07B-B56F-41DF-B279-D09C75DA29F4}" type="presOf" srcId="{D556A768-4DD4-4CD2-B6AB-74481141B798}" destId="{D628CE7F-B74E-43C9-8F9C-1236921AAB98}" srcOrd="0" destOrd="0" presId="urn:microsoft.com/office/officeart/2005/8/layout/radial5"/>
    <dgm:cxn modelId="{5CA6A987-C8A1-4064-8778-62478A867E0B}" type="presOf" srcId="{D9F5E690-3F93-4008-8891-907FB8260D40}" destId="{08498D3C-8656-4AF2-A4C3-9B7CAA046CC2}" srcOrd="0" destOrd="0" presId="urn:microsoft.com/office/officeart/2005/8/layout/radial5"/>
    <dgm:cxn modelId="{F9E67188-D8E8-4EAD-BEED-F0545624BA6D}" type="presOf" srcId="{5B99EE36-EDE0-4746-AC50-7DFBABF2679A}" destId="{446A401D-CA23-4087-B30F-53AC1EE097E7}" srcOrd="0" destOrd="0" presId="urn:microsoft.com/office/officeart/2005/8/layout/radial5"/>
    <dgm:cxn modelId="{19387D8D-E1B9-482A-A397-CE332F442C63}" type="presOf" srcId="{7132CB77-5A50-4D50-9D00-F12F0CB1D0D1}" destId="{A996754B-CA8B-4E93-87DC-77A3D878B3F1}" srcOrd="0" destOrd="0" presId="urn:microsoft.com/office/officeart/2005/8/layout/radial5"/>
    <dgm:cxn modelId="{502EEE8E-0AC7-43EF-AC93-43B92FBA7367}" type="presOf" srcId="{C33D5E5C-4815-4A5D-9967-4FC46EC90A17}" destId="{F1D6366F-0C8F-487B-B89A-EF2EC8BE6185}" srcOrd="1" destOrd="0" presId="urn:microsoft.com/office/officeart/2005/8/layout/radial5"/>
    <dgm:cxn modelId="{9547AE92-CB3E-45FE-B208-E139A3774165}" type="presOf" srcId="{69CFE9E6-32D0-48A3-8A89-FFC662CA4CA5}" destId="{D734A9B8-EBD8-466D-A2BF-069B90FE139F}" srcOrd="1" destOrd="0" presId="urn:microsoft.com/office/officeart/2005/8/layout/radial5"/>
    <dgm:cxn modelId="{5B475696-C36C-4352-8309-12DDA1197483}" srcId="{5B99EE36-EDE0-4746-AC50-7DFBABF2679A}" destId="{9C0EE3F9-1EF5-4C44-AF03-AFCD2D25A454}" srcOrd="1" destOrd="0" parTransId="{A136754C-EE71-45DE-88BE-BA6C17ACB614}" sibTransId="{62FDADBF-9BA8-4F39-AFB4-37E22F536019}"/>
    <dgm:cxn modelId="{C17F91A4-3127-4B7F-A2EB-72DD50F457F0}" srcId="{D556A768-4DD4-4CD2-B6AB-74481141B798}" destId="{D9F5E690-3F93-4008-8891-907FB8260D40}" srcOrd="0" destOrd="0" parTransId="{69CFE9E6-32D0-48A3-8A89-FFC662CA4CA5}" sibTransId="{8CEACBB7-BCFF-4D37-8580-E6FB10ABD6C9}"/>
    <dgm:cxn modelId="{2AF4C9A6-B991-430C-BB11-F8D560E71EFC}" srcId="{D556A768-4DD4-4CD2-B6AB-74481141B798}" destId="{E1B6F690-278A-48A9-9225-73E5C6FED574}" srcOrd="1" destOrd="0" parTransId="{C33D5E5C-4815-4A5D-9967-4FC46EC90A17}" sibTransId="{4B211EF2-9D77-434F-B9E5-80ED51A8364B}"/>
    <dgm:cxn modelId="{2E00B9A9-0E4E-4C4F-95D1-8C9AA81D8679}" type="presOf" srcId="{E1B6F690-278A-48A9-9225-73E5C6FED574}" destId="{7AD204B6-ECA4-4CA6-99BF-C312F57A63CF}" srcOrd="0" destOrd="0" presId="urn:microsoft.com/office/officeart/2005/8/layout/radial5"/>
    <dgm:cxn modelId="{EDE683AB-68F5-4E97-8CB1-D13A5D0E8F7D}" srcId="{5B99EE36-EDE0-4746-AC50-7DFBABF2679A}" destId="{D556A768-4DD4-4CD2-B6AB-74481141B798}" srcOrd="0" destOrd="0" parTransId="{3021ED7D-3985-4E7E-B1BE-84051A45EDB4}" sibTransId="{04C40D9D-058A-49CF-A003-4054D79132CC}"/>
    <dgm:cxn modelId="{0726A5B2-C1A0-4068-AC35-38725198815B}" type="presOf" srcId="{C33D5E5C-4815-4A5D-9967-4FC46EC90A17}" destId="{9B8235E1-CD26-44E6-8586-325CA0A94A9A}" srcOrd="0" destOrd="0" presId="urn:microsoft.com/office/officeart/2005/8/layout/radial5"/>
    <dgm:cxn modelId="{A7EE07DE-C9E3-45B7-AC04-E687501E3DBD}" type="presParOf" srcId="{446A401D-CA23-4087-B30F-53AC1EE097E7}" destId="{D628CE7F-B74E-43C9-8F9C-1236921AAB98}" srcOrd="0" destOrd="0" presId="urn:microsoft.com/office/officeart/2005/8/layout/radial5"/>
    <dgm:cxn modelId="{B29E9784-B564-4534-8400-0AADFE20542D}" type="presParOf" srcId="{446A401D-CA23-4087-B30F-53AC1EE097E7}" destId="{EE837851-A634-4F9F-A64D-E3BDE41975BF}" srcOrd="1" destOrd="0" presId="urn:microsoft.com/office/officeart/2005/8/layout/radial5"/>
    <dgm:cxn modelId="{6DDA8DFC-4909-4B8B-836A-BA04A88A30E0}" type="presParOf" srcId="{EE837851-A634-4F9F-A64D-E3BDE41975BF}" destId="{D734A9B8-EBD8-466D-A2BF-069B90FE139F}" srcOrd="0" destOrd="0" presId="urn:microsoft.com/office/officeart/2005/8/layout/radial5"/>
    <dgm:cxn modelId="{C1D651C4-3EE6-48E5-BD55-1A1F4DCB1592}" type="presParOf" srcId="{446A401D-CA23-4087-B30F-53AC1EE097E7}" destId="{08498D3C-8656-4AF2-A4C3-9B7CAA046CC2}" srcOrd="2" destOrd="0" presId="urn:microsoft.com/office/officeart/2005/8/layout/radial5"/>
    <dgm:cxn modelId="{B54B889C-F617-406E-B22D-34E74EB8DB5C}" type="presParOf" srcId="{446A401D-CA23-4087-B30F-53AC1EE097E7}" destId="{9B8235E1-CD26-44E6-8586-325CA0A94A9A}" srcOrd="3" destOrd="0" presId="urn:microsoft.com/office/officeart/2005/8/layout/radial5"/>
    <dgm:cxn modelId="{0F9FD537-E113-4FFA-AAB8-6A9B8EE23324}" type="presParOf" srcId="{9B8235E1-CD26-44E6-8586-325CA0A94A9A}" destId="{F1D6366F-0C8F-487B-B89A-EF2EC8BE6185}" srcOrd="0" destOrd="0" presId="urn:microsoft.com/office/officeart/2005/8/layout/radial5"/>
    <dgm:cxn modelId="{385BCFE8-C027-4401-8747-06DB70512519}" type="presParOf" srcId="{446A401D-CA23-4087-B30F-53AC1EE097E7}" destId="{7AD204B6-ECA4-4CA6-99BF-C312F57A63CF}" srcOrd="4" destOrd="0" presId="urn:microsoft.com/office/officeart/2005/8/layout/radial5"/>
    <dgm:cxn modelId="{74952108-3194-46A6-9F2F-0935808D1175}" type="presParOf" srcId="{446A401D-CA23-4087-B30F-53AC1EE097E7}" destId="{77ECA5C5-A2AC-4F17-B72D-9DD581147339}" srcOrd="5" destOrd="0" presId="urn:microsoft.com/office/officeart/2005/8/layout/radial5"/>
    <dgm:cxn modelId="{1ADE85EC-1810-4294-B21E-89048BD9C343}" type="presParOf" srcId="{77ECA5C5-A2AC-4F17-B72D-9DD581147339}" destId="{E7BE76B3-6D54-4D25-9C62-D548D4E0C4B1}" srcOrd="0" destOrd="0" presId="urn:microsoft.com/office/officeart/2005/8/layout/radial5"/>
    <dgm:cxn modelId="{904E574A-0873-4D82-91B7-111A99D27C63}" type="presParOf" srcId="{446A401D-CA23-4087-B30F-53AC1EE097E7}" destId="{A996754B-CA8B-4E93-87DC-77A3D878B3F1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28CE7F-B74E-43C9-8F9C-1236921AAB98}">
      <dsp:nvSpPr>
        <dsp:cNvPr id="0" name=""/>
        <dsp:cNvSpPr/>
      </dsp:nvSpPr>
      <dsp:spPr>
        <a:xfrm>
          <a:off x="3190874" y="2447145"/>
          <a:ext cx="1746249" cy="17462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Pharmaceutical IT Systems</a:t>
          </a:r>
          <a:endParaRPr lang="en-GB" sz="1500" kern="1200" dirty="0"/>
        </a:p>
      </dsp:txBody>
      <dsp:txXfrm>
        <a:off x="3446606" y="2702877"/>
        <a:ext cx="1234785" cy="1234785"/>
      </dsp:txXfrm>
    </dsp:sp>
    <dsp:sp modelId="{EE837851-A634-4F9F-A64D-E3BDE41975BF}">
      <dsp:nvSpPr>
        <dsp:cNvPr id="0" name=""/>
        <dsp:cNvSpPr/>
      </dsp:nvSpPr>
      <dsp:spPr>
        <a:xfrm rot="16200000">
          <a:off x="3879163" y="1811996"/>
          <a:ext cx="369673" cy="5937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>
        <a:off x="3934614" y="1986192"/>
        <a:ext cx="258771" cy="356234"/>
      </dsp:txXfrm>
    </dsp:sp>
    <dsp:sp modelId="{08498D3C-8656-4AF2-A4C3-9B7CAA046CC2}">
      <dsp:nvSpPr>
        <dsp:cNvPr id="0" name=""/>
        <dsp:cNvSpPr/>
      </dsp:nvSpPr>
      <dsp:spPr>
        <a:xfrm>
          <a:off x="3190874" y="3398"/>
          <a:ext cx="1746249" cy="1746249"/>
        </a:xfrm>
        <a:prstGeom prst="ellipse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Compliance (</a:t>
          </a:r>
          <a:r>
            <a:rPr lang="en-US" sz="1500" kern="1200" dirty="0" err="1"/>
            <a:t>GxP</a:t>
          </a:r>
          <a:r>
            <a:rPr lang="en-US" sz="1500" kern="1200" dirty="0"/>
            <a:t>)</a:t>
          </a:r>
          <a:endParaRPr lang="en-GB" sz="1500" kern="1200" dirty="0"/>
        </a:p>
      </dsp:txBody>
      <dsp:txXfrm>
        <a:off x="3446606" y="259130"/>
        <a:ext cx="1234785" cy="1234785"/>
      </dsp:txXfrm>
    </dsp:sp>
    <dsp:sp modelId="{9B8235E1-CD26-44E6-8586-325CA0A94A9A}">
      <dsp:nvSpPr>
        <dsp:cNvPr id="0" name=""/>
        <dsp:cNvSpPr/>
      </dsp:nvSpPr>
      <dsp:spPr>
        <a:xfrm rot="1800000">
          <a:off x="4928275" y="3629113"/>
          <a:ext cx="369673" cy="5937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>
        <a:off x="4935704" y="3720133"/>
        <a:ext cx="258771" cy="356234"/>
      </dsp:txXfrm>
    </dsp:sp>
    <dsp:sp modelId="{7AD204B6-ECA4-4CA6-99BF-C312F57A63CF}">
      <dsp:nvSpPr>
        <dsp:cNvPr id="0" name=""/>
        <dsp:cNvSpPr/>
      </dsp:nvSpPr>
      <dsp:spPr>
        <a:xfrm>
          <a:off x="5307221" y="3669018"/>
          <a:ext cx="1746249" cy="1746249"/>
        </a:xfrm>
        <a:prstGeom prst="ellipse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Science</a:t>
          </a:r>
          <a:endParaRPr lang="en-GB" sz="1500" kern="1200" dirty="0"/>
        </a:p>
      </dsp:txBody>
      <dsp:txXfrm>
        <a:off x="5562953" y="3924750"/>
        <a:ext cx="1234785" cy="1234785"/>
      </dsp:txXfrm>
    </dsp:sp>
    <dsp:sp modelId="{77ECA5C5-A2AC-4F17-B72D-9DD581147339}">
      <dsp:nvSpPr>
        <dsp:cNvPr id="0" name=""/>
        <dsp:cNvSpPr/>
      </dsp:nvSpPr>
      <dsp:spPr>
        <a:xfrm rot="9000000">
          <a:off x="2830050" y="3629113"/>
          <a:ext cx="369673" cy="5937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 rot="10800000">
        <a:off x="2933523" y="3720133"/>
        <a:ext cx="258771" cy="356234"/>
      </dsp:txXfrm>
    </dsp:sp>
    <dsp:sp modelId="{A996754B-CA8B-4E93-87DC-77A3D878B3F1}">
      <dsp:nvSpPr>
        <dsp:cNvPr id="0" name=""/>
        <dsp:cNvSpPr/>
      </dsp:nvSpPr>
      <dsp:spPr>
        <a:xfrm>
          <a:off x="1074528" y="3669018"/>
          <a:ext cx="1746249" cy="1746249"/>
        </a:xfrm>
        <a:prstGeom prst="ellipse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IT/OT Security</a:t>
          </a:r>
          <a:endParaRPr lang="en-GB" sz="1500" kern="1200" dirty="0"/>
        </a:p>
      </dsp:txBody>
      <dsp:txXfrm>
        <a:off x="1330260" y="3924750"/>
        <a:ext cx="1234785" cy="12347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22E185-9F00-4BAB-AEB0-72C35B1C7B9E}" type="datetimeFigureOut">
              <a:rPr lang="en-GB" smtClean="0"/>
              <a:t>25/02/2023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4936CD-A27B-4DC7-8B86-D21BD40F57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7638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Pharma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4936CD-A27B-4DC7-8B86-D21BD40F57A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09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C9B78-9E8E-4BDE-89B5-618EDD9CED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AB9D0-C499-45CF-BEFD-BCCE1F46A9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8B652-AECA-4CBD-8F13-D9FCEF196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D9D34-7B2A-464B-A374-0FCC8C114507}" type="datetimeFigureOut">
              <a:rPr lang="en-GB" smtClean="0"/>
              <a:t>25/02/2023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3FAD9-F8F5-442B-908B-FCE31DD16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E3C7E-981E-4C6F-AE04-4DF45D933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38B7-2383-4A70-8610-91FD73FD38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639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22681-0BE3-416F-A5A4-9B05C67CE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ADD4A-4816-41DA-82EE-3565C009C0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A20EC-D9FF-4498-8913-8842B7317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D9D34-7B2A-464B-A374-0FCC8C114507}" type="datetimeFigureOut">
              <a:rPr lang="en-GB" smtClean="0"/>
              <a:t>25/02/2023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E8A89-476B-4763-B7BD-BA6A152A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43F68-E3C6-4FD3-8F0E-3B7DC123A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38B7-2383-4A70-8610-91FD73FD38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6480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2E9AD1-15E1-4632-9AFE-8DD3B65E23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7FEA7F-A774-419A-9731-19C778F59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24260-5060-4C01-BFC0-C8B2EDF5E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D9D34-7B2A-464B-A374-0FCC8C114507}" type="datetimeFigureOut">
              <a:rPr lang="en-GB" smtClean="0"/>
              <a:t>25/02/2023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DD7E1-2FA3-4286-A97A-152BE4B98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65EB7-15C8-4D90-9251-0F718DEC0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38B7-2383-4A70-8610-91FD73FD38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3691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D0AD0-5A97-4AB6-A265-4C6ADD1B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D7E38-172A-4BDD-8BE5-93DF877CA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9433F-3477-4674-85B3-6BE89D47D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D9D34-7B2A-464B-A374-0FCC8C114507}" type="datetimeFigureOut">
              <a:rPr lang="en-GB" smtClean="0"/>
              <a:t>25/02/2023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7FB65-CB13-4666-927B-8F42ECDF8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46C3E-C511-44C0-8372-24F381024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38B7-2383-4A70-8610-91FD73FD38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8566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21E77-ACF3-4BA6-9961-1470A7D4F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19D40-BFB9-429A-BCC1-4453E63A8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9BC64-58A8-433F-ACD2-41D8B6FC6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D9D34-7B2A-464B-A374-0FCC8C114507}" type="datetimeFigureOut">
              <a:rPr lang="en-GB" smtClean="0"/>
              <a:t>25/02/2023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618D5-DDC1-4E5D-BEBB-D2CF102AA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131BB-F665-4CC6-A7FA-2095DA28D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38B7-2383-4A70-8610-91FD73FD38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3549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B88-23D9-4394-AC42-79C31AB4A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49AD9-0F15-4CE4-BB50-6DFBAFA5A6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77925E-3120-451D-A679-F596E8DAB4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3A975-C4D6-4F96-A875-2755D920B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D9D34-7B2A-464B-A374-0FCC8C114507}" type="datetimeFigureOut">
              <a:rPr lang="en-GB" smtClean="0"/>
              <a:t>25/02/2023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7E9652-A869-4140-90EF-11B72887E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2B6C7-E140-49F9-944E-FFD927D4F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38B7-2383-4A70-8610-91FD73FD38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9355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AA7B9-22B7-44C6-A655-99C124848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23E68F-B381-4B3D-9CBE-F2BCB0A1C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EEA5AA-EEC4-4378-AEF8-FE6354B3E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808D85-09AB-44CB-9AE8-C9B2DD4199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278BB1-FA8E-4152-BD4C-10DF9900CA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306635-A1D7-45E9-A939-02D0FEA1E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D9D34-7B2A-464B-A374-0FCC8C114507}" type="datetimeFigureOut">
              <a:rPr lang="en-GB" smtClean="0"/>
              <a:t>25/02/2023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AA95F4-0AE3-4452-97F1-9A0F8E6CE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2E3C26-D5D3-45BB-930E-AE2EE74CC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38B7-2383-4A70-8610-91FD73FD38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273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23800-CD69-4319-A72E-5CE3F0C6F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CC60BD-2B39-4217-BFDE-1D9DF875A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D9D34-7B2A-464B-A374-0FCC8C114507}" type="datetimeFigureOut">
              <a:rPr lang="en-GB" smtClean="0"/>
              <a:t>25/02/2023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0A571A-916B-4490-8607-0A8BD6DA5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88AC46-F5D1-4218-AE22-61EA9B2AD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38B7-2383-4A70-8610-91FD73FD38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58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DB31D7-41C9-4911-A1F5-EBF25BFB1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D9D34-7B2A-464B-A374-0FCC8C114507}" type="datetimeFigureOut">
              <a:rPr lang="en-GB" smtClean="0"/>
              <a:t>25/02/2023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2F135C-903C-4087-909C-269349217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61ED67-7B1F-440A-B592-29F78EE9E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38B7-2383-4A70-8610-91FD73FD38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597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709B0-7DB4-46E6-812E-A1012C0B3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53EA8-6567-4B23-B99A-64F7152AE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032630-F9CD-4C8D-B68C-446D77BB7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7E8774-E82A-41E9-A9A6-346AA5EF2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D9D34-7B2A-464B-A374-0FCC8C114507}" type="datetimeFigureOut">
              <a:rPr lang="en-GB" smtClean="0"/>
              <a:t>25/02/2023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E64B63-05CE-4D87-822C-EBAEC92B4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5AFAE-B5EC-4114-8E18-FF06C6FDB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38B7-2383-4A70-8610-91FD73FD38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467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98FB1-8BF4-4BA5-AB36-718061EB8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913D60-9AA4-4452-8BCF-2C90A0215B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680AF5-9A3E-49A6-B94E-4DD0A1C7A5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FE301-2C70-4C96-90B9-82E2F344B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D9D34-7B2A-464B-A374-0FCC8C114507}" type="datetimeFigureOut">
              <a:rPr lang="en-GB" smtClean="0"/>
              <a:t>25/02/2023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338AB1-1A33-4607-9E02-DB78342AC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40DD9-2602-4507-9BE6-F9D812DFC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38B7-2383-4A70-8610-91FD73FD38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62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4769D4-0008-487A-B7CA-762E55635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D2FF3-029F-448C-AA2A-0F7D44199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E08AB-2DB9-4AE6-BBA0-29E9E7D299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D9D34-7B2A-464B-A374-0FCC8C114507}" type="datetimeFigureOut">
              <a:rPr lang="en-GB" smtClean="0"/>
              <a:t>25/02/2023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C7F58-A67F-4DE8-BE00-6911003FC7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3C370-7FA1-49F8-9CF7-DD7918684C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338B7-2383-4A70-8610-91FD73FD38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9318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5B689C8-4E6F-4C72-98E8-F38E26A4E542}"/>
              </a:ext>
            </a:extLst>
          </p:cNvPr>
          <p:cNvSpPr/>
          <p:nvPr/>
        </p:nvSpPr>
        <p:spPr>
          <a:xfrm>
            <a:off x="1471930" y="377189"/>
            <a:ext cx="5440680" cy="5257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AAB3B5D-290A-4E1E-88AE-4E3CB8004F46}"/>
              </a:ext>
            </a:extLst>
          </p:cNvPr>
          <p:cNvSpPr/>
          <p:nvPr/>
        </p:nvSpPr>
        <p:spPr>
          <a:xfrm>
            <a:off x="3090545" y="4724964"/>
            <a:ext cx="2203450" cy="9100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Business Requirements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58205B-77FD-44C2-A030-3FD846E1A761}"/>
              </a:ext>
            </a:extLst>
          </p:cNvPr>
          <p:cNvSpPr/>
          <p:nvPr/>
        </p:nvSpPr>
        <p:spPr>
          <a:xfrm>
            <a:off x="1755140" y="824745"/>
            <a:ext cx="4874260" cy="375868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848F2E-8120-4CD8-A091-1D7DFFA5ADB5}"/>
              </a:ext>
            </a:extLst>
          </p:cNvPr>
          <p:cNvSpPr txBox="1"/>
          <p:nvPr/>
        </p:nvSpPr>
        <p:spPr>
          <a:xfrm>
            <a:off x="3134201" y="421124"/>
            <a:ext cx="15687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a-DK" dirty="0"/>
              <a:t>QMS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4DB181-ABEA-461C-BAE3-45C8EC77B010}"/>
              </a:ext>
            </a:extLst>
          </p:cNvPr>
          <p:cNvSpPr txBox="1"/>
          <p:nvPr/>
        </p:nvSpPr>
        <p:spPr>
          <a:xfrm>
            <a:off x="2911316" y="1010216"/>
            <a:ext cx="17916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a-DK" dirty="0"/>
              <a:t>Regulatory compliance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1D23430-945E-4A7A-B7EA-24F04ED27C3B}"/>
              </a:ext>
            </a:extLst>
          </p:cNvPr>
          <p:cNvSpPr/>
          <p:nvPr/>
        </p:nvSpPr>
        <p:spPr>
          <a:xfrm>
            <a:off x="1903572" y="1877580"/>
            <a:ext cx="2288698" cy="19837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441EDE-DDAA-4CF6-ACAF-71DBB3C867F3}"/>
              </a:ext>
            </a:extLst>
          </p:cNvPr>
          <p:cNvSpPr txBox="1"/>
          <p:nvPr/>
        </p:nvSpPr>
        <p:spPr>
          <a:xfrm>
            <a:off x="2564765" y="1919437"/>
            <a:ext cx="9663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a-DK" u="sng" dirty="0"/>
              <a:t>GxP</a:t>
            </a:r>
            <a:endParaRPr lang="en-GB" u="sng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D343F9-8103-4FD7-AF70-F1E51850A800}"/>
              </a:ext>
            </a:extLst>
          </p:cNvPr>
          <p:cNvSpPr txBox="1"/>
          <p:nvPr/>
        </p:nvSpPr>
        <p:spPr>
          <a:xfrm>
            <a:off x="2283340" y="2330626"/>
            <a:ext cx="170172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dirty="0"/>
              <a:t>GCP</a:t>
            </a:r>
          </a:p>
          <a:p>
            <a:r>
              <a:rPr lang="da-DK" dirty="0"/>
              <a:t>GAMP</a:t>
            </a:r>
          </a:p>
          <a:p>
            <a:r>
              <a:rPr lang="da-DK" dirty="0"/>
              <a:t>GDP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/>
              <a:t>And more…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617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E2D682B-44C9-418C-8E94-567ACA34EB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084327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16152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4FB1AA8-3FC3-44A6-A0E1-4DB2F518E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04398">
            <a:off x="1414206" y="471134"/>
            <a:ext cx="3854243" cy="216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1F5B30A-3B80-4836-8682-E40272B62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241" y="143574"/>
            <a:ext cx="4762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2567BA4-04E6-430A-B661-2EB14B5FE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872">
            <a:off x="5015102" y="1493006"/>
            <a:ext cx="4282355" cy="1199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3DB7A2D-6F72-41EA-9CD2-BA26F3F7F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27658">
            <a:off x="2529214" y="1796136"/>
            <a:ext cx="2155723" cy="1085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F8BE906F-D7E8-43D3-90E9-62D982BCA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9467" y="1329422"/>
            <a:ext cx="1471223" cy="1471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7160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7875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27</Words>
  <Application>Microsoft Office PowerPoint</Application>
  <PresentationFormat>Widescreen</PresentationFormat>
  <Paragraphs>14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ATVQ (Attila Vural)</dc:creator>
  <cp:lastModifiedBy>ATVQ (Attila Vural)</cp:lastModifiedBy>
  <cp:revision>1</cp:revision>
  <dcterms:created xsi:type="dcterms:W3CDTF">2023-02-21T10:16:30Z</dcterms:created>
  <dcterms:modified xsi:type="dcterms:W3CDTF">2023-02-25T20:08:58Z</dcterms:modified>
</cp:coreProperties>
</file>