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BORGWORLD" initials="C" lastIdx="3" clrIdx="0">
    <p:extLst>
      <p:ext uri="{19B8F6BF-5375-455C-9EA6-DF929625EA0E}">
        <p15:presenceInfo xmlns:p15="http://schemas.microsoft.com/office/powerpoint/2012/main" userId="CYBORGWORL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920"/>
    <a:srgbClr val="23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51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626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938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144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203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232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57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2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995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26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562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53B2-0039-4060-815E-93B551BAAE6A}" type="datetimeFigureOut">
              <a:rPr lang="it-IT" smtClean="0"/>
              <a:t>18/09/2016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43B9-E285-4107-B347-38DD692B6A5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78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225459" y="439444"/>
            <a:ext cx="763479" cy="328473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id</a:t>
            </a:r>
          </a:p>
        </p:txBody>
      </p:sp>
      <p:sp>
        <p:nvSpPr>
          <p:cNvPr id="5" name="Rettangolo 4"/>
          <p:cNvSpPr/>
          <p:nvPr/>
        </p:nvSpPr>
        <p:spPr>
          <a:xfrm>
            <a:off x="1149104" y="523781"/>
            <a:ext cx="843379" cy="488272"/>
          </a:xfrm>
          <a:prstGeom prst="rect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Admin</a:t>
            </a:r>
          </a:p>
        </p:txBody>
      </p:sp>
      <p:sp>
        <p:nvSpPr>
          <p:cNvPr id="6" name="Ovale 5"/>
          <p:cNvSpPr/>
          <p:nvPr/>
        </p:nvSpPr>
        <p:spPr>
          <a:xfrm>
            <a:off x="867601" y="110971"/>
            <a:ext cx="643630" cy="328473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nome</a:t>
            </a:r>
          </a:p>
        </p:txBody>
      </p:sp>
      <p:sp>
        <p:nvSpPr>
          <p:cNvPr id="13" name="Ovale 12"/>
          <p:cNvSpPr/>
          <p:nvPr/>
        </p:nvSpPr>
        <p:spPr>
          <a:xfrm>
            <a:off x="549113" y="1376033"/>
            <a:ext cx="599991" cy="328473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email</a:t>
            </a:r>
          </a:p>
        </p:txBody>
      </p:sp>
      <p:sp>
        <p:nvSpPr>
          <p:cNvPr id="15" name="Ovale 14"/>
          <p:cNvSpPr/>
          <p:nvPr/>
        </p:nvSpPr>
        <p:spPr>
          <a:xfrm>
            <a:off x="145558" y="929935"/>
            <a:ext cx="843380" cy="328473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password</a:t>
            </a:r>
          </a:p>
        </p:txBody>
      </p:sp>
      <p:sp>
        <p:nvSpPr>
          <p:cNvPr id="16" name="Rombo 15"/>
          <p:cNvSpPr/>
          <p:nvPr/>
        </p:nvSpPr>
        <p:spPr>
          <a:xfrm>
            <a:off x="2364608" y="439444"/>
            <a:ext cx="1402672" cy="649179"/>
          </a:xfrm>
          <a:prstGeom prst="diamond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fa riferimento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4185921" y="472175"/>
            <a:ext cx="1056443" cy="488272"/>
          </a:xfrm>
          <a:prstGeom prst="rect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Magazzino</a:t>
            </a:r>
          </a:p>
        </p:txBody>
      </p:sp>
      <p:sp>
        <p:nvSpPr>
          <p:cNvPr id="18" name="Ovale 17"/>
          <p:cNvSpPr/>
          <p:nvPr/>
        </p:nvSpPr>
        <p:spPr>
          <a:xfrm>
            <a:off x="3816292" y="1269491"/>
            <a:ext cx="1305754" cy="435016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u="sng" dirty="0"/>
              <a:t>codicemagazzino</a:t>
            </a:r>
          </a:p>
        </p:txBody>
      </p:sp>
      <p:sp>
        <p:nvSpPr>
          <p:cNvPr id="19" name="Rombo 18"/>
          <p:cNvSpPr/>
          <p:nvPr/>
        </p:nvSpPr>
        <p:spPr>
          <a:xfrm>
            <a:off x="5680235" y="391722"/>
            <a:ext cx="1546188" cy="649179"/>
          </a:xfrm>
          <a:prstGeom prst="diamond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ha disponibilità di</a:t>
            </a:r>
          </a:p>
        </p:txBody>
      </p:sp>
      <p:sp>
        <p:nvSpPr>
          <p:cNvPr id="20" name="Ovale 19"/>
          <p:cNvSpPr/>
          <p:nvPr/>
        </p:nvSpPr>
        <p:spPr>
          <a:xfrm>
            <a:off x="5410938" y="1196249"/>
            <a:ext cx="825624" cy="328473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quantità</a:t>
            </a:r>
          </a:p>
        </p:txBody>
      </p:sp>
      <p:sp>
        <p:nvSpPr>
          <p:cNvPr id="21" name="Ovale 20"/>
          <p:cNvSpPr/>
          <p:nvPr/>
        </p:nvSpPr>
        <p:spPr>
          <a:xfrm>
            <a:off x="5829672" y="1540270"/>
            <a:ext cx="1247313" cy="328473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u="sng" dirty="0"/>
              <a:t>codiceprodotto</a:t>
            </a:r>
          </a:p>
        </p:txBody>
      </p:sp>
      <p:sp>
        <p:nvSpPr>
          <p:cNvPr id="22" name="Ovale 21"/>
          <p:cNvSpPr/>
          <p:nvPr/>
        </p:nvSpPr>
        <p:spPr>
          <a:xfrm>
            <a:off x="6718174" y="1196250"/>
            <a:ext cx="1407112" cy="328473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u="sng" dirty="0"/>
              <a:t>codicemagazzino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8606199" y="479391"/>
            <a:ext cx="1066358" cy="488273"/>
          </a:xfrm>
          <a:prstGeom prst="rect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Prodotti</a:t>
            </a:r>
          </a:p>
        </p:txBody>
      </p:sp>
      <p:cxnSp>
        <p:nvCxnSpPr>
          <p:cNvPr id="25" name="Connettore diritto 24"/>
          <p:cNvCxnSpPr>
            <a:stCxn id="6" idx="5"/>
            <a:endCxn id="5" idx="0"/>
          </p:cNvCxnSpPr>
          <p:nvPr/>
        </p:nvCxnSpPr>
        <p:spPr>
          <a:xfrm>
            <a:off x="1416974" y="391340"/>
            <a:ext cx="153820" cy="132441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>
            <a:stCxn id="4" idx="6"/>
            <a:endCxn id="5" idx="1"/>
          </p:cNvCxnSpPr>
          <p:nvPr/>
        </p:nvCxnSpPr>
        <p:spPr>
          <a:xfrm>
            <a:off x="988938" y="603681"/>
            <a:ext cx="160166" cy="164236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/>
          <p:cNvCxnSpPr>
            <a:stCxn id="15" idx="6"/>
            <a:endCxn id="5" idx="1"/>
          </p:cNvCxnSpPr>
          <p:nvPr/>
        </p:nvCxnSpPr>
        <p:spPr>
          <a:xfrm flipV="1">
            <a:off x="988938" y="767917"/>
            <a:ext cx="160166" cy="326255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/>
          <p:cNvCxnSpPr>
            <a:stCxn id="13" idx="7"/>
            <a:endCxn id="5" idx="2"/>
          </p:cNvCxnSpPr>
          <p:nvPr/>
        </p:nvCxnSpPr>
        <p:spPr>
          <a:xfrm flipV="1">
            <a:off x="1061237" y="1012053"/>
            <a:ext cx="509557" cy="412084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>
            <a:stCxn id="18" idx="0"/>
            <a:endCxn id="17" idx="2"/>
          </p:cNvCxnSpPr>
          <p:nvPr/>
        </p:nvCxnSpPr>
        <p:spPr>
          <a:xfrm flipV="1">
            <a:off x="4469169" y="960447"/>
            <a:ext cx="244974" cy="309044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/>
          <p:cNvCxnSpPr>
            <a:stCxn id="20" idx="0"/>
            <a:endCxn id="19" idx="2"/>
          </p:cNvCxnSpPr>
          <p:nvPr/>
        </p:nvCxnSpPr>
        <p:spPr>
          <a:xfrm flipV="1">
            <a:off x="5823750" y="1040901"/>
            <a:ext cx="629579" cy="155348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/>
          <p:cNvCxnSpPr>
            <a:stCxn id="21" idx="0"/>
            <a:endCxn id="19" idx="2"/>
          </p:cNvCxnSpPr>
          <p:nvPr/>
        </p:nvCxnSpPr>
        <p:spPr>
          <a:xfrm flipV="1">
            <a:off x="6453329" y="1040901"/>
            <a:ext cx="0" cy="499369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/>
          <p:cNvCxnSpPr>
            <a:stCxn id="22" idx="2"/>
            <a:endCxn id="19" idx="2"/>
          </p:cNvCxnSpPr>
          <p:nvPr/>
        </p:nvCxnSpPr>
        <p:spPr>
          <a:xfrm flipH="1" flipV="1">
            <a:off x="6453329" y="1040901"/>
            <a:ext cx="264845" cy="319586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mbo 39"/>
          <p:cNvSpPr/>
          <p:nvPr/>
        </p:nvSpPr>
        <p:spPr>
          <a:xfrm>
            <a:off x="8366284" y="3189668"/>
            <a:ext cx="1546188" cy="649179"/>
          </a:xfrm>
          <a:prstGeom prst="diamond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Composizione vendita</a:t>
            </a:r>
          </a:p>
        </p:txBody>
      </p:sp>
      <p:sp>
        <p:nvSpPr>
          <p:cNvPr id="41" name="Ovale 40"/>
          <p:cNvSpPr/>
          <p:nvPr/>
        </p:nvSpPr>
        <p:spPr>
          <a:xfrm>
            <a:off x="10244831" y="110971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u="sng" dirty="0"/>
              <a:t>codiceprodotto</a:t>
            </a:r>
          </a:p>
        </p:txBody>
      </p:sp>
      <p:sp>
        <p:nvSpPr>
          <p:cNvPr id="42" name="Ovale 41"/>
          <p:cNvSpPr/>
          <p:nvPr/>
        </p:nvSpPr>
        <p:spPr>
          <a:xfrm>
            <a:off x="10244831" y="435942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prezzodiacquisto</a:t>
            </a:r>
          </a:p>
        </p:txBody>
      </p:sp>
      <p:sp>
        <p:nvSpPr>
          <p:cNvPr id="43" name="Ovale 42"/>
          <p:cNvSpPr/>
          <p:nvPr/>
        </p:nvSpPr>
        <p:spPr>
          <a:xfrm>
            <a:off x="10244831" y="734067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aliquota</a:t>
            </a:r>
          </a:p>
        </p:txBody>
      </p:sp>
      <p:sp>
        <p:nvSpPr>
          <p:cNvPr id="44" name="Ovale 43"/>
          <p:cNvSpPr/>
          <p:nvPr/>
        </p:nvSpPr>
        <p:spPr>
          <a:xfrm>
            <a:off x="10244831" y="1080116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prezzodivendita</a:t>
            </a:r>
          </a:p>
        </p:txBody>
      </p:sp>
      <p:sp>
        <p:nvSpPr>
          <p:cNvPr id="46" name="Ovale 45"/>
          <p:cNvSpPr/>
          <p:nvPr/>
        </p:nvSpPr>
        <p:spPr>
          <a:xfrm>
            <a:off x="10269060" y="1400084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unitadimisura</a:t>
            </a:r>
          </a:p>
        </p:txBody>
      </p:sp>
      <p:sp>
        <p:nvSpPr>
          <p:cNvPr id="47" name="Ovale 46"/>
          <p:cNvSpPr/>
          <p:nvPr/>
        </p:nvSpPr>
        <p:spPr>
          <a:xfrm>
            <a:off x="10269060" y="1720052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descrizione</a:t>
            </a:r>
          </a:p>
        </p:txBody>
      </p:sp>
      <p:sp>
        <p:nvSpPr>
          <p:cNvPr id="48" name="Ovale 47"/>
          <p:cNvSpPr/>
          <p:nvPr/>
        </p:nvSpPr>
        <p:spPr>
          <a:xfrm>
            <a:off x="10269060" y="2040020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categoria</a:t>
            </a:r>
          </a:p>
        </p:txBody>
      </p:sp>
      <p:cxnSp>
        <p:nvCxnSpPr>
          <p:cNvPr id="50" name="Connettore diritto 49"/>
          <p:cNvCxnSpPr>
            <a:stCxn id="41" idx="2"/>
            <a:endCxn id="23" idx="3"/>
          </p:cNvCxnSpPr>
          <p:nvPr/>
        </p:nvCxnSpPr>
        <p:spPr>
          <a:xfrm flipH="1">
            <a:off x="9672557" y="251156"/>
            <a:ext cx="572274" cy="472372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/>
          <p:cNvCxnSpPr>
            <a:stCxn id="42" idx="2"/>
            <a:endCxn id="23" idx="3"/>
          </p:cNvCxnSpPr>
          <p:nvPr/>
        </p:nvCxnSpPr>
        <p:spPr>
          <a:xfrm flipH="1">
            <a:off x="9672557" y="576127"/>
            <a:ext cx="572274" cy="147401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/>
          <p:cNvCxnSpPr>
            <a:stCxn id="44" idx="2"/>
            <a:endCxn id="23" idx="3"/>
          </p:cNvCxnSpPr>
          <p:nvPr/>
        </p:nvCxnSpPr>
        <p:spPr>
          <a:xfrm flipH="1" flipV="1">
            <a:off x="9672557" y="723528"/>
            <a:ext cx="572274" cy="496773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/>
          <p:cNvCxnSpPr>
            <a:stCxn id="46" idx="2"/>
            <a:endCxn id="23" idx="3"/>
          </p:cNvCxnSpPr>
          <p:nvPr/>
        </p:nvCxnSpPr>
        <p:spPr>
          <a:xfrm flipH="1" flipV="1">
            <a:off x="9672557" y="723528"/>
            <a:ext cx="596503" cy="816741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/>
          <p:cNvCxnSpPr>
            <a:stCxn id="47" idx="2"/>
          </p:cNvCxnSpPr>
          <p:nvPr/>
        </p:nvCxnSpPr>
        <p:spPr>
          <a:xfrm flipH="1" flipV="1">
            <a:off x="9672557" y="723527"/>
            <a:ext cx="596503" cy="1136710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/>
          <p:cNvCxnSpPr>
            <a:stCxn id="48" idx="2"/>
            <a:endCxn id="23" idx="3"/>
          </p:cNvCxnSpPr>
          <p:nvPr/>
        </p:nvCxnSpPr>
        <p:spPr>
          <a:xfrm flipH="1" flipV="1">
            <a:off x="9672557" y="723528"/>
            <a:ext cx="596503" cy="1456677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e 60"/>
          <p:cNvSpPr/>
          <p:nvPr/>
        </p:nvSpPr>
        <p:spPr>
          <a:xfrm>
            <a:off x="10269060" y="2908580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u="sng" dirty="0"/>
              <a:t>codicevendita</a:t>
            </a:r>
          </a:p>
        </p:txBody>
      </p:sp>
      <p:sp>
        <p:nvSpPr>
          <p:cNvPr id="62" name="Ovale 61"/>
          <p:cNvSpPr/>
          <p:nvPr/>
        </p:nvSpPr>
        <p:spPr>
          <a:xfrm>
            <a:off x="10269060" y="3284387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u="sng" dirty="0"/>
              <a:t>codiceprodotto</a:t>
            </a:r>
          </a:p>
        </p:txBody>
      </p:sp>
      <p:sp>
        <p:nvSpPr>
          <p:cNvPr id="63" name="Ovale 62"/>
          <p:cNvSpPr/>
          <p:nvPr/>
        </p:nvSpPr>
        <p:spPr>
          <a:xfrm>
            <a:off x="10269060" y="3643539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quantita</a:t>
            </a:r>
          </a:p>
        </p:txBody>
      </p:sp>
      <p:sp>
        <p:nvSpPr>
          <p:cNvPr id="64" name="Ovale 63"/>
          <p:cNvSpPr/>
          <p:nvPr/>
        </p:nvSpPr>
        <p:spPr>
          <a:xfrm>
            <a:off x="10269060" y="4002691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prezzoeffettivo</a:t>
            </a:r>
          </a:p>
        </p:txBody>
      </p:sp>
      <p:cxnSp>
        <p:nvCxnSpPr>
          <p:cNvPr id="66" name="Connettore diritto 65"/>
          <p:cNvCxnSpPr>
            <a:stCxn id="61" idx="2"/>
            <a:endCxn id="40" idx="3"/>
          </p:cNvCxnSpPr>
          <p:nvPr/>
        </p:nvCxnSpPr>
        <p:spPr>
          <a:xfrm flipH="1">
            <a:off x="9912472" y="3048765"/>
            <a:ext cx="356588" cy="465493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/>
          <p:cNvCxnSpPr>
            <a:stCxn id="62" idx="2"/>
            <a:endCxn id="40" idx="3"/>
          </p:cNvCxnSpPr>
          <p:nvPr/>
        </p:nvCxnSpPr>
        <p:spPr>
          <a:xfrm flipH="1">
            <a:off x="9912472" y="3424572"/>
            <a:ext cx="356588" cy="89686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/>
          <p:cNvCxnSpPr>
            <a:stCxn id="63" idx="2"/>
            <a:endCxn id="40" idx="3"/>
          </p:cNvCxnSpPr>
          <p:nvPr/>
        </p:nvCxnSpPr>
        <p:spPr>
          <a:xfrm flipH="1" flipV="1">
            <a:off x="9912472" y="3514258"/>
            <a:ext cx="356588" cy="269466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/>
          <p:cNvCxnSpPr>
            <a:stCxn id="64" idx="2"/>
            <a:endCxn id="40" idx="3"/>
          </p:cNvCxnSpPr>
          <p:nvPr/>
        </p:nvCxnSpPr>
        <p:spPr>
          <a:xfrm flipH="1" flipV="1">
            <a:off x="9912472" y="3514258"/>
            <a:ext cx="356588" cy="628618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6543806" y="3270120"/>
            <a:ext cx="1066358" cy="488273"/>
          </a:xfrm>
          <a:prstGeom prst="rect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Vendita</a:t>
            </a:r>
          </a:p>
        </p:txBody>
      </p:sp>
      <p:sp>
        <p:nvSpPr>
          <p:cNvPr id="74" name="Ovale 73"/>
          <p:cNvSpPr/>
          <p:nvPr/>
        </p:nvSpPr>
        <p:spPr>
          <a:xfrm>
            <a:off x="7096735" y="2076418"/>
            <a:ext cx="973597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datavendita</a:t>
            </a:r>
            <a:endParaRPr lang="it-IT" sz="800" dirty="0"/>
          </a:p>
        </p:txBody>
      </p:sp>
      <p:sp>
        <p:nvSpPr>
          <p:cNvPr id="75" name="Ovale 74"/>
          <p:cNvSpPr/>
          <p:nvPr/>
        </p:nvSpPr>
        <p:spPr>
          <a:xfrm>
            <a:off x="6393014" y="2053901"/>
            <a:ext cx="596503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ora</a:t>
            </a:r>
          </a:p>
        </p:txBody>
      </p:sp>
      <p:sp>
        <p:nvSpPr>
          <p:cNvPr id="76" name="Ovale 75"/>
          <p:cNvSpPr/>
          <p:nvPr/>
        </p:nvSpPr>
        <p:spPr>
          <a:xfrm>
            <a:off x="5331701" y="2320389"/>
            <a:ext cx="1140950" cy="415593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u="sng" dirty="0"/>
              <a:t>codicevendita</a:t>
            </a:r>
          </a:p>
        </p:txBody>
      </p:sp>
      <p:sp>
        <p:nvSpPr>
          <p:cNvPr id="77" name="Ovale 76"/>
          <p:cNvSpPr/>
          <p:nvPr/>
        </p:nvSpPr>
        <p:spPr>
          <a:xfrm>
            <a:off x="7548475" y="2504525"/>
            <a:ext cx="817809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u="sng" dirty="0"/>
              <a:t>totale</a:t>
            </a:r>
          </a:p>
        </p:txBody>
      </p:sp>
      <p:sp>
        <p:nvSpPr>
          <p:cNvPr id="78" name="Ovale 77"/>
          <p:cNvSpPr/>
          <p:nvPr/>
        </p:nvSpPr>
        <p:spPr>
          <a:xfrm>
            <a:off x="7654336" y="2885639"/>
            <a:ext cx="831991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u="sng" dirty="0" err="1"/>
              <a:t>idcliente</a:t>
            </a:r>
            <a:endParaRPr lang="it-IT" sz="800" u="sng" dirty="0"/>
          </a:p>
        </p:txBody>
      </p:sp>
      <p:sp>
        <p:nvSpPr>
          <p:cNvPr id="79" name="Ovale 78"/>
          <p:cNvSpPr/>
          <p:nvPr/>
        </p:nvSpPr>
        <p:spPr>
          <a:xfrm>
            <a:off x="7309309" y="3946686"/>
            <a:ext cx="815977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sconto</a:t>
            </a:r>
          </a:p>
        </p:txBody>
      </p:sp>
      <p:sp>
        <p:nvSpPr>
          <p:cNvPr id="80" name="Ovale 79"/>
          <p:cNvSpPr/>
          <p:nvPr/>
        </p:nvSpPr>
        <p:spPr>
          <a:xfrm>
            <a:off x="6310185" y="3961999"/>
            <a:ext cx="815977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status</a:t>
            </a:r>
          </a:p>
        </p:txBody>
      </p:sp>
      <p:cxnSp>
        <p:nvCxnSpPr>
          <p:cNvPr id="82" name="Connettore diritto 81"/>
          <p:cNvCxnSpPr>
            <a:stCxn id="78" idx="2"/>
            <a:endCxn id="73" idx="0"/>
          </p:cNvCxnSpPr>
          <p:nvPr/>
        </p:nvCxnSpPr>
        <p:spPr>
          <a:xfrm flipH="1">
            <a:off x="7076985" y="3025824"/>
            <a:ext cx="577351" cy="244296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/>
          <p:cNvCxnSpPr>
            <a:stCxn id="77" idx="2"/>
            <a:endCxn id="73" idx="0"/>
          </p:cNvCxnSpPr>
          <p:nvPr/>
        </p:nvCxnSpPr>
        <p:spPr>
          <a:xfrm flipH="1">
            <a:off x="7076985" y="2644710"/>
            <a:ext cx="471490" cy="625410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85"/>
          <p:cNvCxnSpPr>
            <a:stCxn id="74" idx="2"/>
            <a:endCxn id="73" idx="0"/>
          </p:cNvCxnSpPr>
          <p:nvPr/>
        </p:nvCxnSpPr>
        <p:spPr>
          <a:xfrm flipH="1">
            <a:off x="7076985" y="2216603"/>
            <a:ext cx="19750" cy="1053517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/>
          <p:cNvCxnSpPr>
            <a:stCxn id="75" idx="4"/>
            <a:endCxn id="73" idx="0"/>
          </p:cNvCxnSpPr>
          <p:nvPr/>
        </p:nvCxnSpPr>
        <p:spPr>
          <a:xfrm>
            <a:off x="6691266" y="2334270"/>
            <a:ext cx="385719" cy="935850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/>
          <p:cNvCxnSpPr>
            <a:stCxn id="76" idx="4"/>
            <a:endCxn id="73" idx="0"/>
          </p:cNvCxnSpPr>
          <p:nvPr/>
        </p:nvCxnSpPr>
        <p:spPr>
          <a:xfrm>
            <a:off x="5902176" y="2735982"/>
            <a:ext cx="1174809" cy="534138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/>
          <p:cNvCxnSpPr>
            <a:stCxn id="80" idx="0"/>
            <a:endCxn id="73" idx="2"/>
          </p:cNvCxnSpPr>
          <p:nvPr/>
        </p:nvCxnSpPr>
        <p:spPr>
          <a:xfrm flipV="1">
            <a:off x="6718174" y="3758393"/>
            <a:ext cx="358811" cy="203606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/>
          <p:cNvCxnSpPr>
            <a:stCxn id="79" idx="1"/>
            <a:endCxn id="73" idx="2"/>
          </p:cNvCxnSpPr>
          <p:nvPr/>
        </p:nvCxnSpPr>
        <p:spPr>
          <a:xfrm flipH="1" flipV="1">
            <a:off x="7076985" y="3758393"/>
            <a:ext cx="351821" cy="229352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mbo 94"/>
          <p:cNvSpPr/>
          <p:nvPr/>
        </p:nvSpPr>
        <p:spPr>
          <a:xfrm>
            <a:off x="3979819" y="3185374"/>
            <a:ext cx="1546188" cy="649179"/>
          </a:xfrm>
          <a:prstGeom prst="diamond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Intestata a </a:t>
            </a:r>
          </a:p>
        </p:txBody>
      </p:sp>
      <p:sp>
        <p:nvSpPr>
          <p:cNvPr id="96" name="Rettangolo 95"/>
          <p:cNvSpPr/>
          <p:nvPr/>
        </p:nvSpPr>
        <p:spPr>
          <a:xfrm>
            <a:off x="2502893" y="3260700"/>
            <a:ext cx="1056443" cy="488272"/>
          </a:xfrm>
          <a:prstGeom prst="rect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Cliente</a:t>
            </a:r>
          </a:p>
        </p:txBody>
      </p:sp>
      <p:sp>
        <p:nvSpPr>
          <p:cNvPr id="97" name="Ovale 96"/>
          <p:cNvSpPr/>
          <p:nvPr/>
        </p:nvSpPr>
        <p:spPr>
          <a:xfrm>
            <a:off x="327533" y="1986367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u="sng" dirty="0" err="1"/>
              <a:t>codicecliente</a:t>
            </a:r>
            <a:endParaRPr lang="it-IT" sz="800" u="sng" dirty="0"/>
          </a:p>
        </p:txBody>
      </p:sp>
      <p:sp>
        <p:nvSpPr>
          <p:cNvPr id="98" name="Ovale 97"/>
          <p:cNvSpPr/>
          <p:nvPr/>
        </p:nvSpPr>
        <p:spPr>
          <a:xfrm>
            <a:off x="327533" y="2311338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nome</a:t>
            </a:r>
          </a:p>
        </p:txBody>
      </p:sp>
      <p:sp>
        <p:nvSpPr>
          <p:cNvPr id="99" name="Ovale 98"/>
          <p:cNvSpPr/>
          <p:nvPr/>
        </p:nvSpPr>
        <p:spPr>
          <a:xfrm>
            <a:off x="327533" y="2609463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cognome</a:t>
            </a:r>
          </a:p>
        </p:txBody>
      </p:sp>
      <p:sp>
        <p:nvSpPr>
          <p:cNvPr id="100" name="Ovale 99"/>
          <p:cNvSpPr/>
          <p:nvPr/>
        </p:nvSpPr>
        <p:spPr>
          <a:xfrm>
            <a:off x="327533" y="2955512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citta</a:t>
            </a:r>
          </a:p>
        </p:txBody>
      </p:sp>
      <p:sp>
        <p:nvSpPr>
          <p:cNvPr id="101" name="Ovale 100"/>
          <p:cNvSpPr/>
          <p:nvPr/>
        </p:nvSpPr>
        <p:spPr>
          <a:xfrm>
            <a:off x="351762" y="3275480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via</a:t>
            </a:r>
          </a:p>
        </p:txBody>
      </p:sp>
      <p:sp>
        <p:nvSpPr>
          <p:cNvPr id="102" name="Ovale 101"/>
          <p:cNvSpPr/>
          <p:nvPr/>
        </p:nvSpPr>
        <p:spPr>
          <a:xfrm>
            <a:off x="351762" y="3595448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n.civico</a:t>
            </a:r>
            <a:endParaRPr lang="it-IT" sz="800" dirty="0"/>
          </a:p>
        </p:txBody>
      </p:sp>
      <p:sp>
        <p:nvSpPr>
          <p:cNvPr id="103" name="Ovale 102"/>
          <p:cNvSpPr/>
          <p:nvPr/>
        </p:nvSpPr>
        <p:spPr>
          <a:xfrm>
            <a:off x="351762" y="3915416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cap</a:t>
            </a:r>
            <a:endParaRPr lang="it-IT" sz="800" dirty="0"/>
          </a:p>
        </p:txBody>
      </p:sp>
      <p:sp>
        <p:nvSpPr>
          <p:cNvPr id="104" name="Ovale 103"/>
          <p:cNvSpPr/>
          <p:nvPr/>
        </p:nvSpPr>
        <p:spPr>
          <a:xfrm>
            <a:off x="321026" y="4284224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codfiscale</a:t>
            </a:r>
            <a:endParaRPr lang="it-IT" sz="800" dirty="0"/>
          </a:p>
        </p:txBody>
      </p:sp>
      <p:sp>
        <p:nvSpPr>
          <p:cNvPr id="105" name="Ovale 104"/>
          <p:cNvSpPr/>
          <p:nvPr/>
        </p:nvSpPr>
        <p:spPr>
          <a:xfrm>
            <a:off x="321026" y="4604192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email</a:t>
            </a:r>
          </a:p>
        </p:txBody>
      </p:sp>
      <p:sp>
        <p:nvSpPr>
          <p:cNvPr id="106" name="Ovale 105"/>
          <p:cNvSpPr/>
          <p:nvPr/>
        </p:nvSpPr>
        <p:spPr>
          <a:xfrm>
            <a:off x="351762" y="4924160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n.telefono</a:t>
            </a:r>
            <a:endParaRPr lang="it-IT" sz="800" dirty="0"/>
          </a:p>
        </p:txBody>
      </p:sp>
      <p:sp>
        <p:nvSpPr>
          <p:cNvPr id="107" name="Ovale 106"/>
          <p:cNvSpPr/>
          <p:nvPr/>
        </p:nvSpPr>
        <p:spPr>
          <a:xfrm>
            <a:off x="351762" y="5244128"/>
            <a:ext cx="1296140" cy="280369"/>
          </a:xfrm>
          <a:prstGeom prst="ellipse">
            <a:avLst/>
          </a:prstGeom>
          <a:solidFill>
            <a:srgbClr val="232B2B"/>
          </a:solidFill>
          <a:ln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password</a:t>
            </a:r>
          </a:p>
        </p:txBody>
      </p:sp>
      <p:cxnSp>
        <p:nvCxnSpPr>
          <p:cNvPr id="109" name="Connettore diritto 108"/>
          <p:cNvCxnSpPr>
            <a:stCxn id="97" idx="6"/>
            <a:endCxn id="96" idx="1"/>
          </p:cNvCxnSpPr>
          <p:nvPr/>
        </p:nvCxnSpPr>
        <p:spPr>
          <a:xfrm>
            <a:off x="1623673" y="2126552"/>
            <a:ext cx="879220" cy="1378284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>
            <a:stCxn id="98" idx="6"/>
            <a:endCxn id="96" idx="1"/>
          </p:cNvCxnSpPr>
          <p:nvPr/>
        </p:nvCxnSpPr>
        <p:spPr>
          <a:xfrm>
            <a:off x="1623673" y="2451523"/>
            <a:ext cx="879220" cy="1053313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12"/>
          <p:cNvCxnSpPr>
            <a:stCxn id="99" idx="6"/>
            <a:endCxn id="96" idx="1"/>
          </p:cNvCxnSpPr>
          <p:nvPr/>
        </p:nvCxnSpPr>
        <p:spPr>
          <a:xfrm>
            <a:off x="1623673" y="2749648"/>
            <a:ext cx="879220" cy="755188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diritto 114"/>
          <p:cNvCxnSpPr>
            <a:stCxn id="100" idx="6"/>
            <a:endCxn id="96" idx="1"/>
          </p:cNvCxnSpPr>
          <p:nvPr/>
        </p:nvCxnSpPr>
        <p:spPr>
          <a:xfrm>
            <a:off x="1623673" y="3095697"/>
            <a:ext cx="879220" cy="409139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diritto 116"/>
          <p:cNvCxnSpPr>
            <a:stCxn id="102" idx="6"/>
            <a:endCxn id="96" idx="1"/>
          </p:cNvCxnSpPr>
          <p:nvPr/>
        </p:nvCxnSpPr>
        <p:spPr>
          <a:xfrm flipV="1">
            <a:off x="1647902" y="3504836"/>
            <a:ext cx="854991" cy="230797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diritto 118"/>
          <p:cNvCxnSpPr>
            <a:stCxn id="103" idx="6"/>
            <a:endCxn id="96" idx="1"/>
          </p:cNvCxnSpPr>
          <p:nvPr/>
        </p:nvCxnSpPr>
        <p:spPr>
          <a:xfrm flipV="1">
            <a:off x="1647902" y="3504836"/>
            <a:ext cx="854991" cy="550765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/>
          <p:cNvCxnSpPr>
            <a:stCxn id="104" idx="6"/>
            <a:endCxn id="96" idx="1"/>
          </p:cNvCxnSpPr>
          <p:nvPr/>
        </p:nvCxnSpPr>
        <p:spPr>
          <a:xfrm flipV="1">
            <a:off x="1617166" y="3504836"/>
            <a:ext cx="885727" cy="919573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diritto 122"/>
          <p:cNvCxnSpPr>
            <a:stCxn id="105" idx="6"/>
            <a:endCxn id="96" idx="1"/>
          </p:cNvCxnSpPr>
          <p:nvPr/>
        </p:nvCxnSpPr>
        <p:spPr>
          <a:xfrm flipV="1">
            <a:off x="1617166" y="3504836"/>
            <a:ext cx="885727" cy="1239541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/>
          <p:cNvCxnSpPr>
            <a:stCxn id="106" idx="6"/>
            <a:endCxn id="96" idx="1"/>
          </p:cNvCxnSpPr>
          <p:nvPr/>
        </p:nvCxnSpPr>
        <p:spPr>
          <a:xfrm flipV="1">
            <a:off x="1647902" y="3504836"/>
            <a:ext cx="854991" cy="1559509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/>
          <p:cNvCxnSpPr>
            <a:stCxn id="107" idx="6"/>
            <a:endCxn id="96" idx="1"/>
          </p:cNvCxnSpPr>
          <p:nvPr/>
        </p:nvCxnSpPr>
        <p:spPr>
          <a:xfrm flipV="1">
            <a:off x="1647902" y="3504836"/>
            <a:ext cx="854991" cy="1879477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diritto 138"/>
          <p:cNvCxnSpPr>
            <a:stCxn id="5" idx="3"/>
            <a:endCxn id="16" idx="1"/>
          </p:cNvCxnSpPr>
          <p:nvPr/>
        </p:nvCxnSpPr>
        <p:spPr>
          <a:xfrm flipV="1">
            <a:off x="1992483" y="764034"/>
            <a:ext cx="372125" cy="3883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2002390" y="597510"/>
            <a:ext cx="355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0:N</a:t>
            </a:r>
          </a:p>
        </p:txBody>
      </p:sp>
      <p:sp>
        <p:nvSpPr>
          <p:cNvPr id="147" name="Segno di sottrazione 146"/>
          <p:cNvSpPr/>
          <p:nvPr/>
        </p:nvSpPr>
        <p:spPr>
          <a:xfrm>
            <a:off x="3655892" y="637350"/>
            <a:ext cx="621671" cy="253366"/>
          </a:xfrm>
          <a:prstGeom prst="mathMinus">
            <a:avLst/>
          </a:prstGeom>
          <a:solidFill>
            <a:schemeClr val="bg1"/>
          </a:solidFill>
          <a:ln w="19050"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CasellaDiTesto 147"/>
          <p:cNvSpPr txBox="1"/>
          <p:nvPr/>
        </p:nvSpPr>
        <p:spPr>
          <a:xfrm>
            <a:off x="3835672" y="548589"/>
            <a:ext cx="355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1:1</a:t>
            </a:r>
          </a:p>
        </p:txBody>
      </p:sp>
      <p:sp>
        <p:nvSpPr>
          <p:cNvPr id="150" name="CasellaDiTesto 149"/>
          <p:cNvSpPr txBox="1"/>
          <p:nvPr/>
        </p:nvSpPr>
        <p:spPr>
          <a:xfrm>
            <a:off x="5314551" y="536344"/>
            <a:ext cx="355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0:N</a:t>
            </a:r>
          </a:p>
        </p:txBody>
      </p:sp>
      <p:cxnSp>
        <p:nvCxnSpPr>
          <p:cNvPr id="152" name="Connettore diritto 151"/>
          <p:cNvCxnSpPr>
            <a:stCxn id="17" idx="3"/>
            <a:endCxn id="19" idx="1"/>
          </p:cNvCxnSpPr>
          <p:nvPr/>
        </p:nvCxnSpPr>
        <p:spPr>
          <a:xfrm>
            <a:off x="5242364" y="716311"/>
            <a:ext cx="437871" cy="1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diritto 153"/>
          <p:cNvCxnSpPr>
            <a:stCxn id="19" idx="3"/>
            <a:endCxn id="23" idx="1"/>
          </p:cNvCxnSpPr>
          <p:nvPr/>
        </p:nvCxnSpPr>
        <p:spPr>
          <a:xfrm>
            <a:off x="7226423" y="716312"/>
            <a:ext cx="1379776" cy="7216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/>
          <p:cNvSpPr txBox="1"/>
          <p:nvPr/>
        </p:nvSpPr>
        <p:spPr>
          <a:xfrm>
            <a:off x="7739025" y="548589"/>
            <a:ext cx="355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0:M</a:t>
            </a:r>
          </a:p>
        </p:txBody>
      </p:sp>
      <p:cxnSp>
        <p:nvCxnSpPr>
          <p:cNvPr id="157" name="Connettore diritto 156"/>
          <p:cNvCxnSpPr>
            <a:stCxn id="23" idx="2"/>
            <a:endCxn id="40" idx="0"/>
          </p:cNvCxnSpPr>
          <p:nvPr/>
        </p:nvCxnSpPr>
        <p:spPr>
          <a:xfrm>
            <a:off x="9139378" y="967664"/>
            <a:ext cx="0" cy="2222004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sellaDiTesto 157"/>
          <p:cNvSpPr txBox="1"/>
          <p:nvPr/>
        </p:nvSpPr>
        <p:spPr>
          <a:xfrm rot="5400000">
            <a:off x="9072815" y="1930428"/>
            <a:ext cx="355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0:M</a:t>
            </a:r>
          </a:p>
        </p:txBody>
      </p:sp>
      <p:sp>
        <p:nvSpPr>
          <p:cNvPr id="159" name="Segno di sottrazione 158"/>
          <p:cNvSpPr/>
          <p:nvPr/>
        </p:nvSpPr>
        <p:spPr>
          <a:xfrm>
            <a:off x="7485402" y="3393050"/>
            <a:ext cx="1049816" cy="253366"/>
          </a:xfrm>
          <a:prstGeom prst="mathMinus">
            <a:avLst/>
          </a:prstGeom>
          <a:solidFill>
            <a:schemeClr val="bg1"/>
          </a:solidFill>
          <a:ln w="19050"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0" name="CasellaDiTesto 159"/>
          <p:cNvSpPr txBox="1"/>
          <p:nvPr/>
        </p:nvSpPr>
        <p:spPr>
          <a:xfrm>
            <a:off x="7890790" y="3294520"/>
            <a:ext cx="355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1:N</a:t>
            </a:r>
          </a:p>
        </p:txBody>
      </p:sp>
      <p:sp>
        <p:nvSpPr>
          <p:cNvPr id="161" name="Segno di sottrazione 160"/>
          <p:cNvSpPr/>
          <p:nvPr/>
        </p:nvSpPr>
        <p:spPr>
          <a:xfrm>
            <a:off x="5353676" y="3383281"/>
            <a:ext cx="1364497" cy="253366"/>
          </a:xfrm>
          <a:prstGeom prst="mathMinus">
            <a:avLst/>
          </a:prstGeom>
          <a:solidFill>
            <a:schemeClr val="bg1"/>
          </a:solidFill>
          <a:ln w="19050">
            <a:solidFill>
              <a:srgbClr val="D4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2" name="CasellaDiTesto 161"/>
          <p:cNvSpPr txBox="1"/>
          <p:nvPr/>
        </p:nvSpPr>
        <p:spPr>
          <a:xfrm>
            <a:off x="5895094" y="3294520"/>
            <a:ext cx="355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1:1</a:t>
            </a:r>
          </a:p>
        </p:txBody>
      </p:sp>
      <p:cxnSp>
        <p:nvCxnSpPr>
          <p:cNvPr id="164" name="Connettore diritto 163"/>
          <p:cNvCxnSpPr>
            <a:stCxn id="95" idx="1"/>
            <a:endCxn id="96" idx="3"/>
          </p:cNvCxnSpPr>
          <p:nvPr/>
        </p:nvCxnSpPr>
        <p:spPr>
          <a:xfrm flipH="1" flipV="1">
            <a:off x="3559336" y="3504836"/>
            <a:ext cx="420483" cy="5128"/>
          </a:xfrm>
          <a:prstGeom prst="line">
            <a:avLst/>
          </a:prstGeom>
          <a:ln>
            <a:solidFill>
              <a:srgbClr val="D4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sellaDiTesto 164"/>
          <p:cNvSpPr txBox="1"/>
          <p:nvPr/>
        </p:nvSpPr>
        <p:spPr>
          <a:xfrm>
            <a:off x="3537784" y="3304289"/>
            <a:ext cx="355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0:N</a:t>
            </a:r>
          </a:p>
        </p:txBody>
      </p:sp>
    </p:spTree>
    <p:extLst>
      <p:ext uri="{BB962C8B-B14F-4D97-AF65-F5344CB8AC3E}">
        <p14:creationId xmlns:p14="http://schemas.microsoft.com/office/powerpoint/2010/main" val="2137477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59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CYBORGWORLD</dc:creator>
  <cp:lastModifiedBy>CYBORGWORLD</cp:lastModifiedBy>
  <cp:revision>12</cp:revision>
  <dcterms:created xsi:type="dcterms:W3CDTF">2016-09-18T09:38:42Z</dcterms:created>
  <dcterms:modified xsi:type="dcterms:W3CDTF">2016-09-18T15:01:14Z</dcterms:modified>
</cp:coreProperties>
</file>