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"/>
  </p:handoutMasterIdLst>
  <p:sldIdLst>
    <p:sldId id="256" r:id="rId2"/>
  </p:sldIdLst>
  <p:sldSz cx="5143500" cy="91440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25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9C401-55AB-4F72-ADF5-A2FC28F4BA4D}" type="datetimeFigureOut">
              <a:rPr lang="it-IT" smtClean="0"/>
              <a:t>18/09/2016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DE89F-CE4E-4562-BAFD-3CC36AB55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106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1496484"/>
            <a:ext cx="4371975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3BDF-5CD4-4EB1-B7A9-8CE6091B700F}" type="datetimeFigureOut">
              <a:rPr lang="it-IT" smtClean="0"/>
              <a:t>18/09/2016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85A9-ED60-4E29-B475-71BCE08663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75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3BDF-5CD4-4EB1-B7A9-8CE6091B700F}" type="datetimeFigureOut">
              <a:rPr lang="it-IT" smtClean="0"/>
              <a:t>18/09/2016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85A9-ED60-4E29-B475-71BCE08663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973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0818" y="486834"/>
            <a:ext cx="1109067" cy="7749117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616" y="486834"/>
            <a:ext cx="3262908" cy="774911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3BDF-5CD4-4EB1-B7A9-8CE6091B700F}" type="datetimeFigureOut">
              <a:rPr lang="it-IT" smtClean="0"/>
              <a:t>18/09/2016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85A9-ED60-4E29-B475-71BCE08663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92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3BDF-5CD4-4EB1-B7A9-8CE6091B700F}" type="datetimeFigureOut">
              <a:rPr lang="it-IT" smtClean="0"/>
              <a:t>18/09/2016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85A9-ED60-4E29-B475-71BCE08663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819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79653"/>
            <a:ext cx="4436269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119286"/>
            <a:ext cx="4436269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3BDF-5CD4-4EB1-B7A9-8CE6091B700F}" type="datetimeFigureOut">
              <a:rPr lang="it-IT" smtClean="0"/>
              <a:t>18/09/2016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85A9-ED60-4E29-B475-71BCE08663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802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3BDF-5CD4-4EB1-B7A9-8CE6091B700F}" type="datetimeFigureOut">
              <a:rPr lang="it-IT" smtClean="0"/>
              <a:t>18/09/2016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85A9-ED60-4E29-B475-71BCE08663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841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486836"/>
            <a:ext cx="4436269" cy="176741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3BDF-5CD4-4EB1-B7A9-8CE6091B700F}" type="datetimeFigureOut">
              <a:rPr lang="it-IT" smtClean="0"/>
              <a:t>18/09/2016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85A9-ED60-4E29-B475-71BCE08663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170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3BDF-5CD4-4EB1-B7A9-8CE6091B700F}" type="datetimeFigureOut">
              <a:rPr lang="it-IT" smtClean="0"/>
              <a:t>18/09/2016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85A9-ED60-4E29-B475-71BCE08663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756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3BDF-5CD4-4EB1-B7A9-8CE6091B700F}" type="datetimeFigureOut">
              <a:rPr lang="it-IT" smtClean="0"/>
              <a:t>18/09/2016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85A9-ED60-4E29-B475-71BCE08663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366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57" y="1316569"/>
            <a:ext cx="2603897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3BDF-5CD4-4EB1-B7A9-8CE6091B700F}" type="datetimeFigureOut">
              <a:rPr lang="it-IT" smtClean="0"/>
              <a:t>18/09/2016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85A9-ED60-4E29-B475-71BCE08663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322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6657" y="1316569"/>
            <a:ext cx="2603897" cy="649816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3BDF-5CD4-4EB1-B7A9-8CE6091B700F}" type="datetimeFigureOut">
              <a:rPr lang="it-IT" smtClean="0"/>
              <a:t>18/09/2016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85A9-ED60-4E29-B475-71BCE08663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921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486836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F3BDF-5CD4-4EB1-B7A9-8CE6091B700F}" type="datetimeFigureOut">
              <a:rPr lang="it-IT" smtClean="0"/>
              <a:t>18/09/2016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6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485A9-ED60-4E29-B475-71BCE08663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794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tangolo 40"/>
          <p:cNvSpPr/>
          <p:nvPr/>
        </p:nvSpPr>
        <p:spPr>
          <a:xfrm>
            <a:off x="2115846" y="37374"/>
            <a:ext cx="1108599" cy="224716"/>
          </a:xfrm>
          <a:prstGeom prst="rect">
            <a:avLst/>
          </a:prstGeom>
          <a:solidFill>
            <a:srgbClr val="232B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506" dirty="0"/>
              <a:t>PAGECOMPOSER?RESPONSEPAGE=?</a:t>
            </a:r>
          </a:p>
          <a:p>
            <a:pPr algn="ctr"/>
            <a:r>
              <a:rPr lang="it-IT" sz="506" dirty="0"/>
              <a:t>CLASS PAGECOMPOSER</a:t>
            </a:r>
          </a:p>
          <a:p>
            <a:pPr algn="ctr"/>
            <a:r>
              <a:rPr lang="it-IT" sz="506" dirty="0"/>
              <a:t>Include GETCATEGORIES</a:t>
            </a:r>
          </a:p>
        </p:txBody>
      </p:sp>
      <p:sp>
        <p:nvSpPr>
          <p:cNvPr id="87" name="Ovale 86"/>
          <p:cNvSpPr/>
          <p:nvPr/>
        </p:nvSpPr>
        <p:spPr>
          <a:xfrm>
            <a:off x="102199" y="1905516"/>
            <a:ext cx="704626" cy="249277"/>
          </a:xfrm>
          <a:prstGeom prst="ellipse">
            <a:avLst/>
          </a:prstGeom>
          <a:solidFill>
            <a:srgbClr val="232B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/>
              <a:t>Se è un cliente</a:t>
            </a:r>
          </a:p>
        </p:txBody>
      </p:sp>
      <p:sp>
        <p:nvSpPr>
          <p:cNvPr id="89" name="Rettangolo con angoli ritagliati in diagonale 88"/>
          <p:cNvSpPr/>
          <p:nvPr/>
        </p:nvSpPr>
        <p:spPr>
          <a:xfrm>
            <a:off x="102199" y="2342126"/>
            <a:ext cx="704626" cy="154135"/>
          </a:xfrm>
          <a:prstGeom prst="snip2DiagRect">
            <a:avLst/>
          </a:prstGeom>
          <a:solidFill>
            <a:srgbClr val="232B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 err="1"/>
              <a:t>Carrello.jsp</a:t>
            </a:r>
            <a:endParaRPr lang="it-IT" sz="600" dirty="0"/>
          </a:p>
        </p:txBody>
      </p:sp>
      <p:sp>
        <p:nvSpPr>
          <p:cNvPr id="90" name="Rettangolo 89"/>
          <p:cNvSpPr/>
          <p:nvPr/>
        </p:nvSpPr>
        <p:spPr>
          <a:xfrm>
            <a:off x="1102266" y="2303887"/>
            <a:ext cx="838572" cy="224716"/>
          </a:xfrm>
          <a:prstGeom prst="rect">
            <a:avLst/>
          </a:prstGeom>
          <a:solidFill>
            <a:srgbClr val="232B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600" dirty="0" err="1"/>
              <a:t>RemovefromCart?Id</a:t>
            </a:r>
            <a:endParaRPr lang="it-IT" sz="600" dirty="0"/>
          </a:p>
          <a:p>
            <a:pPr algn="ctr"/>
            <a:r>
              <a:rPr lang="it-IT" sz="600" dirty="0"/>
              <a:t>Class </a:t>
            </a:r>
            <a:r>
              <a:rPr lang="it-IT" sz="600" dirty="0" err="1"/>
              <a:t>RemovefromCart</a:t>
            </a:r>
            <a:endParaRPr lang="it-IT" sz="600" dirty="0"/>
          </a:p>
        </p:txBody>
      </p:sp>
      <p:sp>
        <p:nvSpPr>
          <p:cNvPr id="91" name="Rettangolo 90"/>
          <p:cNvSpPr/>
          <p:nvPr/>
        </p:nvSpPr>
        <p:spPr>
          <a:xfrm>
            <a:off x="164319" y="2692122"/>
            <a:ext cx="572581" cy="224716"/>
          </a:xfrm>
          <a:prstGeom prst="rect">
            <a:avLst/>
          </a:prstGeom>
          <a:solidFill>
            <a:srgbClr val="232B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600" dirty="0" err="1"/>
              <a:t>Buy</a:t>
            </a:r>
            <a:r>
              <a:rPr lang="it-IT" sz="600" dirty="0"/>
              <a:t> </a:t>
            </a:r>
            <a:r>
              <a:rPr lang="it-IT" sz="600" dirty="0" err="1"/>
              <a:t>All</a:t>
            </a:r>
            <a:endParaRPr lang="it-IT" sz="600" dirty="0"/>
          </a:p>
          <a:p>
            <a:pPr algn="ctr"/>
            <a:r>
              <a:rPr lang="it-IT" sz="600" dirty="0"/>
              <a:t>Class </a:t>
            </a:r>
            <a:r>
              <a:rPr lang="it-IT" sz="600" dirty="0" err="1"/>
              <a:t>BuyAll</a:t>
            </a:r>
            <a:endParaRPr lang="it-IT" sz="600" dirty="0"/>
          </a:p>
        </p:txBody>
      </p:sp>
      <p:sp>
        <p:nvSpPr>
          <p:cNvPr id="92" name="Rettangolo con angoli ritagliati in diagonale 91"/>
          <p:cNvSpPr/>
          <p:nvPr/>
        </p:nvSpPr>
        <p:spPr>
          <a:xfrm>
            <a:off x="102199" y="3170618"/>
            <a:ext cx="704626" cy="220531"/>
          </a:xfrm>
          <a:prstGeom prst="snip2DiagRect">
            <a:avLst/>
          </a:prstGeom>
          <a:solidFill>
            <a:srgbClr val="232B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 err="1"/>
              <a:t>after_buy.jsp</a:t>
            </a:r>
            <a:endParaRPr lang="it-IT" sz="600" dirty="0"/>
          </a:p>
        </p:txBody>
      </p:sp>
      <p:cxnSp>
        <p:nvCxnSpPr>
          <p:cNvPr id="94" name="Connettore 2 93"/>
          <p:cNvCxnSpPr>
            <a:stCxn id="89" idx="0"/>
            <a:endCxn id="90" idx="1"/>
          </p:cNvCxnSpPr>
          <p:nvPr/>
        </p:nvCxnSpPr>
        <p:spPr>
          <a:xfrm flipV="1">
            <a:off x="806825" y="2416245"/>
            <a:ext cx="295441" cy="29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>
            <a:stCxn id="87" idx="4"/>
            <a:endCxn id="89" idx="3"/>
          </p:cNvCxnSpPr>
          <p:nvPr/>
        </p:nvCxnSpPr>
        <p:spPr>
          <a:xfrm>
            <a:off x="454512" y="2154793"/>
            <a:ext cx="0" cy="1873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/>
          <p:cNvCxnSpPr>
            <a:stCxn id="89" idx="1"/>
            <a:endCxn id="91" idx="0"/>
          </p:cNvCxnSpPr>
          <p:nvPr/>
        </p:nvCxnSpPr>
        <p:spPr>
          <a:xfrm flipH="1">
            <a:off x="450610" y="2496261"/>
            <a:ext cx="3902" cy="1958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2 100"/>
          <p:cNvCxnSpPr>
            <a:stCxn id="91" idx="2"/>
            <a:endCxn id="92" idx="3"/>
          </p:cNvCxnSpPr>
          <p:nvPr/>
        </p:nvCxnSpPr>
        <p:spPr>
          <a:xfrm>
            <a:off x="450610" y="2916838"/>
            <a:ext cx="3902" cy="253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ttangolo 101"/>
          <p:cNvSpPr/>
          <p:nvPr/>
        </p:nvSpPr>
        <p:spPr>
          <a:xfrm>
            <a:off x="384881" y="2939876"/>
            <a:ext cx="704039" cy="18466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SUCCESS/ERROR</a:t>
            </a:r>
          </a:p>
        </p:txBody>
      </p:sp>
      <p:sp>
        <p:nvSpPr>
          <p:cNvPr id="114" name="Rettangolo con angoli ritagliati in diagonale 113"/>
          <p:cNvSpPr/>
          <p:nvPr/>
        </p:nvSpPr>
        <p:spPr>
          <a:xfrm>
            <a:off x="102200" y="549561"/>
            <a:ext cx="972272" cy="196917"/>
          </a:xfrm>
          <a:prstGeom prst="snip2DiagRect">
            <a:avLst/>
          </a:prstGeom>
          <a:solidFill>
            <a:srgbClr val="232B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 err="1"/>
              <a:t>Registrazione.jsp</a:t>
            </a:r>
            <a:endParaRPr lang="it-IT" sz="600" dirty="0"/>
          </a:p>
          <a:p>
            <a:pPr algn="ctr"/>
            <a:r>
              <a:rPr lang="it-IT" sz="600" dirty="0"/>
              <a:t>Form </a:t>
            </a:r>
            <a:r>
              <a:rPr lang="it-IT" sz="600" dirty="0" err="1"/>
              <a:t>registration_form</a:t>
            </a:r>
            <a:endParaRPr lang="it-IT" sz="600" dirty="0"/>
          </a:p>
        </p:txBody>
      </p:sp>
      <p:sp>
        <p:nvSpPr>
          <p:cNvPr id="115" name="Rettangolo 114"/>
          <p:cNvSpPr/>
          <p:nvPr/>
        </p:nvSpPr>
        <p:spPr>
          <a:xfrm>
            <a:off x="169050" y="907921"/>
            <a:ext cx="838572" cy="224716"/>
          </a:xfrm>
          <a:prstGeom prst="rect">
            <a:avLst/>
          </a:prstGeom>
          <a:solidFill>
            <a:srgbClr val="232B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600" dirty="0" err="1"/>
              <a:t>CreateNewUser</a:t>
            </a:r>
            <a:endParaRPr lang="it-IT" sz="600" dirty="0"/>
          </a:p>
          <a:p>
            <a:pPr algn="ctr"/>
            <a:r>
              <a:rPr lang="it-IT" sz="600" dirty="0"/>
              <a:t>Class </a:t>
            </a:r>
            <a:r>
              <a:rPr lang="it-IT" sz="600" dirty="0" err="1"/>
              <a:t>CreateNewUser</a:t>
            </a:r>
            <a:endParaRPr lang="it-IT" sz="600" dirty="0"/>
          </a:p>
        </p:txBody>
      </p:sp>
      <p:sp>
        <p:nvSpPr>
          <p:cNvPr id="117" name="Rettangolo con angoli ritagliati in diagonale 116"/>
          <p:cNvSpPr/>
          <p:nvPr/>
        </p:nvSpPr>
        <p:spPr>
          <a:xfrm>
            <a:off x="120548" y="1404197"/>
            <a:ext cx="953923" cy="154135"/>
          </a:xfrm>
          <a:prstGeom prst="snip2DiagRect">
            <a:avLst/>
          </a:prstGeom>
          <a:solidFill>
            <a:srgbClr val="232B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 err="1"/>
              <a:t>after_registration.jsp</a:t>
            </a:r>
            <a:endParaRPr lang="it-IT" sz="600" dirty="0"/>
          </a:p>
        </p:txBody>
      </p:sp>
      <p:cxnSp>
        <p:nvCxnSpPr>
          <p:cNvPr id="119" name="Connettore 2 118"/>
          <p:cNvCxnSpPr>
            <a:stCxn id="114" idx="1"/>
            <a:endCxn id="115" idx="0"/>
          </p:cNvCxnSpPr>
          <p:nvPr/>
        </p:nvCxnSpPr>
        <p:spPr>
          <a:xfrm>
            <a:off x="588336" y="746478"/>
            <a:ext cx="0" cy="1614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2 120"/>
          <p:cNvCxnSpPr>
            <a:stCxn id="115" idx="2"/>
            <a:endCxn id="117" idx="3"/>
          </p:cNvCxnSpPr>
          <p:nvPr/>
        </p:nvCxnSpPr>
        <p:spPr>
          <a:xfrm>
            <a:off x="588336" y="1132637"/>
            <a:ext cx="9174" cy="271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ttangolo 122"/>
          <p:cNvSpPr/>
          <p:nvPr/>
        </p:nvSpPr>
        <p:spPr>
          <a:xfrm>
            <a:off x="534274" y="1187770"/>
            <a:ext cx="704039" cy="18466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SUCCESS/ERROR</a:t>
            </a:r>
          </a:p>
        </p:txBody>
      </p:sp>
      <p:sp>
        <p:nvSpPr>
          <p:cNvPr id="130" name="Rettangolo 129"/>
          <p:cNvSpPr/>
          <p:nvPr/>
        </p:nvSpPr>
        <p:spPr>
          <a:xfrm>
            <a:off x="1803647" y="703072"/>
            <a:ext cx="838572" cy="224716"/>
          </a:xfrm>
          <a:prstGeom prst="rect">
            <a:avLst/>
          </a:prstGeom>
          <a:solidFill>
            <a:srgbClr val="232B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600" dirty="0"/>
              <a:t>Include </a:t>
            </a:r>
            <a:r>
              <a:rPr lang="it-IT" sz="600" dirty="0" err="1"/>
              <a:t>GetProduct</a:t>
            </a:r>
            <a:endParaRPr lang="it-IT" sz="600" dirty="0"/>
          </a:p>
          <a:p>
            <a:pPr algn="ctr"/>
            <a:r>
              <a:rPr lang="it-IT" sz="600" dirty="0"/>
              <a:t>Class </a:t>
            </a:r>
            <a:r>
              <a:rPr lang="it-IT" sz="600" dirty="0" err="1"/>
              <a:t>GetProduct</a:t>
            </a:r>
            <a:endParaRPr lang="it-IT" sz="600" dirty="0"/>
          </a:p>
        </p:txBody>
      </p:sp>
      <p:sp>
        <p:nvSpPr>
          <p:cNvPr id="131" name="Rettangolo con angoli ritagliati in diagonale 130"/>
          <p:cNvSpPr/>
          <p:nvPr/>
        </p:nvSpPr>
        <p:spPr>
          <a:xfrm>
            <a:off x="1804245" y="1142992"/>
            <a:ext cx="837974" cy="156174"/>
          </a:xfrm>
          <a:prstGeom prst="snip2DiagRect">
            <a:avLst/>
          </a:prstGeom>
          <a:solidFill>
            <a:srgbClr val="232B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 err="1"/>
              <a:t>Prodotti.jsp</a:t>
            </a:r>
            <a:endParaRPr lang="it-IT" sz="600" dirty="0"/>
          </a:p>
        </p:txBody>
      </p:sp>
      <p:sp>
        <p:nvSpPr>
          <p:cNvPr id="132" name="Rettangolo 131"/>
          <p:cNvSpPr/>
          <p:nvPr/>
        </p:nvSpPr>
        <p:spPr>
          <a:xfrm>
            <a:off x="2773564" y="701298"/>
            <a:ext cx="942006" cy="224716"/>
          </a:xfrm>
          <a:prstGeom prst="rect">
            <a:avLst/>
          </a:prstGeom>
          <a:solidFill>
            <a:srgbClr val="232B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600" dirty="0"/>
              <a:t>Include </a:t>
            </a:r>
            <a:r>
              <a:rPr lang="it-IT" sz="600" dirty="0" err="1"/>
              <a:t>GetProductById</a:t>
            </a:r>
            <a:endParaRPr lang="it-IT" sz="600" dirty="0"/>
          </a:p>
          <a:p>
            <a:pPr algn="ctr"/>
            <a:r>
              <a:rPr lang="it-IT" sz="600" dirty="0"/>
              <a:t>Class </a:t>
            </a:r>
            <a:r>
              <a:rPr lang="it-IT" sz="600" dirty="0" err="1"/>
              <a:t>GetProductById</a:t>
            </a:r>
            <a:endParaRPr lang="it-IT" sz="600" dirty="0"/>
          </a:p>
        </p:txBody>
      </p:sp>
      <p:sp>
        <p:nvSpPr>
          <p:cNvPr id="133" name="Rettangolo con angoli ritagliati in diagonale 132"/>
          <p:cNvSpPr/>
          <p:nvPr/>
        </p:nvSpPr>
        <p:spPr>
          <a:xfrm>
            <a:off x="2790916" y="1142992"/>
            <a:ext cx="837974" cy="156174"/>
          </a:xfrm>
          <a:prstGeom prst="snip2DiagRect">
            <a:avLst/>
          </a:prstGeom>
          <a:solidFill>
            <a:srgbClr val="232B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 err="1"/>
              <a:t>Prodotto.jsp</a:t>
            </a:r>
            <a:endParaRPr lang="it-IT" sz="600" dirty="0"/>
          </a:p>
        </p:txBody>
      </p:sp>
      <p:sp>
        <p:nvSpPr>
          <p:cNvPr id="135" name="Ovale 134"/>
          <p:cNvSpPr/>
          <p:nvPr/>
        </p:nvSpPr>
        <p:spPr>
          <a:xfrm>
            <a:off x="2349070" y="1508600"/>
            <a:ext cx="704626" cy="249277"/>
          </a:xfrm>
          <a:prstGeom prst="ellipse">
            <a:avLst/>
          </a:prstGeom>
          <a:solidFill>
            <a:srgbClr val="232B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/>
              <a:t>Se è un cliente</a:t>
            </a:r>
          </a:p>
        </p:txBody>
      </p:sp>
      <p:sp>
        <p:nvSpPr>
          <p:cNvPr id="136" name="Rettangolo 135"/>
          <p:cNvSpPr/>
          <p:nvPr/>
        </p:nvSpPr>
        <p:spPr>
          <a:xfrm>
            <a:off x="2282097" y="2248459"/>
            <a:ext cx="838572" cy="224716"/>
          </a:xfrm>
          <a:prstGeom prst="rect">
            <a:avLst/>
          </a:prstGeom>
          <a:solidFill>
            <a:srgbClr val="232B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600" dirty="0" err="1"/>
              <a:t>AddToCart?IdProduct</a:t>
            </a:r>
            <a:endParaRPr lang="it-IT" sz="600" dirty="0"/>
          </a:p>
          <a:p>
            <a:pPr algn="ctr"/>
            <a:r>
              <a:rPr lang="it-IT" sz="600" dirty="0"/>
              <a:t>Class </a:t>
            </a:r>
            <a:r>
              <a:rPr lang="it-IT" sz="600" dirty="0" err="1"/>
              <a:t>AddToCart</a:t>
            </a:r>
            <a:endParaRPr lang="it-IT" sz="600" dirty="0"/>
          </a:p>
        </p:txBody>
      </p:sp>
      <p:cxnSp>
        <p:nvCxnSpPr>
          <p:cNvPr id="138" name="Connettore 2 137"/>
          <p:cNvCxnSpPr>
            <a:stCxn id="130" idx="2"/>
            <a:endCxn id="131" idx="3"/>
          </p:cNvCxnSpPr>
          <p:nvPr/>
        </p:nvCxnSpPr>
        <p:spPr>
          <a:xfrm>
            <a:off x="2222933" y="927788"/>
            <a:ext cx="299" cy="2152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ttore 2 139"/>
          <p:cNvCxnSpPr>
            <a:stCxn id="132" idx="2"/>
            <a:endCxn id="133" idx="3"/>
          </p:cNvCxnSpPr>
          <p:nvPr/>
        </p:nvCxnSpPr>
        <p:spPr>
          <a:xfrm flipH="1">
            <a:off x="3209903" y="926014"/>
            <a:ext cx="34664" cy="2169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2 141"/>
          <p:cNvCxnSpPr>
            <a:stCxn id="131" idx="1"/>
            <a:endCxn id="135" idx="0"/>
          </p:cNvCxnSpPr>
          <p:nvPr/>
        </p:nvCxnSpPr>
        <p:spPr>
          <a:xfrm>
            <a:off x="2223232" y="1299166"/>
            <a:ext cx="478151" cy="2094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ttore 2 143"/>
          <p:cNvCxnSpPr>
            <a:stCxn id="133" idx="1"/>
            <a:endCxn id="135" idx="0"/>
          </p:cNvCxnSpPr>
          <p:nvPr/>
        </p:nvCxnSpPr>
        <p:spPr>
          <a:xfrm flipH="1">
            <a:off x="2701383" y="1299166"/>
            <a:ext cx="508520" cy="2094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ttangolo 146"/>
          <p:cNvSpPr/>
          <p:nvPr/>
        </p:nvSpPr>
        <p:spPr>
          <a:xfrm>
            <a:off x="2532667" y="1299166"/>
            <a:ext cx="380232" cy="18466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  <a:endParaRPr lang="it-IT" sz="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9" name="Connettore 2 148"/>
          <p:cNvCxnSpPr>
            <a:stCxn id="41" idx="2"/>
            <a:endCxn id="130" idx="0"/>
          </p:cNvCxnSpPr>
          <p:nvPr/>
        </p:nvCxnSpPr>
        <p:spPr>
          <a:xfrm flipH="1">
            <a:off x="2222933" y="262090"/>
            <a:ext cx="447213" cy="4409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ttore 2 150"/>
          <p:cNvCxnSpPr>
            <a:stCxn id="41" idx="2"/>
            <a:endCxn id="132" idx="0"/>
          </p:cNvCxnSpPr>
          <p:nvPr/>
        </p:nvCxnSpPr>
        <p:spPr>
          <a:xfrm>
            <a:off x="2670146" y="262090"/>
            <a:ext cx="574421" cy="439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2 152"/>
          <p:cNvCxnSpPr>
            <a:stCxn id="41" idx="1"/>
            <a:endCxn id="114" idx="3"/>
          </p:cNvCxnSpPr>
          <p:nvPr/>
        </p:nvCxnSpPr>
        <p:spPr>
          <a:xfrm flipH="1">
            <a:off x="588336" y="149732"/>
            <a:ext cx="1527510" cy="3998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ttore diritto 156"/>
          <p:cNvCxnSpPr>
            <a:stCxn id="41" idx="1"/>
          </p:cNvCxnSpPr>
          <p:nvPr/>
        </p:nvCxnSpPr>
        <p:spPr>
          <a:xfrm flipH="1">
            <a:off x="1489607" y="149732"/>
            <a:ext cx="626239" cy="5392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ttore diritto 158"/>
          <p:cNvCxnSpPr/>
          <p:nvPr/>
        </p:nvCxnSpPr>
        <p:spPr>
          <a:xfrm flipH="1">
            <a:off x="1475131" y="683569"/>
            <a:ext cx="25691" cy="9804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ttore diritto 160"/>
          <p:cNvCxnSpPr/>
          <p:nvPr/>
        </p:nvCxnSpPr>
        <p:spPr>
          <a:xfrm flipH="1">
            <a:off x="498804" y="1663995"/>
            <a:ext cx="976327" cy="189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ttore 2 164"/>
          <p:cNvCxnSpPr>
            <a:endCxn id="87" idx="0"/>
          </p:cNvCxnSpPr>
          <p:nvPr/>
        </p:nvCxnSpPr>
        <p:spPr>
          <a:xfrm flipH="1">
            <a:off x="454512" y="1682970"/>
            <a:ext cx="44292" cy="222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ttangolo 165"/>
          <p:cNvSpPr/>
          <p:nvPr/>
        </p:nvSpPr>
        <p:spPr>
          <a:xfrm rot="18964360">
            <a:off x="2141677" y="371036"/>
            <a:ext cx="510076" cy="18466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PRODOTTI</a:t>
            </a:r>
            <a:endParaRPr lang="it-IT" sz="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7" name="Rettangolo 166"/>
          <p:cNvSpPr/>
          <p:nvPr/>
        </p:nvSpPr>
        <p:spPr>
          <a:xfrm rot="2191822">
            <a:off x="2741940" y="355689"/>
            <a:ext cx="542136" cy="18466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PRODOTTO</a:t>
            </a:r>
            <a:endParaRPr lang="it-IT" sz="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8" name="Rettangolo 167"/>
          <p:cNvSpPr/>
          <p:nvPr/>
        </p:nvSpPr>
        <p:spPr>
          <a:xfrm rot="20816541">
            <a:off x="878266" y="211542"/>
            <a:ext cx="681597" cy="18466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REGISTRAZIONE</a:t>
            </a:r>
            <a:endParaRPr lang="it-IT" sz="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0" name="Rettangolo con angoli ritagliati in diagonale 179"/>
          <p:cNvSpPr/>
          <p:nvPr/>
        </p:nvSpPr>
        <p:spPr>
          <a:xfrm>
            <a:off x="2188269" y="1891531"/>
            <a:ext cx="1021634" cy="185218"/>
          </a:xfrm>
          <a:prstGeom prst="snip2DiagRect">
            <a:avLst/>
          </a:prstGeom>
          <a:solidFill>
            <a:srgbClr val="232B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/>
              <a:t>Prodotti/</a:t>
            </a:r>
            <a:r>
              <a:rPr lang="it-IT" sz="600" dirty="0" err="1"/>
              <a:t>o.jsp</a:t>
            </a:r>
            <a:endParaRPr lang="it-IT" sz="600" dirty="0"/>
          </a:p>
          <a:p>
            <a:pPr algn="ctr"/>
            <a:r>
              <a:rPr lang="it-IT" sz="600" dirty="0"/>
              <a:t>Form </a:t>
            </a:r>
            <a:r>
              <a:rPr lang="it-IT" sz="600" dirty="0" err="1"/>
              <a:t>add_to_cart_button</a:t>
            </a:r>
            <a:endParaRPr lang="it-IT" sz="600" dirty="0"/>
          </a:p>
        </p:txBody>
      </p:sp>
      <p:cxnSp>
        <p:nvCxnSpPr>
          <p:cNvPr id="182" name="Connettore 2 181"/>
          <p:cNvCxnSpPr>
            <a:stCxn id="135" idx="4"/>
            <a:endCxn id="180" idx="3"/>
          </p:cNvCxnSpPr>
          <p:nvPr/>
        </p:nvCxnSpPr>
        <p:spPr>
          <a:xfrm flipH="1">
            <a:off x="2699086" y="1757877"/>
            <a:ext cx="2297" cy="133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ttore 2 190"/>
          <p:cNvCxnSpPr>
            <a:stCxn id="180" idx="1"/>
            <a:endCxn id="136" idx="0"/>
          </p:cNvCxnSpPr>
          <p:nvPr/>
        </p:nvCxnSpPr>
        <p:spPr>
          <a:xfrm>
            <a:off x="2699086" y="2076749"/>
            <a:ext cx="2297" cy="171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ttangolo con angoli ritagliati in diagonale 191"/>
          <p:cNvSpPr/>
          <p:nvPr/>
        </p:nvSpPr>
        <p:spPr>
          <a:xfrm>
            <a:off x="3980331" y="274113"/>
            <a:ext cx="1085140" cy="196705"/>
          </a:xfrm>
          <a:prstGeom prst="snip2DiagRect">
            <a:avLst/>
          </a:prstGeom>
          <a:solidFill>
            <a:srgbClr val="232B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 err="1"/>
              <a:t>Login.jsp</a:t>
            </a:r>
            <a:endParaRPr lang="it-IT" sz="600" dirty="0"/>
          </a:p>
          <a:p>
            <a:pPr algn="ctr"/>
            <a:r>
              <a:rPr lang="it-IT" sz="600" dirty="0"/>
              <a:t>Form </a:t>
            </a:r>
            <a:r>
              <a:rPr lang="it-IT" sz="600" dirty="0" err="1"/>
              <a:t>Username,Password</a:t>
            </a:r>
            <a:endParaRPr lang="it-IT" sz="600" dirty="0"/>
          </a:p>
        </p:txBody>
      </p:sp>
      <p:sp>
        <p:nvSpPr>
          <p:cNvPr id="193" name="Rettangolo 192"/>
          <p:cNvSpPr/>
          <p:nvPr/>
        </p:nvSpPr>
        <p:spPr>
          <a:xfrm>
            <a:off x="4069889" y="827199"/>
            <a:ext cx="942006" cy="224716"/>
          </a:xfrm>
          <a:prstGeom prst="rect">
            <a:avLst/>
          </a:prstGeom>
          <a:solidFill>
            <a:srgbClr val="232B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600" dirty="0" err="1"/>
              <a:t>Login?Username,Password</a:t>
            </a:r>
            <a:endParaRPr lang="it-IT" sz="600" dirty="0"/>
          </a:p>
          <a:p>
            <a:pPr algn="ctr"/>
            <a:r>
              <a:rPr lang="it-IT" sz="600" dirty="0"/>
              <a:t>Class Login</a:t>
            </a:r>
          </a:p>
        </p:txBody>
      </p:sp>
      <p:sp>
        <p:nvSpPr>
          <p:cNvPr id="194" name="Ovale 193"/>
          <p:cNvSpPr/>
          <p:nvPr/>
        </p:nvSpPr>
        <p:spPr>
          <a:xfrm>
            <a:off x="3695526" y="1957127"/>
            <a:ext cx="704626" cy="249277"/>
          </a:xfrm>
          <a:prstGeom prst="ellipse">
            <a:avLst/>
          </a:prstGeom>
          <a:solidFill>
            <a:srgbClr val="232B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/>
              <a:t>è un cliente?</a:t>
            </a:r>
          </a:p>
        </p:txBody>
      </p:sp>
      <p:cxnSp>
        <p:nvCxnSpPr>
          <p:cNvPr id="197" name="Connettore 2 196"/>
          <p:cNvCxnSpPr>
            <a:stCxn id="41" idx="3"/>
            <a:endCxn id="192" idx="2"/>
          </p:cNvCxnSpPr>
          <p:nvPr/>
        </p:nvCxnSpPr>
        <p:spPr>
          <a:xfrm>
            <a:off x="3224445" y="149732"/>
            <a:ext cx="755886" cy="222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ttore 2 200"/>
          <p:cNvCxnSpPr/>
          <p:nvPr/>
        </p:nvCxnSpPr>
        <p:spPr>
          <a:xfrm>
            <a:off x="4125558" y="470818"/>
            <a:ext cx="5378" cy="342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ttangolo 203"/>
          <p:cNvSpPr/>
          <p:nvPr/>
        </p:nvSpPr>
        <p:spPr>
          <a:xfrm rot="16200000">
            <a:off x="3906130" y="517150"/>
            <a:ext cx="380232" cy="18466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  <a:endParaRPr lang="it-IT" sz="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5" name="Rettangolo 204"/>
          <p:cNvSpPr/>
          <p:nvPr/>
        </p:nvSpPr>
        <p:spPr>
          <a:xfrm rot="16200000">
            <a:off x="4720629" y="588294"/>
            <a:ext cx="397866" cy="18466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ERROR</a:t>
            </a:r>
            <a:endParaRPr lang="it-IT" sz="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7" name="Connettore 2 206"/>
          <p:cNvCxnSpPr>
            <a:stCxn id="193" idx="2"/>
            <a:endCxn id="194" idx="0"/>
          </p:cNvCxnSpPr>
          <p:nvPr/>
        </p:nvCxnSpPr>
        <p:spPr>
          <a:xfrm flipH="1">
            <a:off x="4047839" y="1051915"/>
            <a:ext cx="493053" cy="9052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ttangolo 208"/>
          <p:cNvSpPr/>
          <p:nvPr/>
        </p:nvSpPr>
        <p:spPr>
          <a:xfrm rot="17921162">
            <a:off x="4169961" y="1334890"/>
            <a:ext cx="460382" cy="18466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SUCCESS</a:t>
            </a:r>
            <a:endParaRPr lang="it-IT" sz="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0" name="Rettangolo 209"/>
          <p:cNvSpPr/>
          <p:nvPr/>
        </p:nvSpPr>
        <p:spPr>
          <a:xfrm>
            <a:off x="2912899" y="2669114"/>
            <a:ext cx="942006" cy="224716"/>
          </a:xfrm>
          <a:prstGeom prst="rect">
            <a:avLst/>
          </a:prstGeom>
          <a:solidFill>
            <a:srgbClr val="232B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600" dirty="0"/>
              <a:t>Include </a:t>
            </a:r>
            <a:r>
              <a:rPr lang="it-IT" sz="600" dirty="0" err="1"/>
              <a:t>GetProductById</a:t>
            </a:r>
            <a:endParaRPr lang="it-IT" sz="600" dirty="0"/>
          </a:p>
          <a:p>
            <a:pPr algn="ctr"/>
            <a:r>
              <a:rPr lang="it-IT" sz="600" dirty="0"/>
              <a:t>Class </a:t>
            </a:r>
            <a:r>
              <a:rPr lang="it-IT" sz="600" dirty="0" err="1"/>
              <a:t>GetProductById</a:t>
            </a:r>
            <a:endParaRPr lang="it-IT" sz="600" dirty="0"/>
          </a:p>
        </p:txBody>
      </p:sp>
      <p:sp>
        <p:nvSpPr>
          <p:cNvPr id="211" name="Rettangolo con angoli ritagliati in diagonale 210"/>
          <p:cNvSpPr/>
          <p:nvPr/>
        </p:nvSpPr>
        <p:spPr>
          <a:xfrm>
            <a:off x="4113325" y="2669114"/>
            <a:ext cx="943531" cy="224716"/>
          </a:xfrm>
          <a:prstGeom prst="snip2DiagRect">
            <a:avLst/>
          </a:prstGeom>
          <a:solidFill>
            <a:srgbClr val="232B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/>
              <a:t>(</a:t>
            </a:r>
            <a:r>
              <a:rPr lang="it-IT" sz="600" dirty="0" err="1"/>
              <a:t>admin</a:t>
            </a:r>
            <a:r>
              <a:rPr lang="it-IT" sz="600" dirty="0"/>
              <a:t>/</a:t>
            </a:r>
            <a:r>
              <a:rPr lang="it-IT" sz="600" dirty="0" err="1"/>
              <a:t>user</a:t>
            </a:r>
            <a:r>
              <a:rPr lang="it-IT" sz="600" dirty="0"/>
              <a:t>)</a:t>
            </a:r>
            <a:r>
              <a:rPr lang="it-IT" sz="600" dirty="0" err="1"/>
              <a:t>page.jsp</a:t>
            </a:r>
            <a:endParaRPr lang="it-IT" sz="600" dirty="0"/>
          </a:p>
        </p:txBody>
      </p:sp>
      <p:cxnSp>
        <p:nvCxnSpPr>
          <p:cNvPr id="214" name="Connettore 2 213"/>
          <p:cNvCxnSpPr>
            <a:stCxn id="194" idx="4"/>
            <a:endCxn id="210" idx="0"/>
          </p:cNvCxnSpPr>
          <p:nvPr/>
        </p:nvCxnSpPr>
        <p:spPr>
          <a:xfrm flipH="1">
            <a:off x="3383902" y="2206404"/>
            <a:ext cx="663937" cy="462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ttore 2 215"/>
          <p:cNvCxnSpPr>
            <a:stCxn id="194" idx="4"/>
            <a:endCxn id="211" idx="3"/>
          </p:cNvCxnSpPr>
          <p:nvPr/>
        </p:nvCxnSpPr>
        <p:spPr>
          <a:xfrm>
            <a:off x="4047839" y="2206404"/>
            <a:ext cx="537252" cy="462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ttangolo 216"/>
          <p:cNvSpPr/>
          <p:nvPr/>
        </p:nvSpPr>
        <p:spPr>
          <a:xfrm rot="19333458">
            <a:off x="3533631" y="2337021"/>
            <a:ext cx="239169" cy="18466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</a:t>
            </a:r>
            <a:endParaRPr lang="it-IT" sz="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8" name="Rettangolo 217"/>
          <p:cNvSpPr/>
          <p:nvPr/>
        </p:nvSpPr>
        <p:spPr>
          <a:xfrm rot="2376080">
            <a:off x="4173637" y="2290211"/>
            <a:ext cx="285656" cy="18466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it-IT" sz="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0" name="Connettore 2 219"/>
          <p:cNvCxnSpPr>
            <a:stCxn id="210" idx="3"/>
            <a:endCxn id="211" idx="2"/>
          </p:cNvCxnSpPr>
          <p:nvPr/>
        </p:nvCxnSpPr>
        <p:spPr>
          <a:xfrm>
            <a:off x="3854905" y="2781472"/>
            <a:ext cx="2584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Ovale 220"/>
          <p:cNvSpPr/>
          <p:nvPr/>
        </p:nvSpPr>
        <p:spPr>
          <a:xfrm>
            <a:off x="4242147" y="3077397"/>
            <a:ext cx="704626" cy="249277"/>
          </a:xfrm>
          <a:prstGeom prst="ellipse">
            <a:avLst/>
          </a:prstGeom>
          <a:solidFill>
            <a:srgbClr val="232B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/>
              <a:t>Se è un </a:t>
            </a:r>
            <a:r>
              <a:rPr lang="it-IT" sz="600" dirty="0" err="1"/>
              <a:t>admin</a:t>
            </a:r>
            <a:endParaRPr lang="it-IT" sz="600" dirty="0"/>
          </a:p>
        </p:txBody>
      </p:sp>
      <p:cxnSp>
        <p:nvCxnSpPr>
          <p:cNvPr id="223" name="Connettore 2 222"/>
          <p:cNvCxnSpPr>
            <a:stCxn id="211" idx="1"/>
            <a:endCxn id="221" idx="0"/>
          </p:cNvCxnSpPr>
          <p:nvPr/>
        </p:nvCxnSpPr>
        <p:spPr>
          <a:xfrm>
            <a:off x="4585091" y="2893830"/>
            <a:ext cx="9369" cy="1835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ttangolo 223"/>
          <p:cNvSpPr/>
          <p:nvPr/>
        </p:nvSpPr>
        <p:spPr>
          <a:xfrm>
            <a:off x="1377241" y="3598952"/>
            <a:ext cx="820697" cy="224716"/>
          </a:xfrm>
          <a:prstGeom prst="rect">
            <a:avLst/>
          </a:prstGeom>
          <a:solidFill>
            <a:srgbClr val="232B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600" dirty="0" err="1"/>
              <a:t>DeleteProduct?Id</a:t>
            </a:r>
            <a:endParaRPr lang="it-IT" sz="600" dirty="0"/>
          </a:p>
          <a:p>
            <a:pPr algn="ctr"/>
            <a:r>
              <a:rPr lang="it-IT" sz="600" dirty="0"/>
              <a:t>Class </a:t>
            </a:r>
            <a:r>
              <a:rPr lang="it-IT" sz="600" dirty="0" err="1"/>
              <a:t>DeleteProduct</a:t>
            </a:r>
            <a:endParaRPr lang="it-IT" sz="600" dirty="0"/>
          </a:p>
        </p:txBody>
      </p:sp>
      <p:sp>
        <p:nvSpPr>
          <p:cNvPr id="225" name="Rettangolo 224"/>
          <p:cNvSpPr/>
          <p:nvPr/>
        </p:nvSpPr>
        <p:spPr>
          <a:xfrm>
            <a:off x="3520570" y="4205584"/>
            <a:ext cx="942006" cy="224716"/>
          </a:xfrm>
          <a:prstGeom prst="rect">
            <a:avLst/>
          </a:prstGeom>
          <a:solidFill>
            <a:srgbClr val="232B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600" dirty="0"/>
              <a:t>Include </a:t>
            </a:r>
            <a:r>
              <a:rPr lang="it-IT" sz="600" dirty="0" err="1"/>
              <a:t>GetProductById</a:t>
            </a:r>
            <a:endParaRPr lang="it-IT" sz="600" dirty="0"/>
          </a:p>
          <a:p>
            <a:pPr algn="ctr"/>
            <a:r>
              <a:rPr lang="it-IT" sz="600" dirty="0"/>
              <a:t>Class </a:t>
            </a:r>
            <a:r>
              <a:rPr lang="it-IT" sz="600" dirty="0" err="1"/>
              <a:t>GetProductById</a:t>
            </a:r>
            <a:endParaRPr lang="it-IT" sz="600" dirty="0"/>
          </a:p>
        </p:txBody>
      </p:sp>
      <p:sp>
        <p:nvSpPr>
          <p:cNvPr id="226" name="Rettangolo 225"/>
          <p:cNvSpPr/>
          <p:nvPr/>
        </p:nvSpPr>
        <p:spPr>
          <a:xfrm>
            <a:off x="2694990" y="5311970"/>
            <a:ext cx="728596" cy="224716"/>
          </a:xfrm>
          <a:prstGeom prst="rect">
            <a:avLst/>
          </a:prstGeom>
          <a:solidFill>
            <a:srgbClr val="232B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600" dirty="0" err="1"/>
              <a:t>NewProduct?Id</a:t>
            </a:r>
            <a:r>
              <a:rPr lang="it-IT" sz="600" dirty="0"/>
              <a:t>…..</a:t>
            </a:r>
          </a:p>
          <a:p>
            <a:pPr algn="ctr"/>
            <a:r>
              <a:rPr lang="it-IT" sz="600" dirty="0"/>
              <a:t>Class </a:t>
            </a:r>
            <a:r>
              <a:rPr lang="it-IT" sz="600" dirty="0" err="1"/>
              <a:t>NewProduct</a:t>
            </a:r>
            <a:endParaRPr lang="it-IT" sz="600" dirty="0"/>
          </a:p>
        </p:txBody>
      </p:sp>
      <p:sp>
        <p:nvSpPr>
          <p:cNvPr id="227" name="Rettangolo 226"/>
          <p:cNvSpPr/>
          <p:nvPr/>
        </p:nvSpPr>
        <p:spPr>
          <a:xfrm>
            <a:off x="3802083" y="6647089"/>
            <a:ext cx="682067" cy="224716"/>
          </a:xfrm>
          <a:prstGeom prst="rect">
            <a:avLst/>
          </a:prstGeom>
          <a:solidFill>
            <a:srgbClr val="232B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600" dirty="0"/>
              <a:t>Include </a:t>
            </a:r>
            <a:r>
              <a:rPr lang="it-IT" sz="600" dirty="0" err="1"/>
              <a:t>GetOrders</a:t>
            </a:r>
            <a:endParaRPr lang="it-IT" sz="600" dirty="0"/>
          </a:p>
          <a:p>
            <a:pPr algn="ctr"/>
            <a:r>
              <a:rPr lang="it-IT" sz="600" dirty="0"/>
              <a:t>Class </a:t>
            </a:r>
            <a:r>
              <a:rPr lang="it-IT" sz="600" dirty="0" err="1"/>
              <a:t>GetOrders</a:t>
            </a:r>
            <a:endParaRPr lang="it-IT" sz="600" dirty="0"/>
          </a:p>
        </p:txBody>
      </p:sp>
      <p:sp>
        <p:nvSpPr>
          <p:cNvPr id="228" name="Rettangolo con angoli ritagliati in diagonale 227"/>
          <p:cNvSpPr/>
          <p:nvPr/>
        </p:nvSpPr>
        <p:spPr>
          <a:xfrm>
            <a:off x="2492423" y="3598952"/>
            <a:ext cx="910561" cy="224716"/>
          </a:xfrm>
          <a:prstGeom prst="snip2DiagRect">
            <a:avLst/>
          </a:prstGeom>
          <a:solidFill>
            <a:srgbClr val="232B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 err="1"/>
              <a:t>deleteproduct.jsp</a:t>
            </a:r>
            <a:endParaRPr lang="it-IT" sz="600" dirty="0"/>
          </a:p>
          <a:p>
            <a:pPr algn="ctr"/>
            <a:r>
              <a:rPr lang="it-IT" sz="600" dirty="0"/>
              <a:t>Form delete_product</a:t>
            </a:r>
          </a:p>
        </p:txBody>
      </p:sp>
      <p:sp>
        <p:nvSpPr>
          <p:cNvPr id="229" name="Rettangolo con angoli ritagliati in diagonale 228"/>
          <p:cNvSpPr/>
          <p:nvPr/>
        </p:nvSpPr>
        <p:spPr>
          <a:xfrm>
            <a:off x="2392111" y="4203413"/>
            <a:ext cx="831590" cy="224716"/>
          </a:xfrm>
          <a:prstGeom prst="snip2DiagRect">
            <a:avLst/>
          </a:prstGeom>
          <a:solidFill>
            <a:srgbClr val="232B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 err="1"/>
              <a:t>UpdateProduct.jsp</a:t>
            </a:r>
            <a:endParaRPr lang="it-IT" sz="600" dirty="0"/>
          </a:p>
          <a:p>
            <a:pPr algn="ctr"/>
            <a:r>
              <a:rPr lang="it-IT" sz="600" dirty="0"/>
              <a:t>Form </a:t>
            </a:r>
            <a:r>
              <a:rPr lang="it-IT" sz="600" dirty="0" err="1"/>
              <a:t>add_quant</a:t>
            </a:r>
            <a:endParaRPr lang="it-IT" sz="600" dirty="0"/>
          </a:p>
        </p:txBody>
      </p:sp>
      <p:sp>
        <p:nvSpPr>
          <p:cNvPr id="230" name="Rettangolo con angoli ritagliati in diagonale 229"/>
          <p:cNvSpPr/>
          <p:nvPr/>
        </p:nvSpPr>
        <p:spPr>
          <a:xfrm>
            <a:off x="3547091" y="5311970"/>
            <a:ext cx="937059" cy="224716"/>
          </a:xfrm>
          <a:prstGeom prst="snip2DiagRect">
            <a:avLst/>
          </a:prstGeom>
          <a:solidFill>
            <a:srgbClr val="232B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 err="1"/>
              <a:t>addproduct.jsp</a:t>
            </a:r>
            <a:endParaRPr lang="it-IT" sz="600" dirty="0"/>
          </a:p>
          <a:p>
            <a:pPr algn="ctr"/>
            <a:r>
              <a:rPr lang="it-IT" sz="600" dirty="0"/>
              <a:t>Form </a:t>
            </a:r>
            <a:r>
              <a:rPr lang="it-IT" sz="600" dirty="0" err="1"/>
              <a:t>newproduct</a:t>
            </a:r>
            <a:endParaRPr lang="it-IT" sz="600" dirty="0"/>
          </a:p>
        </p:txBody>
      </p:sp>
      <p:sp>
        <p:nvSpPr>
          <p:cNvPr id="231" name="Rettangolo con angoli ritagliati in diagonale 230"/>
          <p:cNvSpPr/>
          <p:nvPr/>
        </p:nvSpPr>
        <p:spPr>
          <a:xfrm>
            <a:off x="1285875" y="6647089"/>
            <a:ext cx="937058" cy="224716"/>
          </a:xfrm>
          <a:prstGeom prst="snip2DiagRect">
            <a:avLst/>
          </a:prstGeom>
          <a:solidFill>
            <a:srgbClr val="232B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 err="1"/>
              <a:t>getorderforadmin.jsp</a:t>
            </a:r>
            <a:endParaRPr lang="it-IT" sz="600" dirty="0"/>
          </a:p>
          <a:p>
            <a:pPr algn="ctr"/>
            <a:r>
              <a:rPr lang="it-IT" sz="600" dirty="0"/>
              <a:t>Form </a:t>
            </a:r>
            <a:r>
              <a:rPr lang="it-IT" sz="600" dirty="0" err="1"/>
              <a:t>UpdateStatus</a:t>
            </a:r>
            <a:endParaRPr lang="it-IT" sz="600" dirty="0"/>
          </a:p>
        </p:txBody>
      </p:sp>
      <p:sp>
        <p:nvSpPr>
          <p:cNvPr id="232" name="Rettangolo con angoli ritagliati in diagonale 231"/>
          <p:cNvSpPr/>
          <p:nvPr/>
        </p:nvSpPr>
        <p:spPr>
          <a:xfrm>
            <a:off x="65166" y="3598952"/>
            <a:ext cx="783871" cy="224716"/>
          </a:xfrm>
          <a:prstGeom prst="snip2DiagRect">
            <a:avLst/>
          </a:prstGeom>
          <a:solidFill>
            <a:srgbClr val="232B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 err="1"/>
              <a:t>after_delete.jsp</a:t>
            </a:r>
            <a:endParaRPr lang="it-IT" sz="600" dirty="0"/>
          </a:p>
        </p:txBody>
      </p:sp>
      <p:cxnSp>
        <p:nvCxnSpPr>
          <p:cNvPr id="234" name="Connettore 2 233"/>
          <p:cNvCxnSpPr>
            <a:stCxn id="224" idx="1"/>
            <a:endCxn id="232" idx="0"/>
          </p:cNvCxnSpPr>
          <p:nvPr/>
        </p:nvCxnSpPr>
        <p:spPr>
          <a:xfrm flipH="1">
            <a:off x="849037" y="3711310"/>
            <a:ext cx="5282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/>
          <p:cNvSpPr/>
          <p:nvPr/>
        </p:nvSpPr>
        <p:spPr>
          <a:xfrm>
            <a:off x="3638629" y="3598952"/>
            <a:ext cx="822044" cy="224716"/>
          </a:xfrm>
          <a:prstGeom prst="rect">
            <a:avLst/>
          </a:prstGeom>
          <a:solidFill>
            <a:srgbClr val="232B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600" dirty="0"/>
              <a:t>Include </a:t>
            </a:r>
            <a:r>
              <a:rPr lang="it-IT" sz="600" dirty="0" err="1"/>
              <a:t>GetAllProduct</a:t>
            </a:r>
            <a:endParaRPr lang="it-IT" sz="600" dirty="0"/>
          </a:p>
          <a:p>
            <a:pPr algn="ctr"/>
            <a:r>
              <a:rPr lang="it-IT" sz="600" dirty="0"/>
              <a:t>Class </a:t>
            </a:r>
            <a:r>
              <a:rPr lang="it-IT" sz="600" dirty="0" err="1"/>
              <a:t>GetAllProduct</a:t>
            </a:r>
            <a:endParaRPr lang="it-IT" sz="600" dirty="0"/>
          </a:p>
        </p:txBody>
      </p:sp>
      <p:cxnSp>
        <p:nvCxnSpPr>
          <p:cNvPr id="238" name="Connettore 2 237"/>
          <p:cNvCxnSpPr>
            <a:stCxn id="235" idx="1"/>
            <a:endCxn id="228" idx="0"/>
          </p:cNvCxnSpPr>
          <p:nvPr/>
        </p:nvCxnSpPr>
        <p:spPr>
          <a:xfrm flipH="1">
            <a:off x="3402984" y="3711310"/>
            <a:ext cx="23564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/>
          <p:cNvCxnSpPr>
            <a:stCxn id="228" idx="2"/>
            <a:endCxn id="224" idx="3"/>
          </p:cNvCxnSpPr>
          <p:nvPr/>
        </p:nvCxnSpPr>
        <p:spPr>
          <a:xfrm flipH="1">
            <a:off x="2197938" y="3711310"/>
            <a:ext cx="2944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ttangolo 256"/>
          <p:cNvSpPr/>
          <p:nvPr/>
        </p:nvSpPr>
        <p:spPr>
          <a:xfrm>
            <a:off x="849037" y="3591956"/>
            <a:ext cx="615873" cy="1692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SUCCESS/ERROR</a:t>
            </a:r>
          </a:p>
        </p:txBody>
      </p:sp>
      <p:sp>
        <p:nvSpPr>
          <p:cNvPr id="258" name="Rettangolo 257"/>
          <p:cNvSpPr/>
          <p:nvPr/>
        </p:nvSpPr>
        <p:spPr>
          <a:xfrm>
            <a:off x="799833" y="4203413"/>
            <a:ext cx="1223922" cy="224716"/>
          </a:xfrm>
          <a:prstGeom prst="rect">
            <a:avLst/>
          </a:prstGeom>
          <a:solidFill>
            <a:srgbClr val="232B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600" dirty="0" err="1"/>
              <a:t>UpdateProduct?id,quant,magazzino</a:t>
            </a:r>
            <a:endParaRPr lang="it-IT" sz="600" dirty="0"/>
          </a:p>
          <a:p>
            <a:pPr algn="ctr"/>
            <a:r>
              <a:rPr lang="it-IT" sz="600" dirty="0"/>
              <a:t>Class </a:t>
            </a:r>
            <a:r>
              <a:rPr lang="it-IT" sz="600" dirty="0" err="1"/>
              <a:t>UpdateProduct</a:t>
            </a:r>
            <a:endParaRPr lang="it-IT" sz="600" dirty="0"/>
          </a:p>
        </p:txBody>
      </p:sp>
      <p:sp>
        <p:nvSpPr>
          <p:cNvPr id="259" name="Rettangolo con angoli ritagliati in diagonale 258"/>
          <p:cNvSpPr/>
          <p:nvPr/>
        </p:nvSpPr>
        <p:spPr>
          <a:xfrm>
            <a:off x="1022120" y="4963469"/>
            <a:ext cx="783871" cy="224716"/>
          </a:xfrm>
          <a:prstGeom prst="snip2DiagRect">
            <a:avLst/>
          </a:prstGeom>
          <a:solidFill>
            <a:srgbClr val="232B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 err="1"/>
              <a:t>after_delete.jsp</a:t>
            </a:r>
            <a:endParaRPr lang="it-IT" sz="600" dirty="0"/>
          </a:p>
        </p:txBody>
      </p:sp>
      <p:sp>
        <p:nvSpPr>
          <p:cNvPr id="260" name="Rettangolo con angoli ritagliati in diagonale 259"/>
          <p:cNvSpPr/>
          <p:nvPr/>
        </p:nvSpPr>
        <p:spPr>
          <a:xfrm>
            <a:off x="1441629" y="5311970"/>
            <a:ext cx="715843" cy="224716"/>
          </a:xfrm>
          <a:prstGeom prst="snip2DiagRect">
            <a:avLst/>
          </a:prstGeom>
          <a:solidFill>
            <a:srgbClr val="232B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 err="1"/>
              <a:t>after_add.jsp</a:t>
            </a:r>
            <a:endParaRPr lang="it-IT" sz="600" dirty="0"/>
          </a:p>
          <a:p>
            <a:pPr algn="ctr"/>
            <a:r>
              <a:rPr lang="it-IT" sz="600" dirty="0"/>
              <a:t>Form </a:t>
            </a:r>
            <a:r>
              <a:rPr lang="it-IT" sz="600" dirty="0" err="1"/>
              <a:t>fileupload</a:t>
            </a:r>
            <a:endParaRPr lang="it-IT" sz="600" dirty="0"/>
          </a:p>
        </p:txBody>
      </p:sp>
      <p:sp>
        <p:nvSpPr>
          <p:cNvPr id="261" name="Rettangolo 260"/>
          <p:cNvSpPr/>
          <p:nvPr/>
        </p:nvSpPr>
        <p:spPr>
          <a:xfrm>
            <a:off x="184921" y="5311970"/>
            <a:ext cx="942006" cy="224716"/>
          </a:xfrm>
          <a:prstGeom prst="rect">
            <a:avLst/>
          </a:prstGeom>
          <a:solidFill>
            <a:srgbClr val="232B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600" dirty="0" err="1"/>
              <a:t>FileUploadServlet?codP</a:t>
            </a:r>
            <a:endParaRPr lang="it-IT" sz="600" dirty="0"/>
          </a:p>
          <a:p>
            <a:pPr algn="ctr"/>
            <a:r>
              <a:rPr lang="it-IT" sz="600" dirty="0"/>
              <a:t>Class </a:t>
            </a:r>
            <a:r>
              <a:rPr lang="it-IT" sz="600" dirty="0" err="1"/>
              <a:t>FileUploadServlet</a:t>
            </a:r>
            <a:endParaRPr lang="it-IT" sz="600" dirty="0"/>
          </a:p>
        </p:txBody>
      </p:sp>
      <p:sp>
        <p:nvSpPr>
          <p:cNvPr id="262" name="Rettangolo con angoli ritagliati in diagonale 261"/>
          <p:cNvSpPr/>
          <p:nvPr/>
        </p:nvSpPr>
        <p:spPr>
          <a:xfrm>
            <a:off x="184281" y="6096946"/>
            <a:ext cx="937059" cy="224716"/>
          </a:xfrm>
          <a:prstGeom prst="snip2DiagRect">
            <a:avLst/>
          </a:prstGeom>
          <a:solidFill>
            <a:srgbClr val="232B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 err="1"/>
              <a:t>prodotti.jsp</a:t>
            </a:r>
            <a:endParaRPr lang="it-IT" sz="600" dirty="0"/>
          </a:p>
        </p:txBody>
      </p:sp>
      <p:sp>
        <p:nvSpPr>
          <p:cNvPr id="263" name="Rettangolo 262"/>
          <p:cNvSpPr/>
          <p:nvPr/>
        </p:nvSpPr>
        <p:spPr>
          <a:xfrm>
            <a:off x="2747955" y="6647089"/>
            <a:ext cx="942006" cy="224716"/>
          </a:xfrm>
          <a:prstGeom prst="rect">
            <a:avLst/>
          </a:prstGeom>
          <a:solidFill>
            <a:srgbClr val="232B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600" dirty="0" err="1"/>
              <a:t>GetOrdersForAdmin</a:t>
            </a:r>
            <a:endParaRPr lang="it-IT" sz="600" dirty="0"/>
          </a:p>
          <a:p>
            <a:pPr algn="ctr"/>
            <a:r>
              <a:rPr lang="it-IT" sz="600" dirty="0"/>
              <a:t>Class </a:t>
            </a:r>
            <a:r>
              <a:rPr lang="it-IT" sz="600" dirty="0" err="1"/>
              <a:t>GetOrdersForAdmin</a:t>
            </a:r>
            <a:endParaRPr lang="it-IT" sz="600" dirty="0"/>
          </a:p>
        </p:txBody>
      </p:sp>
      <p:sp>
        <p:nvSpPr>
          <p:cNvPr id="264" name="Rettangolo 263"/>
          <p:cNvSpPr/>
          <p:nvPr/>
        </p:nvSpPr>
        <p:spPr>
          <a:xfrm>
            <a:off x="65616" y="6647089"/>
            <a:ext cx="942006" cy="224716"/>
          </a:xfrm>
          <a:prstGeom prst="rect">
            <a:avLst/>
          </a:prstGeom>
          <a:solidFill>
            <a:srgbClr val="232B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600" dirty="0" err="1"/>
              <a:t>UpdateStatus?id,value</a:t>
            </a:r>
            <a:endParaRPr lang="it-IT" sz="600" dirty="0"/>
          </a:p>
          <a:p>
            <a:pPr algn="ctr"/>
            <a:r>
              <a:rPr lang="it-IT" sz="600" dirty="0"/>
              <a:t>Class </a:t>
            </a:r>
            <a:r>
              <a:rPr lang="it-IT" sz="600" dirty="0" err="1"/>
              <a:t>UpdateStatus</a:t>
            </a:r>
            <a:endParaRPr lang="it-IT" sz="600" dirty="0"/>
          </a:p>
        </p:txBody>
      </p:sp>
      <p:sp>
        <p:nvSpPr>
          <p:cNvPr id="265" name="Rettangolo con angoli ritagliati in diagonale 264"/>
          <p:cNvSpPr/>
          <p:nvPr/>
        </p:nvSpPr>
        <p:spPr>
          <a:xfrm>
            <a:off x="65166" y="7441354"/>
            <a:ext cx="937058" cy="224716"/>
          </a:xfrm>
          <a:prstGeom prst="snip2DiagRect">
            <a:avLst/>
          </a:prstGeom>
          <a:solidFill>
            <a:srgbClr val="232B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 err="1"/>
              <a:t>after_update.jsp</a:t>
            </a:r>
            <a:endParaRPr lang="it-IT" sz="600" dirty="0"/>
          </a:p>
        </p:txBody>
      </p:sp>
      <p:sp>
        <p:nvSpPr>
          <p:cNvPr id="267" name="Rettangolo con angoli ritagliati in diagonale 266"/>
          <p:cNvSpPr/>
          <p:nvPr/>
        </p:nvSpPr>
        <p:spPr>
          <a:xfrm>
            <a:off x="1874615" y="7859873"/>
            <a:ext cx="937058" cy="224716"/>
          </a:xfrm>
          <a:prstGeom prst="snip2DiagRect">
            <a:avLst/>
          </a:prstGeom>
          <a:solidFill>
            <a:srgbClr val="232B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 err="1"/>
              <a:t>getuserforadmin.jsp</a:t>
            </a:r>
            <a:endParaRPr lang="it-IT" sz="600" dirty="0"/>
          </a:p>
        </p:txBody>
      </p:sp>
      <p:sp>
        <p:nvSpPr>
          <p:cNvPr id="268" name="Rettangolo 267"/>
          <p:cNvSpPr/>
          <p:nvPr/>
        </p:nvSpPr>
        <p:spPr>
          <a:xfrm>
            <a:off x="3520966" y="7859873"/>
            <a:ext cx="957161" cy="224716"/>
          </a:xfrm>
          <a:prstGeom prst="rect">
            <a:avLst/>
          </a:prstGeom>
          <a:solidFill>
            <a:srgbClr val="232B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8" rIns="38576" bIns="19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600" dirty="0" err="1"/>
              <a:t>GetUserForAdmin</a:t>
            </a:r>
            <a:endParaRPr lang="it-IT" sz="600" dirty="0"/>
          </a:p>
          <a:p>
            <a:pPr algn="ctr"/>
            <a:r>
              <a:rPr lang="it-IT" sz="600" dirty="0"/>
              <a:t>Class </a:t>
            </a:r>
            <a:r>
              <a:rPr lang="it-IT" sz="600" dirty="0" err="1"/>
              <a:t>GetUserForAdmin</a:t>
            </a:r>
            <a:endParaRPr lang="it-IT" sz="600" dirty="0"/>
          </a:p>
        </p:txBody>
      </p:sp>
      <p:cxnSp>
        <p:nvCxnSpPr>
          <p:cNvPr id="270" name="Connettore 2 269"/>
          <p:cNvCxnSpPr>
            <a:stCxn id="225" idx="1"/>
            <a:endCxn id="229" idx="0"/>
          </p:cNvCxnSpPr>
          <p:nvPr/>
        </p:nvCxnSpPr>
        <p:spPr>
          <a:xfrm flipH="1" flipV="1">
            <a:off x="3223701" y="4315771"/>
            <a:ext cx="296869" cy="21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ttore 2 271"/>
          <p:cNvCxnSpPr>
            <a:stCxn id="229" idx="2"/>
            <a:endCxn id="258" idx="3"/>
          </p:cNvCxnSpPr>
          <p:nvPr/>
        </p:nvCxnSpPr>
        <p:spPr>
          <a:xfrm flipH="1">
            <a:off x="2023755" y="4315771"/>
            <a:ext cx="3683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ttore 2 275"/>
          <p:cNvCxnSpPr>
            <a:stCxn id="230" idx="2"/>
            <a:endCxn id="226" idx="3"/>
          </p:cNvCxnSpPr>
          <p:nvPr/>
        </p:nvCxnSpPr>
        <p:spPr>
          <a:xfrm flipH="1">
            <a:off x="3423586" y="5424328"/>
            <a:ext cx="12350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ttore 2 277"/>
          <p:cNvCxnSpPr>
            <a:stCxn id="226" idx="1"/>
            <a:endCxn id="260" idx="0"/>
          </p:cNvCxnSpPr>
          <p:nvPr/>
        </p:nvCxnSpPr>
        <p:spPr>
          <a:xfrm flipH="1">
            <a:off x="2157472" y="5424328"/>
            <a:ext cx="5375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ttore 2 279"/>
          <p:cNvCxnSpPr>
            <a:stCxn id="260" idx="2"/>
            <a:endCxn id="261" idx="3"/>
          </p:cNvCxnSpPr>
          <p:nvPr/>
        </p:nvCxnSpPr>
        <p:spPr>
          <a:xfrm flipH="1">
            <a:off x="1126927" y="5424328"/>
            <a:ext cx="3147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ttore 2 281"/>
          <p:cNvCxnSpPr>
            <a:stCxn id="261" idx="2"/>
            <a:endCxn id="262" idx="3"/>
          </p:cNvCxnSpPr>
          <p:nvPr/>
        </p:nvCxnSpPr>
        <p:spPr>
          <a:xfrm flipH="1">
            <a:off x="652811" y="5536686"/>
            <a:ext cx="3113" cy="5602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ttore 2 283"/>
          <p:cNvCxnSpPr>
            <a:stCxn id="227" idx="1"/>
            <a:endCxn id="263" idx="3"/>
          </p:cNvCxnSpPr>
          <p:nvPr/>
        </p:nvCxnSpPr>
        <p:spPr>
          <a:xfrm flipH="1">
            <a:off x="3689961" y="6759447"/>
            <a:ext cx="1121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2 285"/>
          <p:cNvCxnSpPr>
            <a:stCxn id="263" idx="1"/>
            <a:endCxn id="231" idx="0"/>
          </p:cNvCxnSpPr>
          <p:nvPr/>
        </p:nvCxnSpPr>
        <p:spPr>
          <a:xfrm flipH="1">
            <a:off x="2222933" y="6759447"/>
            <a:ext cx="5250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ttore 2 287"/>
          <p:cNvCxnSpPr>
            <a:stCxn id="231" idx="2"/>
            <a:endCxn id="264" idx="3"/>
          </p:cNvCxnSpPr>
          <p:nvPr/>
        </p:nvCxnSpPr>
        <p:spPr>
          <a:xfrm flipH="1">
            <a:off x="1007622" y="6759447"/>
            <a:ext cx="2782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ttore 2 289"/>
          <p:cNvCxnSpPr>
            <a:stCxn id="264" idx="2"/>
            <a:endCxn id="265" idx="3"/>
          </p:cNvCxnSpPr>
          <p:nvPr/>
        </p:nvCxnSpPr>
        <p:spPr>
          <a:xfrm flipH="1">
            <a:off x="533695" y="6871805"/>
            <a:ext cx="2924" cy="5695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nettore 2 291"/>
          <p:cNvCxnSpPr>
            <a:stCxn id="268" idx="1"/>
            <a:endCxn id="267" idx="0"/>
          </p:cNvCxnSpPr>
          <p:nvPr/>
        </p:nvCxnSpPr>
        <p:spPr>
          <a:xfrm flipH="1">
            <a:off x="2811673" y="7972231"/>
            <a:ext cx="70929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Rettangolo 300"/>
          <p:cNvSpPr/>
          <p:nvPr/>
        </p:nvSpPr>
        <p:spPr>
          <a:xfrm>
            <a:off x="2194038" y="3576212"/>
            <a:ext cx="348172" cy="1692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INPUT</a:t>
            </a:r>
            <a:endParaRPr lang="it-IT" sz="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2" name="Rettangolo 301"/>
          <p:cNvSpPr/>
          <p:nvPr/>
        </p:nvSpPr>
        <p:spPr>
          <a:xfrm>
            <a:off x="2068931" y="4187867"/>
            <a:ext cx="348172" cy="1692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INPUT</a:t>
            </a:r>
            <a:endParaRPr lang="it-IT" sz="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3" name="Rettangolo 302"/>
          <p:cNvSpPr/>
          <p:nvPr/>
        </p:nvSpPr>
        <p:spPr>
          <a:xfrm rot="16200000">
            <a:off x="1148506" y="4572166"/>
            <a:ext cx="615873" cy="1692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SUCCESS/ERROR</a:t>
            </a:r>
          </a:p>
        </p:txBody>
      </p:sp>
      <p:cxnSp>
        <p:nvCxnSpPr>
          <p:cNvPr id="306" name="Connettore 2 305"/>
          <p:cNvCxnSpPr>
            <a:stCxn id="258" idx="2"/>
            <a:endCxn id="259" idx="3"/>
          </p:cNvCxnSpPr>
          <p:nvPr/>
        </p:nvCxnSpPr>
        <p:spPr>
          <a:xfrm>
            <a:off x="1411794" y="4428129"/>
            <a:ext cx="2262" cy="535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ttangolo 319"/>
          <p:cNvSpPr/>
          <p:nvPr/>
        </p:nvSpPr>
        <p:spPr>
          <a:xfrm>
            <a:off x="2157472" y="5290177"/>
            <a:ext cx="615873" cy="1692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SUCCESS/ERROR</a:t>
            </a:r>
          </a:p>
        </p:txBody>
      </p:sp>
      <p:sp>
        <p:nvSpPr>
          <p:cNvPr id="325" name="Rettangolo 324"/>
          <p:cNvSpPr/>
          <p:nvPr/>
        </p:nvSpPr>
        <p:spPr>
          <a:xfrm>
            <a:off x="1149214" y="5290177"/>
            <a:ext cx="348172" cy="1692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INPUT</a:t>
            </a:r>
            <a:endParaRPr lang="it-IT" sz="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7" name="Rettangolo 326"/>
          <p:cNvSpPr/>
          <p:nvPr/>
        </p:nvSpPr>
        <p:spPr>
          <a:xfrm rot="16200000">
            <a:off x="404790" y="5693374"/>
            <a:ext cx="615873" cy="1692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SUCCESS/ERROR</a:t>
            </a:r>
          </a:p>
        </p:txBody>
      </p:sp>
      <p:sp>
        <p:nvSpPr>
          <p:cNvPr id="346" name="Rettangolo 345"/>
          <p:cNvSpPr/>
          <p:nvPr/>
        </p:nvSpPr>
        <p:spPr>
          <a:xfrm>
            <a:off x="2214451" y="6631204"/>
            <a:ext cx="615873" cy="1692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SUCCESS/ERROR</a:t>
            </a:r>
          </a:p>
        </p:txBody>
      </p:sp>
      <p:sp>
        <p:nvSpPr>
          <p:cNvPr id="353" name="Rettangolo 352"/>
          <p:cNvSpPr/>
          <p:nvPr/>
        </p:nvSpPr>
        <p:spPr>
          <a:xfrm>
            <a:off x="999667" y="6637720"/>
            <a:ext cx="348172" cy="1692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INPUT</a:t>
            </a:r>
            <a:endParaRPr lang="it-IT" sz="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6" name="Rettangolo 355"/>
          <p:cNvSpPr/>
          <p:nvPr/>
        </p:nvSpPr>
        <p:spPr>
          <a:xfrm rot="16200000">
            <a:off x="272675" y="7030295"/>
            <a:ext cx="615873" cy="1692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SUCCESS/ERROR</a:t>
            </a:r>
          </a:p>
        </p:txBody>
      </p:sp>
      <p:sp>
        <p:nvSpPr>
          <p:cNvPr id="359" name="Rettangolo 358"/>
          <p:cNvSpPr/>
          <p:nvPr/>
        </p:nvSpPr>
        <p:spPr>
          <a:xfrm>
            <a:off x="2858382" y="7832388"/>
            <a:ext cx="615873" cy="1692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SUCCESS/ERROR</a:t>
            </a:r>
          </a:p>
        </p:txBody>
      </p:sp>
      <p:sp>
        <p:nvSpPr>
          <p:cNvPr id="361" name="Rettangolo 360"/>
          <p:cNvSpPr/>
          <p:nvPr/>
        </p:nvSpPr>
        <p:spPr>
          <a:xfrm>
            <a:off x="722851" y="2269436"/>
            <a:ext cx="380232" cy="18466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  <a:endParaRPr lang="it-IT" sz="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3" name="Rettangolo 362"/>
          <p:cNvSpPr/>
          <p:nvPr/>
        </p:nvSpPr>
        <p:spPr>
          <a:xfrm>
            <a:off x="3228898" y="5244154"/>
            <a:ext cx="348172" cy="1692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I</a:t>
            </a:r>
            <a:endParaRPr lang="it-IT" sz="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5" name="Connettore diritto 364"/>
          <p:cNvCxnSpPr>
            <a:stCxn id="221" idx="6"/>
          </p:cNvCxnSpPr>
          <p:nvPr/>
        </p:nvCxnSpPr>
        <p:spPr>
          <a:xfrm>
            <a:off x="4946773" y="3202036"/>
            <a:ext cx="0" cy="47801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nettore 2 376"/>
          <p:cNvCxnSpPr/>
          <p:nvPr/>
        </p:nvCxnSpPr>
        <p:spPr>
          <a:xfrm flipV="1">
            <a:off x="4946773" y="470818"/>
            <a:ext cx="0" cy="342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ttore 2 378"/>
          <p:cNvCxnSpPr>
            <a:endCxn id="235" idx="3"/>
          </p:cNvCxnSpPr>
          <p:nvPr/>
        </p:nvCxnSpPr>
        <p:spPr>
          <a:xfrm flipH="1">
            <a:off x="4460673" y="3711310"/>
            <a:ext cx="4861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onnettore 2 380"/>
          <p:cNvCxnSpPr>
            <a:endCxn id="225" idx="3"/>
          </p:cNvCxnSpPr>
          <p:nvPr/>
        </p:nvCxnSpPr>
        <p:spPr>
          <a:xfrm flipH="1">
            <a:off x="4462576" y="4314742"/>
            <a:ext cx="501059" cy="3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nettore 2 383"/>
          <p:cNvCxnSpPr>
            <a:endCxn id="230" idx="0"/>
          </p:cNvCxnSpPr>
          <p:nvPr/>
        </p:nvCxnSpPr>
        <p:spPr>
          <a:xfrm flipH="1">
            <a:off x="4484150" y="5422191"/>
            <a:ext cx="462623" cy="2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ttore 2 385"/>
          <p:cNvCxnSpPr>
            <a:endCxn id="227" idx="3"/>
          </p:cNvCxnSpPr>
          <p:nvPr/>
        </p:nvCxnSpPr>
        <p:spPr>
          <a:xfrm flipH="1">
            <a:off x="4484150" y="6759447"/>
            <a:ext cx="46262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ttore 2 388"/>
          <p:cNvCxnSpPr>
            <a:endCxn id="268" idx="3"/>
          </p:cNvCxnSpPr>
          <p:nvPr/>
        </p:nvCxnSpPr>
        <p:spPr>
          <a:xfrm flipH="1" flipV="1">
            <a:off x="4478127" y="7972231"/>
            <a:ext cx="449995" cy="99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Rettangolo 391"/>
          <p:cNvSpPr/>
          <p:nvPr/>
        </p:nvSpPr>
        <p:spPr>
          <a:xfrm>
            <a:off x="4486527" y="3598268"/>
            <a:ext cx="546945" cy="1538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DELETEPRODUCT</a:t>
            </a:r>
            <a:endParaRPr lang="it-IT" sz="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3" name="Rettangolo 392"/>
          <p:cNvSpPr/>
          <p:nvPr/>
        </p:nvSpPr>
        <p:spPr>
          <a:xfrm>
            <a:off x="4475002" y="4198780"/>
            <a:ext cx="566181" cy="1538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UPDATEPRODUCT</a:t>
            </a:r>
            <a:endParaRPr lang="it-IT" sz="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8" name="Rettangolo 397"/>
          <p:cNvSpPr/>
          <p:nvPr/>
        </p:nvSpPr>
        <p:spPr>
          <a:xfrm>
            <a:off x="4522489" y="5306010"/>
            <a:ext cx="486031" cy="1538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ADDPRODUCT</a:t>
            </a:r>
            <a:endParaRPr lang="it-IT" sz="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9" name="Rettangolo 398"/>
          <p:cNvSpPr/>
          <p:nvPr/>
        </p:nvSpPr>
        <p:spPr>
          <a:xfrm>
            <a:off x="4481413" y="6661097"/>
            <a:ext cx="553357" cy="1384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GETORDERSFORADMIN</a:t>
            </a:r>
            <a:endParaRPr lang="it-IT" sz="3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0" name="Rettangolo 399"/>
          <p:cNvSpPr/>
          <p:nvPr/>
        </p:nvSpPr>
        <p:spPr>
          <a:xfrm>
            <a:off x="4568777" y="7855931"/>
            <a:ext cx="378630" cy="1538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USERLIST</a:t>
            </a:r>
            <a:endParaRPr lang="it-IT" sz="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24783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738</TotalTime>
  <Words>144</Words>
  <Application>Microsoft Office PowerPoint</Application>
  <PresentationFormat>Presentazione su schermo (16:9)</PresentationFormat>
  <Paragraphs>99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CYBORGWORLD</dc:creator>
  <cp:lastModifiedBy>CYBORGWORLD</cp:lastModifiedBy>
  <cp:revision>30</cp:revision>
  <dcterms:created xsi:type="dcterms:W3CDTF">2016-09-16T18:16:48Z</dcterms:created>
  <dcterms:modified xsi:type="dcterms:W3CDTF">2016-09-18T15:01:54Z</dcterms:modified>
</cp:coreProperties>
</file>