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90" r:id="rId3"/>
    <p:sldId id="291" r:id="rId4"/>
    <p:sldId id="260" r:id="rId5"/>
    <p:sldId id="292" r:id="rId6"/>
    <p:sldId id="267" r:id="rId7"/>
    <p:sldId id="273" r:id="rId8"/>
    <p:sldId id="280" r:id="rId9"/>
    <p:sldId id="281" r:id="rId10"/>
    <p:sldId id="275" r:id="rId11"/>
    <p:sldId id="278" r:id="rId12"/>
    <p:sldId id="279" r:id="rId13"/>
    <p:sldId id="274" r:id="rId14"/>
    <p:sldId id="285" r:id="rId15"/>
    <p:sldId id="284" r:id="rId16"/>
    <p:sldId id="286" r:id="rId17"/>
    <p:sldId id="287" r:id="rId18"/>
    <p:sldId id="288" r:id="rId19"/>
    <p:sldId id="276" r:id="rId20"/>
    <p:sldId id="277" r:id="rId21"/>
    <p:sldId id="270" r:id="rId22"/>
    <p:sldId id="271" r:id="rId23"/>
    <p:sldId id="289" r:id="rId24"/>
    <p:sldId id="272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8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8766" autoAdjust="0"/>
  </p:normalViewPr>
  <p:slideViewPr>
    <p:cSldViewPr>
      <p:cViewPr varScale="1">
        <p:scale>
          <a:sx n="64" d="100"/>
          <a:sy n="64" d="100"/>
        </p:scale>
        <p:origin x="85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image" Target="../media/image44.jpeg"/><Relationship Id="rId4" Type="http://schemas.openxmlformats.org/officeDocument/2006/relationships/image" Target="../media/image47.jpe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image" Target="../media/image44.jpeg"/><Relationship Id="rId4" Type="http://schemas.openxmlformats.org/officeDocument/2006/relationships/image" Target="../media/image4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034BB8-A8E1-47C1-B964-44EE0792CB86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79E6A81-421A-454B-9DC4-87631325C313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The traditional system to determine water quality is not reliable.</a:t>
          </a:r>
          <a:endParaRPr lang="en-US" sz="2000" dirty="0"/>
        </a:p>
      </dgm:t>
    </dgm:pt>
    <dgm:pt modelId="{D55ACD15-BEB1-428E-A67F-5EEA157EBC60}" type="parTrans" cxnId="{EDB24F60-5433-43DA-A669-1F2E8294459C}">
      <dgm:prSet/>
      <dgm:spPr/>
      <dgm:t>
        <a:bodyPr/>
        <a:lstStyle/>
        <a:p>
          <a:endParaRPr lang="en-US"/>
        </a:p>
      </dgm:t>
    </dgm:pt>
    <dgm:pt modelId="{8FC57777-4799-4961-A895-9E548110EC9A}" type="sibTrans" cxnId="{EDB24F60-5433-43DA-A669-1F2E8294459C}">
      <dgm:prSet/>
      <dgm:spPr/>
      <dgm:t>
        <a:bodyPr/>
        <a:lstStyle/>
        <a:p>
          <a:endParaRPr lang="en-US"/>
        </a:p>
      </dgm:t>
    </dgm:pt>
    <dgm:pt modelId="{F777FAB1-DA12-4D06-A769-3F67ABB3D0A6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It rely on collecting water samples, testing and analyses in water laboratories that is costly </a:t>
          </a:r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and time consuming.</a:t>
          </a:r>
          <a:endParaRPr lang="en-US" sz="2000" dirty="0"/>
        </a:p>
      </dgm:t>
    </dgm:pt>
    <dgm:pt modelId="{FC9077FB-09D9-4E8D-86C1-20EDDE2F1335}" type="parTrans" cxnId="{D431DC57-F6A3-4692-A853-0B9F7BA2F076}">
      <dgm:prSet/>
      <dgm:spPr/>
      <dgm:t>
        <a:bodyPr/>
        <a:lstStyle/>
        <a:p>
          <a:endParaRPr lang="en-US"/>
        </a:p>
      </dgm:t>
    </dgm:pt>
    <dgm:pt modelId="{D3D9F75B-37FC-4936-AA7C-1E54F61B7BCF}" type="sibTrans" cxnId="{D431DC57-F6A3-4692-A853-0B9F7BA2F076}">
      <dgm:prSet/>
      <dgm:spPr/>
      <dgm:t>
        <a:bodyPr/>
        <a:lstStyle/>
        <a:p>
          <a:endParaRPr lang="en-US"/>
        </a:p>
      </dgm:t>
    </dgm:pt>
    <dgm:pt modelId="{F3AB34D2-2F5E-42BC-8480-8B85C5B2248E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Human errors can occur and may not provide accurate result.</a:t>
          </a:r>
          <a:endParaRPr lang="en-US" sz="2000" dirty="0"/>
        </a:p>
      </dgm:t>
    </dgm:pt>
    <dgm:pt modelId="{D4D9A7FF-1A2E-4436-A84A-233083F4CC58}" type="parTrans" cxnId="{CACE3FB9-1E7E-47ED-BBAA-E1B9FAF44F3F}">
      <dgm:prSet/>
      <dgm:spPr/>
      <dgm:t>
        <a:bodyPr/>
        <a:lstStyle/>
        <a:p>
          <a:endParaRPr lang="en-US"/>
        </a:p>
      </dgm:t>
    </dgm:pt>
    <dgm:pt modelId="{691A5A49-BB48-4F49-8C31-DB3AFEC25729}" type="sibTrans" cxnId="{CACE3FB9-1E7E-47ED-BBAA-E1B9FAF44F3F}">
      <dgm:prSet/>
      <dgm:spPr/>
      <dgm:t>
        <a:bodyPr/>
        <a:lstStyle/>
        <a:p>
          <a:endParaRPr lang="en-US"/>
        </a:p>
      </dgm:t>
    </dgm:pt>
    <dgm:pt modelId="{92E665F8-1D5E-4A7F-8709-B0407BA68D99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It lack capability for real-time data capture, analyses and stakeholders can’t do fast dissemination on information for making timely and appropriate decisions.</a:t>
          </a:r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2000" dirty="0"/>
        </a:p>
      </dgm:t>
    </dgm:pt>
    <dgm:pt modelId="{0250BB7C-BDE4-4B69-B667-97D021078CEF}" type="parTrans" cxnId="{33864657-D55E-47C4-BFF8-0DB4336B7F40}">
      <dgm:prSet/>
      <dgm:spPr/>
      <dgm:t>
        <a:bodyPr/>
        <a:lstStyle/>
        <a:p>
          <a:endParaRPr lang="en-US"/>
        </a:p>
      </dgm:t>
    </dgm:pt>
    <dgm:pt modelId="{1F4BC8EF-15B2-4452-A172-AF02FD87DF5D}" type="sibTrans" cxnId="{33864657-D55E-47C4-BFF8-0DB4336B7F40}">
      <dgm:prSet/>
      <dgm:spPr/>
      <dgm:t>
        <a:bodyPr/>
        <a:lstStyle/>
        <a:p>
          <a:endParaRPr lang="en-US"/>
        </a:p>
      </dgm:t>
    </dgm:pt>
    <dgm:pt modelId="{B9F9CCF8-A35A-4759-AD57-01160CF2FE70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Wingdings" panose="05000000000000000000" pitchFamily="2" charset="2"/>
            <a:buChar char="Ø"/>
          </a:pPr>
          <a:endParaRPr lang="en-US" sz="1600" dirty="0">
            <a:latin typeface="Times New Roman"/>
            <a:cs typeface="Times New Roman"/>
          </a:endParaRPr>
        </a:p>
      </dgm:t>
    </dgm:pt>
    <dgm:pt modelId="{CA54FA40-8786-48DB-87ED-6BD60B31FEA0}" type="parTrans" cxnId="{D6379EBB-7049-4E90-A579-920241220FC2}">
      <dgm:prSet/>
      <dgm:spPr/>
      <dgm:t>
        <a:bodyPr/>
        <a:lstStyle/>
        <a:p>
          <a:endParaRPr lang="en-US"/>
        </a:p>
      </dgm:t>
    </dgm:pt>
    <dgm:pt modelId="{FDC89FAE-BE43-435B-86CC-6C2BFC1075E2}" type="sibTrans" cxnId="{D6379EBB-7049-4E90-A579-920241220FC2}">
      <dgm:prSet/>
      <dgm:spPr/>
      <dgm:t>
        <a:bodyPr/>
        <a:lstStyle/>
        <a:p>
          <a:endParaRPr lang="en-US"/>
        </a:p>
      </dgm:t>
    </dgm:pt>
    <dgm:pt modelId="{1433A962-ABAB-4DD0-BC2D-2DDC7DA00538}" type="pres">
      <dgm:prSet presAssocID="{0F034BB8-A8E1-47C1-B964-44EE0792CB86}" presName="Name0" presStyleCnt="0">
        <dgm:presLayoutVars>
          <dgm:chMax val="7"/>
          <dgm:chPref val="7"/>
          <dgm:dir/>
        </dgm:presLayoutVars>
      </dgm:prSet>
      <dgm:spPr/>
    </dgm:pt>
    <dgm:pt modelId="{65EA4505-BF2E-44CE-9660-0C4E2C74E5BE}" type="pres">
      <dgm:prSet presAssocID="{0F034BB8-A8E1-47C1-B964-44EE0792CB86}" presName="Name1" presStyleCnt="0"/>
      <dgm:spPr/>
    </dgm:pt>
    <dgm:pt modelId="{2D0B2910-DDCB-41CC-81B3-91A0008CB79F}" type="pres">
      <dgm:prSet presAssocID="{0F034BB8-A8E1-47C1-B964-44EE0792CB86}" presName="cycle" presStyleCnt="0"/>
      <dgm:spPr/>
    </dgm:pt>
    <dgm:pt modelId="{34DAA660-10EF-4126-B4F1-EC9A2EF421E2}" type="pres">
      <dgm:prSet presAssocID="{0F034BB8-A8E1-47C1-B964-44EE0792CB86}" presName="srcNode" presStyleLbl="node1" presStyleIdx="0" presStyleCnt="4"/>
      <dgm:spPr/>
    </dgm:pt>
    <dgm:pt modelId="{204C3C00-3729-48BC-9F82-8B08E346DEE7}" type="pres">
      <dgm:prSet presAssocID="{0F034BB8-A8E1-47C1-B964-44EE0792CB86}" presName="conn" presStyleLbl="parChTrans1D2" presStyleIdx="0" presStyleCnt="1"/>
      <dgm:spPr/>
    </dgm:pt>
    <dgm:pt modelId="{951787EE-4F85-4FDE-ACAC-58185F14FB7B}" type="pres">
      <dgm:prSet presAssocID="{0F034BB8-A8E1-47C1-B964-44EE0792CB86}" presName="extraNode" presStyleLbl="node1" presStyleIdx="0" presStyleCnt="4"/>
      <dgm:spPr/>
    </dgm:pt>
    <dgm:pt modelId="{E1EE8C1D-4BBA-44F4-AD98-EA724A6B7C67}" type="pres">
      <dgm:prSet presAssocID="{0F034BB8-A8E1-47C1-B964-44EE0792CB86}" presName="dstNode" presStyleLbl="node1" presStyleIdx="0" presStyleCnt="4"/>
      <dgm:spPr/>
    </dgm:pt>
    <dgm:pt modelId="{6209AD97-940B-4E9B-B121-73ED62A6914F}" type="pres">
      <dgm:prSet presAssocID="{079E6A81-421A-454B-9DC4-87631325C313}" presName="text_1" presStyleLbl="node1" presStyleIdx="0" presStyleCnt="4">
        <dgm:presLayoutVars>
          <dgm:bulletEnabled val="1"/>
        </dgm:presLayoutVars>
      </dgm:prSet>
      <dgm:spPr/>
    </dgm:pt>
    <dgm:pt modelId="{494BD90D-C900-4626-81CB-10AF8E660DCB}" type="pres">
      <dgm:prSet presAssocID="{079E6A81-421A-454B-9DC4-87631325C313}" presName="accent_1" presStyleCnt="0"/>
      <dgm:spPr/>
    </dgm:pt>
    <dgm:pt modelId="{EDD2350F-F5E8-4389-A4A2-F171468A67E8}" type="pres">
      <dgm:prSet presAssocID="{079E6A81-421A-454B-9DC4-87631325C313}" presName="accentRepeatNode" presStyleLbl="solidFgAcc1" presStyleIdx="0" presStyleCnt="4"/>
      <dgm:spPr/>
    </dgm:pt>
    <dgm:pt modelId="{9209417B-6185-4E3A-82DD-E08533207000}" type="pres">
      <dgm:prSet presAssocID="{F777FAB1-DA12-4D06-A769-3F67ABB3D0A6}" presName="text_2" presStyleLbl="node1" presStyleIdx="1" presStyleCnt="4">
        <dgm:presLayoutVars>
          <dgm:bulletEnabled val="1"/>
        </dgm:presLayoutVars>
      </dgm:prSet>
      <dgm:spPr/>
    </dgm:pt>
    <dgm:pt modelId="{268BE4F5-0290-4BC0-9CAB-25E3C7FD45AE}" type="pres">
      <dgm:prSet presAssocID="{F777FAB1-DA12-4D06-A769-3F67ABB3D0A6}" presName="accent_2" presStyleCnt="0"/>
      <dgm:spPr/>
    </dgm:pt>
    <dgm:pt modelId="{524A65BA-10C7-439A-AD76-9D6777EB23D6}" type="pres">
      <dgm:prSet presAssocID="{F777FAB1-DA12-4D06-A769-3F67ABB3D0A6}" presName="accentRepeatNode" presStyleLbl="solidFgAcc1" presStyleIdx="1" presStyleCnt="4"/>
      <dgm:spPr/>
    </dgm:pt>
    <dgm:pt modelId="{9EA75A93-E417-4FFC-BBB7-29A6E0E2433B}" type="pres">
      <dgm:prSet presAssocID="{F3AB34D2-2F5E-42BC-8480-8B85C5B2248E}" presName="text_3" presStyleLbl="node1" presStyleIdx="2" presStyleCnt="4">
        <dgm:presLayoutVars>
          <dgm:bulletEnabled val="1"/>
        </dgm:presLayoutVars>
      </dgm:prSet>
      <dgm:spPr/>
    </dgm:pt>
    <dgm:pt modelId="{7D7F555D-9E0F-4E92-91A6-6433394AC46C}" type="pres">
      <dgm:prSet presAssocID="{F3AB34D2-2F5E-42BC-8480-8B85C5B2248E}" presName="accent_3" presStyleCnt="0"/>
      <dgm:spPr/>
    </dgm:pt>
    <dgm:pt modelId="{58EC86DC-DF8A-4320-9CE7-6BCF5BA933E8}" type="pres">
      <dgm:prSet presAssocID="{F3AB34D2-2F5E-42BC-8480-8B85C5B2248E}" presName="accentRepeatNode" presStyleLbl="solidFgAcc1" presStyleIdx="2" presStyleCnt="4"/>
      <dgm:spPr/>
    </dgm:pt>
    <dgm:pt modelId="{FCD012BE-F0A6-4648-9928-D2B4F4084590}" type="pres">
      <dgm:prSet presAssocID="{92E665F8-1D5E-4A7F-8709-B0407BA68D99}" presName="text_4" presStyleLbl="node1" presStyleIdx="3" presStyleCnt="4" custLinFactNeighborX="-9" custLinFactNeighborY="3718">
        <dgm:presLayoutVars>
          <dgm:bulletEnabled val="1"/>
        </dgm:presLayoutVars>
      </dgm:prSet>
      <dgm:spPr/>
    </dgm:pt>
    <dgm:pt modelId="{0A246025-E247-4D38-9448-A60E5CC64149}" type="pres">
      <dgm:prSet presAssocID="{92E665F8-1D5E-4A7F-8709-B0407BA68D99}" presName="accent_4" presStyleCnt="0"/>
      <dgm:spPr/>
    </dgm:pt>
    <dgm:pt modelId="{A9EC5150-DC89-4CC9-97F5-1ACA76005179}" type="pres">
      <dgm:prSet presAssocID="{92E665F8-1D5E-4A7F-8709-B0407BA68D99}" presName="accentRepeatNode" presStyleLbl="solidFgAcc1" presStyleIdx="3" presStyleCnt="4"/>
      <dgm:spPr/>
    </dgm:pt>
  </dgm:ptLst>
  <dgm:cxnLst>
    <dgm:cxn modelId="{2865390C-EB19-484A-97DB-49750AAB9767}" type="presOf" srcId="{0F034BB8-A8E1-47C1-B964-44EE0792CB86}" destId="{1433A962-ABAB-4DD0-BC2D-2DDC7DA00538}" srcOrd="0" destOrd="0" presId="urn:microsoft.com/office/officeart/2008/layout/VerticalCurvedList"/>
    <dgm:cxn modelId="{61CBAC2A-BD42-4B22-8C62-45FE4717AF75}" type="presOf" srcId="{92E665F8-1D5E-4A7F-8709-B0407BA68D99}" destId="{FCD012BE-F0A6-4648-9928-D2B4F4084590}" srcOrd="0" destOrd="0" presId="urn:microsoft.com/office/officeart/2008/layout/VerticalCurvedList"/>
    <dgm:cxn modelId="{5D7FB237-B8A4-4190-B543-9896AB03807F}" type="presOf" srcId="{F3AB34D2-2F5E-42BC-8480-8B85C5B2248E}" destId="{9EA75A93-E417-4FFC-BBB7-29A6E0E2433B}" srcOrd="0" destOrd="0" presId="urn:microsoft.com/office/officeart/2008/layout/VerticalCurvedList"/>
    <dgm:cxn modelId="{EDB24F60-5433-43DA-A669-1F2E8294459C}" srcId="{0F034BB8-A8E1-47C1-B964-44EE0792CB86}" destId="{079E6A81-421A-454B-9DC4-87631325C313}" srcOrd="0" destOrd="0" parTransId="{D55ACD15-BEB1-428E-A67F-5EEA157EBC60}" sibTransId="{8FC57777-4799-4961-A895-9E548110EC9A}"/>
    <dgm:cxn modelId="{9EA9A541-10B6-4DF6-B1D0-18F09624150F}" type="presOf" srcId="{F777FAB1-DA12-4D06-A769-3F67ABB3D0A6}" destId="{9209417B-6185-4E3A-82DD-E08533207000}" srcOrd="0" destOrd="0" presId="urn:microsoft.com/office/officeart/2008/layout/VerticalCurvedList"/>
    <dgm:cxn modelId="{78116E48-1729-4FC3-BB79-97B05AF8A571}" type="presOf" srcId="{8FC57777-4799-4961-A895-9E548110EC9A}" destId="{204C3C00-3729-48BC-9F82-8B08E346DEE7}" srcOrd="0" destOrd="0" presId="urn:microsoft.com/office/officeart/2008/layout/VerticalCurvedList"/>
    <dgm:cxn modelId="{33864657-D55E-47C4-BFF8-0DB4336B7F40}" srcId="{0F034BB8-A8E1-47C1-B964-44EE0792CB86}" destId="{92E665F8-1D5E-4A7F-8709-B0407BA68D99}" srcOrd="3" destOrd="0" parTransId="{0250BB7C-BDE4-4B69-B667-97D021078CEF}" sibTransId="{1F4BC8EF-15B2-4452-A172-AF02FD87DF5D}"/>
    <dgm:cxn modelId="{D431DC57-F6A3-4692-A853-0B9F7BA2F076}" srcId="{0F034BB8-A8E1-47C1-B964-44EE0792CB86}" destId="{F777FAB1-DA12-4D06-A769-3F67ABB3D0A6}" srcOrd="1" destOrd="0" parTransId="{FC9077FB-09D9-4E8D-86C1-20EDDE2F1335}" sibTransId="{D3D9F75B-37FC-4936-AA7C-1E54F61B7BCF}"/>
    <dgm:cxn modelId="{74E8C0AB-D827-40A1-BE70-57E0213DE9A3}" type="presOf" srcId="{B9F9CCF8-A35A-4759-AD57-01160CF2FE70}" destId="{FCD012BE-F0A6-4648-9928-D2B4F4084590}" srcOrd="0" destOrd="1" presId="urn:microsoft.com/office/officeart/2008/layout/VerticalCurvedList"/>
    <dgm:cxn modelId="{A1390DAE-4065-4DDD-BC18-1B5666018B67}" type="presOf" srcId="{079E6A81-421A-454B-9DC4-87631325C313}" destId="{6209AD97-940B-4E9B-B121-73ED62A6914F}" srcOrd="0" destOrd="0" presId="urn:microsoft.com/office/officeart/2008/layout/VerticalCurvedList"/>
    <dgm:cxn modelId="{CACE3FB9-1E7E-47ED-BBAA-E1B9FAF44F3F}" srcId="{0F034BB8-A8E1-47C1-B964-44EE0792CB86}" destId="{F3AB34D2-2F5E-42BC-8480-8B85C5B2248E}" srcOrd="2" destOrd="0" parTransId="{D4D9A7FF-1A2E-4436-A84A-233083F4CC58}" sibTransId="{691A5A49-BB48-4F49-8C31-DB3AFEC25729}"/>
    <dgm:cxn modelId="{D6379EBB-7049-4E90-A579-920241220FC2}" srcId="{92E665F8-1D5E-4A7F-8709-B0407BA68D99}" destId="{B9F9CCF8-A35A-4759-AD57-01160CF2FE70}" srcOrd="0" destOrd="0" parTransId="{CA54FA40-8786-48DB-87ED-6BD60B31FEA0}" sibTransId="{FDC89FAE-BE43-435B-86CC-6C2BFC1075E2}"/>
    <dgm:cxn modelId="{B6D9DB76-E958-4CBE-B50B-14C893680785}" type="presParOf" srcId="{1433A962-ABAB-4DD0-BC2D-2DDC7DA00538}" destId="{65EA4505-BF2E-44CE-9660-0C4E2C74E5BE}" srcOrd="0" destOrd="0" presId="urn:microsoft.com/office/officeart/2008/layout/VerticalCurvedList"/>
    <dgm:cxn modelId="{EBBF2A96-6086-4875-8127-6F3F18678378}" type="presParOf" srcId="{65EA4505-BF2E-44CE-9660-0C4E2C74E5BE}" destId="{2D0B2910-DDCB-41CC-81B3-91A0008CB79F}" srcOrd="0" destOrd="0" presId="urn:microsoft.com/office/officeart/2008/layout/VerticalCurvedList"/>
    <dgm:cxn modelId="{D1C7EA8B-164B-464D-9AFD-89FFB56323C3}" type="presParOf" srcId="{2D0B2910-DDCB-41CC-81B3-91A0008CB79F}" destId="{34DAA660-10EF-4126-B4F1-EC9A2EF421E2}" srcOrd="0" destOrd="0" presId="urn:microsoft.com/office/officeart/2008/layout/VerticalCurvedList"/>
    <dgm:cxn modelId="{5A108391-DDDF-42B9-A659-6598743AE97C}" type="presParOf" srcId="{2D0B2910-DDCB-41CC-81B3-91A0008CB79F}" destId="{204C3C00-3729-48BC-9F82-8B08E346DEE7}" srcOrd="1" destOrd="0" presId="urn:microsoft.com/office/officeart/2008/layout/VerticalCurvedList"/>
    <dgm:cxn modelId="{6AA26F0D-8784-40CC-B5EB-FBB38CC210C9}" type="presParOf" srcId="{2D0B2910-DDCB-41CC-81B3-91A0008CB79F}" destId="{951787EE-4F85-4FDE-ACAC-58185F14FB7B}" srcOrd="2" destOrd="0" presId="urn:microsoft.com/office/officeart/2008/layout/VerticalCurvedList"/>
    <dgm:cxn modelId="{3BA77364-FE10-420C-BEDB-BD380C7FB58A}" type="presParOf" srcId="{2D0B2910-DDCB-41CC-81B3-91A0008CB79F}" destId="{E1EE8C1D-4BBA-44F4-AD98-EA724A6B7C67}" srcOrd="3" destOrd="0" presId="urn:microsoft.com/office/officeart/2008/layout/VerticalCurvedList"/>
    <dgm:cxn modelId="{EE474ED7-6FC4-45F1-8787-69E0704EE590}" type="presParOf" srcId="{65EA4505-BF2E-44CE-9660-0C4E2C74E5BE}" destId="{6209AD97-940B-4E9B-B121-73ED62A6914F}" srcOrd="1" destOrd="0" presId="urn:microsoft.com/office/officeart/2008/layout/VerticalCurvedList"/>
    <dgm:cxn modelId="{8AC3E6BF-1063-4280-ABD0-EA902C5DC857}" type="presParOf" srcId="{65EA4505-BF2E-44CE-9660-0C4E2C74E5BE}" destId="{494BD90D-C900-4626-81CB-10AF8E660DCB}" srcOrd="2" destOrd="0" presId="urn:microsoft.com/office/officeart/2008/layout/VerticalCurvedList"/>
    <dgm:cxn modelId="{93BC2652-92E0-4AD0-BF1F-F3543E1C89CC}" type="presParOf" srcId="{494BD90D-C900-4626-81CB-10AF8E660DCB}" destId="{EDD2350F-F5E8-4389-A4A2-F171468A67E8}" srcOrd="0" destOrd="0" presId="urn:microsoft.com/office/officeart/2008/layout/VerticalCurvedList"/>
    <dgm:cxn modelId="{85AC4A7C-7714-4A13-AD82-889590E74DB8}" type="presParOf" srcId="{65EA4505-BF2E-44CE-9660-0C4E2C74E5BE}" destId="{9209417B-6185-4E3A-82DD-E08533207000}" srcOrd="3" destOrd="0" presId="urn:microsoft.com/office/officeart/2008/layout/VerticalCurvedList"/>
    <dgm:cxn modelId="{AD719D23-BD3A-4E48-B837-F5B07E86A82E}" type="presParOf" srcId="{65EA4505-BF2E-44CE-9660-0C4E2C74E5BE}" destId="{268BE4F5-0290-4BC0-9CAB-25E3C7FD45AE}" srcOrd="4" destOrd="0" presId="urn:microsoft.com/office/officeart/2008/layout/VerticalCurvedList"/>
    <dgm:cxn modelId="{34003BE1-365A-45FC-92A0-C0163335C56D}" type="presParOf" srcId="{268BE4F5-0290-4BC0-9CAB-25E3C7FD45AE}" destId="{524A65BA-10C7-439A-AD76-9D6777EB23D6}" srcOrd="0" destOrd="0" presId="urn:microsoft.com/office/officeart/2008/layout/VerticalCurvedList"/>
    <dgm:cxn modelId="{4353D752-4AA8-4A07-94A6-E18926DC5D44}" type="presParOf" srcId="{65EA4505-BF2E-44CE-9660-0C4E2C74E5BE}" destId="{9EA75A93-E417-4FFC-BBB7-29A6E0E2433B}" srcOrd="5" destOrd="0" presId="urn:microsoft.com/office/officeart/2008/layout/VerticalCurvedList"/>
    <dgm:cxn modelId="{5656E161-290E-47B1-9942-2AA36092952E}" type="presParOf" srcId="{65EA4505-BF2E-44CE-9660-0C4E2C74E5BE}" destId="{7D7F555D-9E0F-4E92-91A6-6433394AC46C}" srcOrd="6" destOrd="0" presId="urn:microsoft.com/office/officeart/2008/layout/VerticalCurvedList"/>
    <dgm:cxn modelId="{2E915DB9-9FD5-4AA1-88E7-604F356E9B8A}" type="presParOf" srcId="{7D7F555D-9E0F-4E92-91A6-6433394AC46C}" destId="{58EC86DC-DF8A-4320-9CE7-6BCF5BA933E8}" srcOrd="0" destOrd="0" presId="urn:microsoft.com/office/officeart/2008/layout/VerticalCurvedList"/>
    <dgm:cxn modelId="{00C97660-6EC4-41EF-A644-0BD6E3D76AE5}" type="presParOf" srcId="{65EA4505-BF2E-44CE-9660-0C4E2C74E5BE}" destId="{FCD012BE-F0A6-4648-9928-D2B4F4084590}" srcOrd="7" destOrd="0" presId="urn:microsoft.com/office/officeart/2008/layout/VerticalCurvedList"/>
    <dgm:cxn modelId="{41B1C1DF-81D2-44BA-A58B-FFD86279B8A2}" type="presParOf" srcId="{65EA4505-BF2E-44CE-9660-0C4E2C74E5BE}" destId="{0A246025-E247-4D38-9448-A60E5CC64149}" srcOrd="8" destOrd="0" presId="urn:microsoft.com/office/officeart/2008/layout/VerticalCurvedList"/>
    <dgm:cxn modelId="{4F84D5B9-6BF8-41E9-8197-141D7DC28284}" type="presParOf" srcId="{0A246025-E247-4D38-9448-A60E5CC64149}" destId="{A9EC5150-DC89-4CC9-97F5-1ACA7600517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034BB8-A8E1-47C1-B964-44EE0792CB86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79E6A81-421A-454B-9DC4-87631325C313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Designing a Real Time IoT Based Water Quality Monitoring System</a:t>
          </a:r>
          <a:endParaRPr lang="en-US" sz="2400" dirty="0"/>
        </a:p>
      </dgm:t>
    </dgm:pt>
    <dgm:pt modelId="{D55ACD15-BEB1-428E-A67F-5EEA157EBC60}" type="parTrans" cxnId="{EDB24F60-5433-43DA-A669-1F2E8294459C}">
      <dgm:prSet/>
      <dgm:spPr/>
      <dgm:t>
        <a:bodyPr/>
        <a:lstStyle/>
        <a:p>
          <a:endParaRPr lang="en-US"/>
        </a:p>
      </dgm:t>
    </dgm:pt>
    <dgm:pt modelId="{8FC57777-4799-4961-A895-9E548110EC9A}" type="sibTrans" cxnId="{EDB24F60-5433-43DA-A669-1F2E8294459C}">
      <dgm:prSet/>
      <dgm:spPr/>
      <dgm:t>
        <a:bodyPr/>
        <a:lstStyle/>
        <a:p>
          <a:endParaRPr lang="en-US"/>
        </a:p>
      </dgm:t>
    </dgm:pt>
    <dgm:pt modelId="{1433A962-ABAB-4DD0-BC2D-2DDC7DA00538}" type="pres">
      <dgm:prSet presAssocID="{0F034BB8-A8E1-47C1-B964-44EE0792CB86}" presName="Name0" presStyleCnt="0">
        <dgm:presLayoutVars>
          <dgm:chMax val="7"/>
          <dgm:chPref val="7"/>
          <dgm:dir/>
        </dgm:presLayoutVars>
      </dgm:prSet>
      <dgm:spPr/>
    </dgm:pt>
    <dgm:pt modelId="{65EA4505-BF2E-44CE-9660-0C4E2C74E5BE}" type="pres">
      <dgm:prSet presAssocID="{0F034BB8-A8E1-47C1-B964-44EE0792CB86}" presName="Name1" presStyleCnt="0"/>
      <dgm:spPr/>
    </dgm:pt>
    <dgm:pt modelId="{2D0B2910-DDCB-41CC-81B3-91A0008CB79F}" type="pres">
      <dgm:prSet presAssocID="{0F034BB8-A8E1-47C1-B964-44EE0792CB86}" presName="cycle" presStyleCnt="0"/>
      <dgm:spPr/>
    </dgm:pt>
    <dgm:pt modelId="{34DAA660-10EF-4126-B4F1-EC9A2EF421E2}" type="pres">
      <dgm:prSet presAssocID="{0F034BB8-A8E1-47C1-B964-44EE0792CB86}" presName="srcNode" presStyleLbl="node1" presStyleIdx="0" presStyleCnt="1"/>
      <dgm:spPr/>
    </dgm:pt>
    <dgm:pt modelId="{204C3C00-3729-48BC-9F82-8B08E346DEE7}" type="pres">
      <dgm:prSet presAssocID="{0F034BB8-A8E1-47C1-B964-44EE0792CB86}" presName="conn" presStyleLbl="parChTrans1D2" presStyleIdx="0" presStyleCnt="1"/>
      <dgm:spPr/>
    </dgm:pt>
    <dgm:pt modelId="{951787EE-4F85-4FDE-ACAC-58185F14FB7B}" type="pres">
      <dgm:prSet presAssocID="{0F034BB8-A8E1-47C1-B964-44EE0792CB86}" presName="extraNode" presStyleLbl="node1" presStyleIdx="0" presStyleCnt="1"/>
      <dgm:spPr/>
    </dgm:pt>
    <dgm:pt modelId="{E1EE8C1D-4BBA-44F4-AD98-EA724A6B7C67}" type="pres">
      <dgm:prSet presAssocID="{0F034BB8-A8E1-47C1-B964-44EE0792CB86}" presName="dstNode" presStyleLbl="node1" presStyleIdx="0" presStyleCnt="1"/>
      <dgm:spPr/>
    </dgm:pt>
    <dgm:pt modelId="{6209AD97-940B-4E9B-B121-73ED62A6914F}" type="pres">
      <dgm:prSet presAssocID="{079E6A81-421A-454B-9DC4-87631325C313}" presName="text_1" presStyleLbl="node1" presStyleIdx="0" presStyleCnt="1" custLinFactNeighborX="137" custLinFactNeighborY="3646">
        <dgm:presLayoutVars>
          <dgm:bulletEnabled val="1"/>
        </dgm:presLayoutVars>
      </dgm:prSet>
      <dgm:spPr/>
    </dgm:pt>
    <dgm:pt modelId="{494BD90D-C900-4626-81CB-10AF8E660DCB}" type="pres">
      <dgm:prSet presAssocID="{079E6A81-421A-454B-9DC4-87631325C313}" presName="accent_1" presStyleCnt="0"/>
      <dgm:spPr/>
    </dgm:pt>
    <dgm:pt modelId="{EDD2350F-F5E8-4389-A4A2-F171468A67E8}" type="pres">
      <dgm:prSet presAssocID="{079E6A81-421A-454B-9DC4-87631325C313}" presName="accentRepeatNode" presStyleLbl="solidFgAcc1" presStyleIdx="0" presStyleCnt="1" custLinFactNeighborY="-1753"/>
      <dgm:spPr/>
    </dgm:pt>
  </dgm:ptLst>
  <dgm:cxnLst>
    <dgm:cxn modelId="{2865390C-EB19-484A-97DB-49750AAB9767}" type="presOf" srcId="{0F034BB8-A8E1-47C1-B964-44EE0792CB86}" destId="{1433A962-ABAB-4DD0-BC2D-2DDC7DA00538}" srcOrd="0" destOrd="0" presId="urn:microsoft.com/office/officeart/2008/layout/VerticalCurvedList"/>
    <dgm:cxn modelId="{EDB24F60-5433-43DA-A669-1F2E8294459C}" srcId="{0F034BB8-A8E1-47C1-B964-44EE0792CB86}" destId="{079E6A81-421A-454B-9DC4-87631325C313}" srcOrd="0" destOrd="0" parTransId="{D55ACD15-BEB1-428E-A67F-5EEA157EBC60}" sibTransId="{8FC57777-4799-4961-A895-9E548110EC9A}"/>
    <dgm:cxn modelId="{78116E48-1729-4FC3-BB79-97B05AF8A571}" type="presOf" srcId="{8FC57777-4799-4961-A895-9E548110EC9A}" destId="{204C3C00-3729-48BC-9F82-8B08E346DEE7}" srcOrd="0" destOrd="0" presId="urn:microsoft.com/office/officeart/2008/layout/VerticalCurvedList"/>
    <dgm:cxn modelId="{A1390DAE-4065-4DDD-BC18-1B5666018B67}" type="presOf" srcId="{079E6A81-421A-454B-9DC4-87631325C313}" destId="{6209AD97-940B-4E9B-B121-73ED62A6914F}" srcOrd="0" destOrd="0" presId="urn:microsoft.com/office/officeart/2008/layout/VerticalCurvedList"/>
    <dgm:cxn modelId="{B6D9DB76-E958-4CBE-B50B-14C893680785}" type="presParOf" srcId="{1433A962-ABAB-4DD0-BC2D-2DDC7DA00538}" destId="{65EA4505-BF2E-44CE-9660-0C4E2C74E5BE}" srcOrd="0" destOrd="0" presId="urn:microsoft.com/office/officeart/2008/layout/VerticalCurvedList"/>
    <dgm:cxn modelId="{EBBF2A96-6086-4875-8127-6F3F18678378}" type="presParOf" srcId="{65EA4505-BF2E-44CE-9660-0C4E2C74E5BE}" destId="{2D0B2910-DDCB-41CC-81B3-91A0008CB79F}" srcOrd="0" destOrd="0" presId="urn:microsoft.com/office/officeart/2008/layout/VerticalCurvedList"/>
    <dgm:cxn modelId="{D1C7EA8B-164B-464D-9AFD-89FFB56323C3}" type="presParOf" srcId="{2D0B2910-DDCB-41CC-81B3-91A0008CB79F}" destId="{34DAA660-10EF-4126-B4F1-EC9A2EF421E2}" srcOrd="0" destOrd="0" presId="urn:microsoft.com/office/officeart/2008/layout/VerticalCurvedList"/>
    <dgm:cxn modelId="{5A108391-DDDF-42B9-A659-6598743AE97C}" type="presParOf" srcId="{2D0B2910-DDCB-41CC-81B3-91A0008CB79F}" destId="{204C3C00-3729-48BC-9F82-8B08E346DEE7}" srcOrd="1" destOrd="0" presId="urn:microsoft.com/office/officeart/2008/layout/VerticalCurvedList"/>
    <dgm:cxn modelId="{6AA26F0D-8784-40CC-B5EB-FBB38CC210C9}" type="presParOf" srcId="{2D0B2910-DDCB-41CC-81B3-91A0008CB79F}" destId="{951787EE-4F85-4FDE-ACAC-58185F14FB7B}" srcOrd="2" destOrd="0" presId="urn:microsoft.com/office/officeart/2008/layout/VerticalCurvedList"/>
    <dgm:cxn modelId="{3BA77364-FE10-420C-BEDB-BD380C7FB58A}" type="presParOf" srcId="{2D0B2910-DDCB-41CC-81B3-91A0008CB79F}" destId="{E1EE8C1D-4BBA-44F4-AD98-EA724A6B7C67}" srcOrd="3" destOrd="0" presId="urn:microsoft.com/office/officeart/2008/layout/VerticalCurvedList"/>
    <dgm:cxn modelId="{EE474ED7-6FC4-45F1-8787-69E0704EE590}" type="presParOf" srcId="{65EA4505-BF2E-44CE-9660-0C4E2C74E5BE}" destId="{6209AD97-940B-4E9B-B121-73ED62A6914F}" srcOrd="1" destOrd="0" presId="urn:microsoft.com/office/officeart/2008/layout/VerticalCurvedList"/>
    <dgm:cxn modelId="{8AC3E6BF-1063-4280-ABD0-EA902C5DC857}" type="presParOf" srcId="{65EA4505-BF2E-44CE-9660-0C4E2C74E5BE}" destId="{494BD90D-C900-4626-81CB-10AF8E660DCB}" srcOrd="2" destOrd="0" presId="urn:microsoft.com/office/officeart/2008/layout/VerticalCurvedList"/>
    <dgm:cxn modelId="{93BC2652-92E0-4AD0-BF1F-F3543E1C89CC}" type="presParOf" srcId="{494BD90D-C900-4626-81CB-10AF8E660DCB}" destId="{EDD2350F-F5E8-4389-A4A2-F171468A67E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034BB8-A8E1-47C1-B964-44EE0792CB86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79E6A81-421A-454B-9DC4-87631325C313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An open-source system development of water monitoring </a:t>
          </a:r>
        </a:p>
      </dgm:t>
    </dgm:pt>
    <dgm:pt modelId="{D55ACD15-BEB1-428E-A67F-5EEA157EBC60}" type="parTrans" cxnId="{EDB24F60-5433-43DA-A669-1F2E8294459C}">
      <dgm:prSet/>
      <dgm:spPr/>
      <dgm:t>
        <a:bodyPr/>
        <a:lstStyle/>
        <a:p>
          <a:endParaRPr lang="en-US"/>
        </a:p>
      </dgm:t>
    </dgm:pt>
    <dgm:pt modelId="{8FC57777-4799-4961-A895-9E548110EC9A}" type="sibTrans" cxnId="{EDB24F60-5433-43DA-A669-1F2E8294459C}">
      <dgm:prSet/>
      <dgm:spPr/>
      <dgm:t>
        <a:bodyPr/>
        <a:lstStyle/>
        <a:p>
          <a:endParaRPr lang="en-US"/>
        </a:p>
      </dgm:t>
    </dgm:pt>
    <dgm:pt modelId="{4D2AA2AE-D88C-49F0-A37C-04F1C5BA7D86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Reduce import cost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B65C5E-E099-402B-AF2F-00A9E95B39E7}" type="parTrans" cxnId="{080AEFD6-5698-4E6F-8746-20E9BD9CD095}">
      <dgm:prSet/>
      <dgm:spPr/>
      <dgm:t>
        <a:bodyPr/>
        <a:lstStyle/>
        <a:p>
          <a:endParaRPr lang="en-US"/>
        </a:p>
      </dgm:t>
    </dgm:pt>
    <dgm:pt modelId="{3AB45D65-A473-43B0-89B6-FE4E32ECB301}" type="sibTrans" cxnId="{080AEFD6-5698-4E6F-8746-20E9BD9CD095}">
      <dgm:prSet/>
      <dgm:spPr/>
      <dgm:t>
        <a:bodyPr/>
        <a:lstStyle/>
        <a:p>
          <a:endParaRPr lang="en-US"/>
        </a:p>
      </dgm:t>
    </dgm:pt>
    <dgm:pt modelId="{A8AA02E5-6E79-4EE2-A847-6664510DADA9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Improve local capacity building</a:t>
          </a:r>
        </a:p>
      </dgm:t>
    </dgm:pt>
    <dgm:pt modelId="{75BD45A4-C950-4B0B-BC74-38C8FCAEDB93}" type="parTrans" cxnId="{88E60291-4A22-4052-A4FF-29525A9F9502}">
      <dgm:prSet/>
      <dgm:spPr/>
      <dgm:t>
        <a:bodyPr/>
        <a:lstStyle/>
        <a:p>
          <a:endParaRPr lang="en-US"/>
        </a:p>
      </dgm:t>
    </dgm:pt>
    <dgm:pt modelId="{2F70B6A2-970D-4F58-B8AA-957043B22737}" type="sibTrans" cxnId="{88E60291-4A22-4052-A4FF-29525A9F9502}">
      <dgm:prSet/>
      <dgm:spPr/>
      <dgm:t>
        <a:bodyPr/>
        <a:lstStyle/>
        <a:p>
          <a:endParaRPr lang="en-US"/>
        </a:p>
      </dgm:t>
    </dgm:pt>
    <dgm:pt modelId="{1433A962-ABAB-4DD0-BC2D-2DDC7DA00538}" type="pres">
      <dgm:prSet presAssocID="{0F034BB8-A8E1-47C1-B964-44EE0792CB86}" presName="Name0" presStyleCnt="0">
        <dgm:presLayoutVars>
          <dgm:chMax val="7"/>
          <dgm:chPref val="7"/>
          <dgm:dir/>
        </dgm:presLayoutVars>
      </dgm:prSet>
      <dgm:spPr/>
    </dgm:pt>
    <dgm:pt modelId="{65EA4505-BF2E-44CE-9660-0C4E2C74E5BE}" type="pres">
      <dgm:prSet presAssocID="{0F034BB8-A8E1-47C1-B964-44EE0792CB86}" presName="Name1" presStyleCnt="0"/>
      <dgm:spPr/>
    </dgm:pt>
    <dgm:pt modelId="{2D0B2910-DDCB-41CC-81B3-91A0008CB79F}" type="pres">
      <dgm:prSet presAssocID="{0F034BB8-A8E1-47C1-B964-44EE0792CB86}" presName="cycle" presStyleCnt="0"/>
      <dgm:spPr/>
    </dgm:pt>
    <dgm:pt modelId="{34DAA660-10EF-4126-B4F1-EC9A2EF421E2}" type="pres">
      <dgm:prSet presAssocID="{0F034BB8-A8E1-47C1-B964-44EE0792CB86}" presName="srcNode" presStyleLbl="node1" presStyleIdx="0" presStyleCnt="3"/>
      <dgm:spPr/>
    </dgm:pt>
    <dgm:pt modelId="{204C3C00-3729-48BC-9F82-8B08E346DEE7}" type="pres">
      <dgm:prSet presAssocID="{0F034BB8-A8E1-47C1-B964-44EE0792CB86}" presName="conn" presStyleLbl="parChTrans1D2" presStyleIdx="0" presStyleCnt="1"/>
      <dgm:spPr/>
    </dgm:pt>
    <dgm:pt modelId="{951787EE-4F85-4FDE-ACAC-58185F14FB7B}" type="pres">
      <dgm:prSet presAssocID="{0F034BB8-A8E1-47C1-B964-44EE0792CB86}" presName="extraNode" presStyleLbl="node1" presStyleIdx="0" presStyleCnt="3"/>
      <dgm:spPr/>
    </dgm:pt>
    <dgm:pt modelId="{E1EE8C1D-4BBA-44F4-AD98-EA724A6B7C67}" type="pres">
      <dgm:prSet presAssocID="{0F034BB8-A8E1-47C1-B964-44EE0792CB86}" presName="dstNode" presStyleLbl="node1" presStyleIdx="0" presStyleCnt="3"/>
      <dgm:spPr/>
    </dgm:pt>
    <dgm:pt modelId="{6209AD97-940B-4E9B-B121-73ED62A6914F}" type="pres">
      <dgm:prSet presAssocID="{079E6A81-421A-454B-9DC4-87631325C313}" presName="text_1" presStyleLbl="node1" presStyleIdx="0" presStyleCnt="3" custLinFactNeighborX="137" custLinFactNeighborY="3646">
        <dgm:presLayoutVars>
          <dgm:bulletEnabled val="1"/>
        </dgm:presLayoutVars>
      </dgm:prSet>
      <dgm:spPr/>
    </dgm:pt>
    <dgm:pt modelId="{494BD90D-C900-4626-81CB-10AF8E660DCB}" type="pres">
      <dgm:prSet presAssocID="{079E6A81-421A-454B-9DC4-87631325C313}" presName="accent_1" presStyleCnt="0"/>
      <dgm:spPr/>
    </dgm:pt>
    <dgm:pt modelId="{EDD2350F-F5E8-4389-A4A2-F171468A67E8}" type="pres">
      <dgm:prSet presAssocID="{079E6A81-421A-454B-9DC4-87631325C313}" presName="accentRepeatNode" presStyleLbl="solidFgAcc1" presStyleIdx="0" presStyleCnt="3" custLinFactNeighborY="-1753"/>
      <dgm:spPr/>
    </dgm:pt>
    <dgm:pt modelId="{592BFD74-643E-48D8-8CB8-AB965DD13510}" type="pres">
      <dgm:prSet presAssocID="{4D2AA2AE-D88C-49F0-A37C-04F1C5BA7D86}" presName="text_2" presStyleLbl="node1" presStyleIdx="1" presStyleCnt="3">
        <dgm:presLayoutVars>
          <dgm:bulletEnabled val="1"/>
        </dgm:presLayoutVars>
      </dgm:prSet>
      <dgm:spPr/>
    </dgm:pt>
    <dgm:pt modelId="{AB4B1392-4051-4021-A647-197BCC376F8B}" type="pres">
      <dgm:prSet presAssocID="{4D2AA2AE-D88C-49F0-A37C-04F1C5BA7D86}" presName="accent_2" presStyleCnt="0"/>
      <dgm:spPr/>
    </dgm:pt>
    <dgm:pt modelId="{6D6ED54D-FCA3-43F0-AA07-93113BF565D8}" type="pres">
      <dgm:prSet presAssocID="{4D2AA2AE-D88C-49F0-A37C-04F1C5BA7D86}" presName="accentRepeatNode" presStyleLbl="solidFgAcc1" presStyleIdx="1" presStyleCnt="3"/>
      <dgm:spPr/>
    </dgm:pt>
    <dgm:pt modelId="{F9495DA1-C972-472B-B126-67D621C68129}" type="pres">
      <dgm:prSet presAssocID="{A8AA02E5-6E79-4EE2-A847-6664510DADA9}" presName="text_3" presStyleLbl="node1" presStyleIdx="2" presStyleCnt="3">
        <dgm:presLayoutVars>
          <dgm:bulletEnabled val="1"/>
        </dgm:presLayoutVars>
      </dgm:prSet>
      <dgm:spPr/>
    </dgm:pt>
    <dgm:pt modelId="{256D70B7-79FB-4D1C-820C-CD2883EF8AAB}" type="pres">
      <dgm:prSet presAssocID="{A8AA02E5-6E79-4EE2-A847-6664510DADA9}" presName="accent_3" presStyleCnt="0"/>
      <dgm:spPr/>
    </dgm:pt>
    <dgm:pt modelId="{66DBCE94-1787-406C-A764-AAAD7BB2C24B}" type="pres">
      <dgm:prSet presAssocID="{A8AA02E5-6E79-4EE2-A847-6664510DADA9}" presName="accentRepeatNode" presStyleLbl="solidFgAcc1" presStyleIdx="2" presStyleCnt="3"/>
      <dgm:spPr/>
    </dgm:pt>
  </dgm:ptLst>
  <dgm:cxnLst>
    <dgm:cxn modelId="{2865390C-EB19-484A-97DB-49750AAB9767}" type="presOf" srcId="{0F034BB8-A8E1-47C1-B964-44EE0792CB86}" destId="{1433A962-ABAB-4DD0-BC2D-2DDC7DA00538}" srcOrd="0" destOrd="0" presId="urn:microsoft.com/office/officeart/2008/layout/VerticalCurvedList"/>
    <dgm:cxn modelId="{EDB24F60-5433-43DA-A669-1F2E8294459C}" srcId="{0F034BB8-A8E1-47C1-B964-44EE0792CB86}" destId="{079E6A81-421A-454B-9DC4-87631325C313}" srcOrd="0" destOrd="0" parTransId="{D55ACD15-BEB1-428E-A67F-5EEA157EBC60}" sibTransId="{8FC57777-4799-4961-A895-9E548110EC9A}"/>
    <dgm:cxn modelId="{78116E48-1729-4FC3-BB79-97B05AF8A571}" type="presOf" srcId="{8FC57777-4799-4961-A895-9E548110EC9A}" destId="{204C3C00-3729-48BC-9F82-8B08E346DEE7}" srcOrd="0" destOrd="0" presId="urn:microsoft.com/office/officeart/2008/layout/VerticalCurvedList"/>
    <dgm:cxn modelId="{88E60291-4A22-4052-A4FF-29525A9F9502}" srcId="{0F034BB8-A8E1-47C1-B964-44EE0792CB86}" destId="{A8AA02E5-6E79-4EE2-A847-6664510DADA9}" srcOrd="2" destOrd="0" parTransId="{75BD45A4-C950-4B0B-BC74-38C8FCAEDB93}" sibTransId="{2F70B6A2-970D-4F58-B8AA-957043B22737}"/>
    <dgm:cxn modelId="{A1390DAE-4065-4DDD-BC18-1B5666018B67}" type="presOf" srcId="{079E6A81-421A-454B-9DC4-87631325C313}" destId="{6209AD97-940B-4E9B-B121-73ED62A6914F}" srcOrd="0" destOrd="0" presId="urn:microsoft.com/office/officeart/2008/layout/VerticalCurvedList"/>
    <dgm:cxn modelId="{FF5220CF-47FB-4DAE-BB03-A73DBA2989AC}" type="presOf" srcId="{A8AA02E5-6E79-4EE2-A847-6664510DADA9}" destId="{F9495DA1-C972-472B-B126-67D621C68129}" srcOrd="0" destOrd="0" presId="urn:microsoft.com/office/officeart/2008/layout/VerticalCurvedList"/>
    <dgm:cxn modelId="{1D5A2CD0-301A-4B05-AD43-687A96CFABD4}" type="presOf" srcId="{4D2AA2AE-D88C-49F0-A37C-04F1C5BA7D86}" destId="{592BFD74-643E-48D8-8CB8-AB965DD13510}" srcOrd="0" destOrd="0" presId="urn:microsoft.com/office/officeart/2008/layout/VerticalCurvedList"/>
    <dgm:cxn modelId="{080AEFD6-5698-4E6F-8746-20E9BD9CD095}" srcId="{0F034BB8-A8E1-47C1-B964-44EE0792CB86}" destId="{4D2AA2AE-D88C-49F0-A37C-04F1C5BA7D86}" srcOrd="1" destOrd="0" parTransId="{25B65C5E-E099-402B-AF2F-00A9E95B39E7}" sibTransId="{3AB45D65-A473-43B0-89B6-FE4E32ECB301}"/>
    <dgm:cxn modelId="{B6D9DB76-E958-4CBE-B50B-14C893680785}" type="presParOf" srcId="{1433A962-ABAB-4DD0-BC2D-2DDC7DA00538}" destId="{65EA4505-BF2E-44CE-9660-0C4E2C74E5BE}" srcOrd="0" destOrd="0" presId="urn:microsoft.com/office/officeart/2008/layout/VerticalCurvedList"/>
    <dgm:cxn modelId="{EBBF2A96-6086-4875-8127-6F3F18678378}" type="presParOf" srcId="{65EA4505-BF2E-44CE-9660-0C4E2C74E5BE}" destId="{2D0B2910-DDCB-41CC-81B3-91A0008CB79F}" srcOrd="0" destOrd="0" presId="urn:microsoft.com/office/officeart/2008/layout/VerticalCurvedList"/>
    <dgm:cxn modelId="{D1C7EA8B-164B-464D-9AFD-89FFB56323C3}" type="presParOf" srcId="{2D0B2910-DDCB-41CC-81B3-91A0008CB79F}" destId="{34DAA660-10EF-4126-B4F1-EC9A2EF421E2}" srcOrd="0" destOrd="0" presId="urn:microsoft.com/office/officeart/2008/layout/VerticalCurvedList"/>
    <dgm:cxn modelId="{5A108391-DDDF-42B9-A659-6598743AE97C}" type="presParOf" srcId="{2D0B2910-DDCB-41CC-81B3-91A0008CB79F}" destId="{204C3C00-3729-48BC-9F82-8B08E346DEE7}" srcOrd="1" destOrd="0" presId="urn:microsoft.com/office/officeart/2008/layout/VerticalCurvedList"/>
    <dgm:cxn modelId="{6AA26F0D-8784-40CC-B5EB-FBB38CC210C9}" type="presParOf" srcId="{2D0B2910-DDCB-41CC-81B3-91A0008CB79F}" destId="{951787EE-4F85-4FDE-ACAC-58185F14FB7B}" srcOrd="2" destOrd="0" presId="urn:microsoft.com/office/officeart/2008/layout/VerticalCurvedList"/>
    <dgm:cxn modelId="{3BA77364-FE10-420C-BEDB-BD380C7FB58A}" type="presParOf" srcId="{2D0B2910-DDCB-41CC-81B3-91A0008CB79F}" destId="{E1EE8C1D-4BBA-44F4-AD98-EA724A6B7C67}" srcOrd="3" destOrd="0" presId="urn:microsoft.com/office/officeart/2008/layout/VerticalCurvedList"/>
    <dgm:cxn modelId="{EE474ED7-6FC4-45F1-8787-69E0704EE590}" type="presParOf" srcId="{65EA4505-BF2E-44CE-9660-0C4E2C74E5BE}" destId="{6209AD97-940B-4E9B-B121-73ED62A6914F}" srcOrd="1" destOrd="0" presId="urn:microsoft.com/office/officeart/2008/layout/VerticalCurvedList"/>
    <dgm:cxn modelId="{8AC3E6BF-1063-4280-ABD0-EA902C5DC857}" type="presParOf" srcId="{65EA4505-BF2E-44CE-9660-0C4E2C74E5BE}" destId="{494BD90D-C900-4626-81CB-10AF8E660DCB}" srcOrd="2" destOrd="0" presId="urn:microsoft.com/office/officeart/2008/layout/VerticalCurvedList"/>
    <dgm:cxn modelId="{93BC2652-92E0-4AD0-BF1F-F3543E1C89CC}" type="presParOf" srcId="{494BD90D-C900-4626-81CB-10AF8E660DCB}" destId="{EDD2350F-F5E8-4389-A4A2-F171468A67E8}" srcOrd="0" destOrd="0" presId="urn:microsoft.com/office/officeart/2008/layout/VerticalCurvedList"/>
    <dgm:cxn modelId="{C7B87E8D-CD34-4BF2-8FA0-33923F07EFEC}" type="presParOf" srcId="{65EA4505-BF2E-44CE-9660-0C4E2C74E5BE}" destId="{592BFD74-643E-48D8-8CB8-AB965DD13510}" srcOrd="3" destOrd="0" presId="urn:microsoft.com/office/officeart/2008/layout/VerticalCurvedList"/>
    <dgm:cxn modelId="{ADFF02D8-B264-4452-BD81-8A43B2542087}" type="presParOf" srcId="{65EA4505-BF2E-44CE-9660-0C4E2C74E5BE}" destId="{AB4B1392-4051-4021-A647-197BCC376F8B}" srcOrd="4" destOrd="0" presId="urn:microsoft.com/office/officeart/2008/layout/VerticalCurvedList"/>
    <dgm:cxn modelId="{D411E335-F177-404A-96F3-92AE35C95606}" type="presParOf" srcId="{AB4B1392-4051-4021-A647-197BCC376F8B}" destId="{6D6ED54D-FCA3-43F0-AA07-93113BF565D8}" srcOrd="0" destOrd="0" presId="urn:microsoft.com/office/officeart/2008/layout/VerticalCurvedList"/>
    <dgm:cxn modelId="{A91B6B9F-86B8-45F8-A1A0-89C9DC0AA795}" type="presParOf" srcId="{65EA4505-BF2E-44CE-9660-0C4E2C74E5BE}" destId="{F9495DA1-C972-472B-B126-67D621C68129}" srcOrd="5" destOrd="0" presId="urn:microsoft.com/office/officeart/2008/layout/VerticalCurvedList"/>
    <dgm:cxn modelId="{B99BD71C-4347-4288-BF8E-48E597709368}" type="presParOf" srcId="{65EA4505-BF2E-44CE-9660-0C4E2C74E5BE}" destId="{256D70B7-79FB-4D1C-820C-CD2883EF8AAB}" srcOrd="6" destOrd="0" presId="urn:microsoft.com/office/officeart/2008/layout/VerticalCurvedList"/>
    <dgm:cxn modelId="{02E38E5C-F003-4F64-B6C5-94B282CDEB2B}" type="presParOf" srcId="{256D70B7-79FB-4D1C-820C-CD2883EF8AAB}" destId="{66DBCE94-1787-406C-A764-AAAD7BB2C24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2F985F-6B6A-4141-B59E-BB352CF20555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A73236-9432-4ED1-BE74-79A59957F5DF}">
      <dgm:prSet phldrT="[Text]"/>
      <dgm:spPr/>
      <dgm:t>
        <a:bodyPr/>
        <a:lstStyle/>
        <a:p>
          <a:endParaRPr lang="en-US" dirty="0"/>
        </a:p>
      </dgm:t>
    </dgm:pt>
    <dgm:pt modelId="{ED113FF3-2A0D-44ED-B460-3182064D6ADF}" type="parTrans" cxnId="{3C907DF7-3007-4526-AA1A-3025C9E442FE}">
      <dgm:prSet/>
      <dgm:spPr/>
      <dgm:t>
        <a:bodyPr/>
        <a:lstStyle/>
        <a:p>
          <a:endParaRPr lang="en-US"/>
        </a:p>
      </dgm:t>
    </dgm:pt>
    <dgm:pt modelId="{1B2CC260-3025-4ECC-AF1B-7DED43ED27FF}" type="sibTrans" cxnId="{3C907DF7-3007-4526-AA1A-3025C9E442FE}">
      <dgm:prSet/>
      <dgm:spPr/>
      <dgm:t>
        <a:bodyPr/>
        <a:lstStyle/>
        <a:p>
          <a:endParaRPr lang="en-US"/>
        </a:p>
      </dgm:t>
    </dgm:pt>
    <dgm:pt modelId="{C68A7CAB-3108-4ED4-A5B8-A57942B7D72A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Maintain a continuous healthy water supply</a:t>
          </a:r>
          <a:endParaRPr lang="en-US" dirty="0"/>
        </a:p>
      </dgm:t>
    </dgm:pt>
    <dgm:pt modelId="{45890B71-A8B5-42C0-8B03-77CC6A485E63}" type="parTrans" cxnId="{60130CEA-5D6C-49FF-98BB-3952D758EED9}">
      <dgm:prSet/>
      <dgm:spPr/>
      <dgm:t>
        <a:bodyPr/>
        <a:lstStyle/>
        <a:p>
          <a:endParaRPr lang="en-US"/>
        </a:p>
      </dgm:t>
    </dgm:pt>
    <dgm:pt modelId="{9C54B82C-158E-4CC6-AFFB-0A40143BA223}" type="sibTrans" cxnId="{60130CEA-5D6C-49FF-98BB-3952D758EED9}">
      <dgm:prSet/>
      <dgm:spPr/>
      <dgm:t>
        <a:bodyPr/>
        <a:lstStyle/>
        <a:p>
          <a:endParaRPr lang="en-US"/>
        </a:p>
      </dgm:t>
    </dgm:pt>
    <dgm:pt modelId="{AFAB8C8E-3950-4EEC-A473-744ADF81B2AF}">
      <dgm:prSet phldrT="[Text]"/>
      <dgm:spPr/>
      <dgm:t>
        <a:bodyPr/>
        <a:lstStyle/>
        <a:p>
          <a:endParaRPr lang="en-US" dirty="0"/>
        </a:p>
      </dgm:t>
    </dgm:pt>
    <dgm:pt modelId="{4BC78CB4-FF77-47AE-BC41-3D3ED03C5B50}" type="parTrans" cxnId="{B61023FD-CCE2-4F59-B52B-E6336BB34F7D}">
      <dgm:prSet/>
      <dgm:spPr/>
      <dgm:t>
        <a:bodyPr/>
        <a:lstStyle/>
        <a:p>
          <a:endParaRPr lang="en-US"/>
        </a:p>
      </dgm:t>
    </dgm:pt>
    <dgm:pt modelId="{38DD4859-DE00-4005-9D2A-3B7390921E31}" type="sibTrans" cxnId="{B61023FD-CCE2-4F59-B52B-E6336BB34F7D}">
      <dgm:prSet/>
      <dgm:spPr/>
      <dgm:t>
        <a:bodyPr/>
        <a:lstStyle/>
        <a:p>
          <a:endParaRPr lang="en-US"/>
        </a:p>
      </dgm:t>
    </dgm:pt>
    <dgm:pt modelId="{A874E018-3328-4186-831E-4200DB0FA5ED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Fish pond water quality testing</a:t>
          </a:r>
          <a:endParaRPr lang="en-US" dirty="0"/>
        </a:p>
      </dgm:t>
    </dgm:pt>
    <dgm:pt modelId="{AC16C8C6-8E83-446A-AD19-7816B885CC4E}" type="parTrans" cxnId="{33081A25-9B62-455A-9304-4D7184BC210F}">
      <dgm:prSet/>
      <dgm:spPr/>
      <dgm:t>
        <a:bodyPr/>
        <a:lstStyle/>
        <a:p>
          <a:endParaRPr lang="en-US"/>
        </a:p>
      </dgm:t>
    </dgm:pt>
    <dgm:pt modelId="{D4FDD01A-E213-40D0-923C-D150EBB34773}" type="sibTrans" cxnId="{33081A25-9B62-455A-9304-4D7184BC210F}">
      <dgm:prSet/>
      <dgm:spPr/>
      <dgm:t>
        <a:bodyPr/>
        <a:lstStyle/>
        <a:p>
          <a:endParaRPr lang="en-US"/>
        </a:p>
      </dgm:t>
    </dgm:pt>
    <dgm:pt modelId="{180DEE5A-E846-418F-9510-8CF896C65C58}">
      <dgm:prSet phldrT="[Text]"/>
      <dgm:spPr/>
      <dgm:t>
        <a:bodyPr/>
        <a:lstStyle/>
        <a:p>
          <a:endParaRPr lang="en-US" dirty="0"/>
        </a:p>
      </dgm:t>
    </dgm:pt>
    <dgm:pt modelId="{F6320F9C-40AC-423F-AB58-F73901F6269B}" type="parTrans" cxnId="{63ED8A66-56E9-4E14-9966-1528C870F228}">
      <dgm:prSet/>
      <dgm:spPr/>
      <dgm:t>
        <a:bodyPr/>
        <a:lstStyle/>
        <a:p>
          <a:endParaRPr lang="en-US"/>
        </a:p>
      </dgm:t>
    </dgm:pt>
    <dgm:pt modelId="{218D50EF-6ABB-4D1A-BCF8-41F997AA5C98}" type="sibTrans" cxnId="{63ED8A66-56E9-4E14-9966-1528C870F228}">
      <dgm:prSet/>
      <dgm:spPr/>
      <dgm:t>
        <a:bodyPr/>
        <a:lstStyle/>
        <a:p>
          <a:endParaRPr lang="en-US"/>
        </a:p>
      </dgm:t>
    </dgm:pt>
    <dgm:pt modelId="{F48B0126-915C-48E3-998A-59FE3B2F3FAA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Industrial Waste Cleaning purpose</a:t>
          </a:r>
          <a:endParaRPr lang="en-US" dirty="0"/>
        </a:p>
      </dgm:t>
    </dgm:pt>
    <dgm:pt modelId="{3A8C1D7B-7F77-4191-B266-6CC0E8140FA6}" type="parTrans" cxnId="{0D38ADED-598E-4A49-8186-36A82DE49393}">
      <dgm:prSet/>
      <dgm:spPr/>
      <dgm:t>
        <a:bodyPr/>
        <a:lstStyle/>
        <a:p>
          <a:endParaRPr lang="en-US"/>
        </a:p>
      </dgm:t>
    </dgm:pt>
    <dgm:pt modelId="{D3C6A738-602D-4980-AB42-6342E4294DA2}" type="sibTrans" cxnId="{0D38ADED-598E-4A49-8186-36A82DE49393}">
      <dgm:prSet/>
      <dgm:spPr/>
      <dgm:t>
        <a:bodyPr/>
        <a:lstStyle/>
        <a:p>
          <a:endParaRPr lang="en-US"/>
        </a:p>
      </dgm:t>
    </dgm:pt>
    <dgm:pt modelId="{04A39CFC-1C5B-4E0E-9031-AE93021A9C68}" type="pres">
      <dgm:prSet presAssocID="{132F985F-6B6A-4141-B59E-BB352CF20555}" presName="Name0" presStyleCnt="0">
        <dgm:presLayoutVars>
          <dgm:dir/>
          <dgm:animLvl val="lvl"/>
          <dgm:resizeHandles val="exact"/>
        </dgm:presLayoutVars>
      </dgm:prSet>
      <dgm:spPr/>
    </dgm:pt>
    <dgm:pt modelId="{D3D03034-351B-4BCF-AF43-77584955DAF0}" type="pres">
      <dgm:prSet presAssocID="{C6A73236-9432-4ED1-BE74-79A59957F5DF}" presName="linNode" presStyleCnt="0"/>
      <dgm:spPr/>
    </dgm:pt>
    <dgm:pt modelId="{6794E305-EAC4-4364-8C94-0AE64CED17EB}" type="pres">
      <dgm:prSet presAssocID="{C6A73236-9432-4ED1-BE74-79A59957F5DF}" presName="parentText" presStyleLbl="node1" presStyleIdx="0" presStyleCnt="3" custScaleX="21766" custScaleY="81961" custLinFactNeighborX="0" custLinFactNeighborY="648">
        <dgm:presLayoutVars>
          <dgm:chMax val="1"/>
          <dgm:bulletEnabled val="1"/>
        </dgm:presLayoutVars>
      </dgm:prSet>
      <dgm:spPr/>
    </dgm:pt>
    <dgm:pt modelId="{0690F10C-C015-49E3-81CB-ED527F266102}" type="pres">
      <dgm:prSet presAssocID="{C6A73236-9432-4ED1-BE74-79A59957F5DF}" presName="descendantText" presStyleLbl="alignAccFollowNode1" presStyleIdx="0" presStyleCnt="3" custLinFactNeighborX="-533" custLinFactNeighborY="3287">
        <dgm:presLayoutVars>
          <dgm:bulletEnabled val="1"/>
        </dgm:presLayoutVars>
      </dgm:prSet>
      <dgm:spPr/>
    </dgm:pt>
    <dgm:pt modelId="{6227501C-77C8-4D7C-B927-42F47026F024}" type="pres">
      <dgm:prSet presAssocID="{1B2CC260-3025-4ECC-AF1B-7DED43ED27FF}" presName="sp" presStyleCnt="0"/>
      <dgm:spPr/>
    </dgm:pt>
    <dgm:pt modelId="{28585F71-CEC7-412D-B5AF-A7DA3C0E5A4A}" type="pres">
      <dgm:prSet presAssocID="{AFAB8C8E-3950-4EEC-A473-744ADF81B2AF}" presName="linNode" presStyleCnt="0"/>
      <dgm:spPr/>
    </dgm:pt>
    <dgm:pt modelId="{CE4ECAC8-60D3-4501-9CC1-F1025D0098CF}" type="pres">
      <dgm:prSet presAssocID="{AFAB8C8E-3950-4EEC-A473-744ADF81B2AF}" presName="parentText" presStyleLbl="node1" presStyleIdx="1" presStyleCnt="3" custScaleX="21766" custScaleY="88726">
        <dgm:presLayoutVars>
          <dgm:chMax val="1"/>
          <dgm:bulletEnabled val="1"/>
        </dgm:presLayoutVars>
      </dgm:prSet>
      <dgm:spPr/>
    </dgm:pt>
    <dgm:pt modelId="{408539BC-0843-4EBF-A2C8-8C3E13297DEB}" type="pres">
      <dgm:prSet presAssocID="{AFAB8C8E-3950-4EEC-A473-744ADF81B2AF}" presName="descendantText" presStyleLbl="alignAccFollowNode1" presStyleIdx="1" presStyleCnt="3">
        <dgm:presLayoutVars>
          <dgm:bulletEnabled val="1"/>
        </dgm:presLayoutVars>
      </dgm:prSet>
      <dgm:spPr/>
    </dgm:pt>
    <dgm:pt modelId="{5F397563-62ED-41F5-850C-E7C5A94C9AA2}" type="pres">
      <dgm:prSet presAssocID="{38DD4859-DE00-4005-9D2A-3B7390921E31}" presName="sp" presStyleCnt="0"/>
      <dgm:spPr/>
    </dgm:pt>
    <dgm:pt modelId="{0E61C983-1D0E-4CAB-88BF-2FFD53C5A698}" type="pres">
      <dgm:prSet presAssocID="{180DEE5A-E846-418F-9510-8CF896C65C58}" presName="linNode" presStyleCnt="0"/>
      <dgm:spPr/>
    </dgm:pt>
    <dgm:pt modelId="{F5E094E7-D82D-4C98-86C2-A940EB4EA133}" type="pres">
      <dgm:prSet presAssocID="{180DEE5A-E846-418F-9510-8CF896C65C58}" presName="parentText" presStyleLbl="node1" presStyleIdx="2" presStyleCnt="3" custScaleX="21766" custScaleY="83076" custLinFactNeighborX="0">
        <dgm:presLayoutVars>
          <dgm:chMax val="1"/>
          <dgm:bulletEnabled val="1"/>
        </dgm:presLayoutVars>
      </dgm:prSet>
      <dgm:spPr/>
    </dgm:pt>
    <dgm:pt modelId="{EA491CE7-5F87-41D2-B867-F232D766E442}" type="pres">
      <dgm:prSet presAssocID="{180DEE5A-E846-418F-9510-8CF896C65C5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3081A25-9B62-455A-9304-4D7184BC210F}" srcId="{AFAB8C8E-3950-4EEC-A473-744ADF81B2AF}" destId="{A874E018-3328-4186-831E-4200DB0FA5ED}" srcOrd="0" destOrd="0" parTransId="{AC16C8C6-8E83-446A-AD19-7816B885CC4E}" sibTransId="{D4FDD01A-E213-40D0-923C-D150EBB34773}"/>
    <dgm:cxn modelId="{7615A641-C0E4-46FF-B152-EB906B2DA1C1}" type="presOf" srcId="{132F985F-6B6A-4141-B59E-BB352CF20555}" destId="{04A39CFC-1C5B-4E0E-9031-AE93021A9C68}" srcOrd="0" destOrd="0" presId="urn:microsoft.com/office/officeart/2005/8/layout/vList5"/>
    <dgm:cxn modelId="{8E6CEA64-0960-4DC1-8B84-7673B0CACCEF}" type="presOf" srcId="{C68A7CAB-3108-4ED4-A5B8-A57942B7D72A}" destId="{0690F10C-C015-49E3-81CB-ED527F266102}" srcOrd="0" destOrd="0" presId="urn:microsoft.com/office/officeart/2005/8/layout/vList5"/>
    <dgm:cxn modelId="{63ED8A66-56E9-4E14-9966-1528C870F228}" srcId="{132F985F-6B6A-4141-B59E-BB352CF20555}" destId="{180DEE5A-E846-418F-9510-8CF896C65C58}" srcOrd="2" destOrd="0" parTransId="{F6320F9C-40AC-423F-AB58-F73901F6269B}" sibTransId="{218D50EF-6ABB-4D1A-BCF8-41F997AA5C98}"/>
    <dgm:cxn modelId="{DE086381-D319-4FCE-B410-F0D189139A19}" type="presOf" srcId="{F48B0126-915C-48E3-998A-59FE3B2F3FAA}" destId="{EA491CE7-5F87-41D2-B867-F232D766E442}" srcOrd="0" destOrd="0" presId="urn:microsoft.com/office/officeart/2005/8/layout/vList5"/>
    <dgm:cxn modelId="{BF965FAC-F1B4-4BF9-BFA6-CAF36D964B9C}" type="presOf" srcId="{C6A73236-9432-4ED1-BE74-79A59957F5DF}" destId="{6794E305-EAC4-4364-8C94-0AE64CED17EB}" srcOrd="0" destOrd="0" presId="urn:microsoft.com/office/officeart/2005/8/layout/vList5"/>
    <dgm:cxn modelId="{CCCA6EB1-74A3-4270-9D52-9874E8458D35}" type="presOf" srcId="{180DEE5A-E846-418F-9510-8CF896C65C58}" destId="{F5E094E7-D82D-4C98-86C2-A940EB4EA133}" srcOrd="0" destOrd="0" presId="urn:microsoft.com/office/officeart/2005/8/layout/vList5"/>
    <dgm:cxn modelId="{538798BF-94B4-4479-952F-FF20E4F29A20}" type="presOf" srcId="{A874E018-3328-4186-831E-4200DB0FA5ED}" destId="{408539BC-0843-4EBF-A2C8-8C3E13297DEB}" srcOrd="0" destOrd="0" presId="urn:microsoft.com/office/officeart/2005/8/layout/vList5"/>
    <dgm:cxn modelId="{1FBA7EC6-F5E2-4761-8C6D-C052D6295246}" type="presOf" srcId="{AFAB8C8E-3950-4EEC-A473-744ADF81B2AF}" destId="{CE4ECAC8-60D3-4501-9CC1-F1025D0098CF}" srcOrd="0" destOrd="0" presId="urn:microsoft.com/office/officeart/2005/8/layout/vList5"/>
    <dgm:cxn modelId="{60130CEA-5D6C-49FF-98BB-3952D758EED9}" srcId="{C6A73236-9432-4ED1-BE74-79A59957F5DF}" destId="{C68A7CAB-3108-4ED4-A5B8-A57942B7D72A}" srcOrd="0" destOrd="0" parTransId="{45890B71-A8B5-42C0-8B03-77CC6A485E63}" sibTransId="{9C54B82C-158E-4CC6-AFFB-0A40143BA223}"/>
    <dgm:cxn modelId="{0D38ADED-598E-4A49-8186-36A82DE49393}" srcId="{180DEE5A-E846-418F-9510-8CF896C65C58}" destId="{F48B0126-915C-48E3-998A-59FE3B2F3FAA}" srcOrd="0" destOrd="0" parTransId="{3A8C1D7B-7F77-4191-B266-6CC0E8140FA6}" sibTransId="{D3C6A738-602D-4980-AB42-6342E4294DA2}"/>
    <dgm:cxn modelId="{3C907DF7-3007-4526-AA1A-3025C9E442FE}" srcId="{132F985F-6B6A-4141-B59E-BB352CF20555}" destId="{C6A73236-9432-4ED1-BE74-79A59957F5DF}" srcOrd="0" destOrd="0" parTransId="{ED113FF3-2A0D-44ED-B460-3182064D6ADF}" sibTransId="{1B2CC260-3025-4ECC-AF1B-7DED43ED27FF}"/>
    <dgm:cxn modelId="{B61023FD-CCE2-4F59-B52B-E6336BB34F7D}" srcId="{132F985F-6B6A-4141-B59E-BB352CF20555}" destId="{AFAB8C8E-3950-4EEC-A473-744ADF81B2AF}" srcOrd="1" destOrd="0" parTransId="{4BC78CB4-FF77-47AE-BC41-3D3ED03C5B50}" sibTransId="{38DD4859-DE00-4005-9D2A-3B7390921E31}"/>
    <dgm:cxn modelId="{FEDEB5AA-A3A8-49FB-A4C5-08A24463ECCF}" type="presParOf" srcId="{04A39CFC-1C5B-4E0E-9031-AE93021A9C68}" destId="{D3D03034-351B-4BCF-AF43-77584955DAF0}" srcOrd="0" destOrd="0" presId="urn:microsoft.com/office/officeart/2005/8/layout/vList5"/>
    <dgm:cxn modelId="{729B29B4-5088-4263-A874-739D3FF80FEE}" type="presParOf" srcId="{D3D03034-351B-4BCF-AF43-77584955DAF0}" destId="{6794E305-EAC4-4364-8C94-0AE64CED17EB}" srcOrd="0" destOrd="0" presId="urn:microsoft.com/office/officeart/2005/8/layout/vList5"/>
    <dgm:cxn modelId="{2F692473-ED67-4597-AFD2-1EEA54943860}" type="presParOf" srcId="{D3D03034-351B-4BCF-AF43-77584955DAF0}" destId="{0690F10C-C015-49E3-81CB-ED527F266102}" srcOrd="1" destOrd="0" presId="urn:microsoft.com/office/officeart/2005/8/layout/vList5"/>
    <dgm:cxn modelId="{AE1A77E3-E1BF-49CB-9F39-A98E59B46ECA}" type="presParOf" srcId="{04A39CFC-1C5B-4E0E-9031-AE93021A9C68}" destId="{6227501C-77C8-4D7C-B927-42F47026F024}" srcOrd="1" destOrd="0" presId="urn:microsoft.com/office/officeart/2005/8/layout/vList5"/>
    <dgm:cxn modelId="{C5BBE855-153E-4262-9D03-A6973182E91A}" type="presParOf" srcId="{04A39CFC-1C5B-4E0E-9031-AE93021A9C68}" destId="{28585F71-CEC7-412D-B5AF-A7DA3C0E5A4A}" srcOrd="2" destOrd="0" presId="urn:microsoft.com/office/officeart/2005/8/layout/vList5"/>
    <dgm:cxn modelId="{6EC75723-D4AD-4886-8670-EB8F1AF36C4B}" type="presParOf" srcId="{28585F71-CEC7-412D-B5AF-A7DA3C0E5A4A}" destId="{CE4ECAC8-60D3-4501-9CC1-F1025D0098CF}" srcOrd="0" destOrd="0" presId="urn:microsoft.com/office/officeart/2005/8/layout/vList5"/>
    <dgm:cxn modelId="{7E4C0ADB-6194-425C-8ADD-383015BC24B3}" type="presParOf" srcId="{28585F71-CEC7-412D-B5AF-A7DA3C0E5A4A}" destId="{408539BC-0843-4EBF-A2C8-8C3E13297DEB}" srcOrd="1" destOrd="0" presId="urn:microsoft.com/office/officeart/2005/8/layout/vList5"/>
    <dgm:cxn modelId="{0C7D1D7F-B90C-42AD-9B95-4EDF543E028E}" type="presParOf" srcId="{04A39CFC-1C5B-4E0E-9031-AE93021A9C68}" destId="{5F397563-62ED-41F5-850C-E7C5A94C9AA2}" srcOrd="3" destOrd="0" presId="urn:microsoft.com/office/officeart/2005/8/layout/vList5"/>
    <dgm:cxn modelId="{34A603AC-3DB7-444B-8B32-20D2BD6252AF}" type="presParOf" srcId="{04A39CFC-1C5B-4E0E-9031-AE93021A9C68}" destId="{0E61C983-1D0E-4CAB-88BF-2FFD53C5A698}" srcOrd="4" destOrd="0" presId="urn:microsoft.com/office/officeart/2005/8/layout/vList5"/>
    <dgm:cxn modelId="{49ADE3FB-AEDA-40C4-9D02-5960AE26AFC3}" type="presParOf" srcId="{0E61C983-1D0E-4CAB-88BF-2FFD53C5A698}" destId="{F5E094E7-D82D-4C98-86C2-A940EB4EA133}" srcOrd="0" destOrd="0" presId="urn:microsoft.com/office/officeart/2005/8/layout/vList5"/>
    <dgm:cxn modelId="{710FF770-9FED-44EB-8A33-9075AEF8FA61}" type="presParOf" srcId="{0E61C983-1D0E-4CAB-88BF-2FFD53C5A698}" destId="{EA491CE7-5F87-41D2-B867-F232D766E4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FA3E2C-14C9-4BA8-8503-C4AA40D1758E}" type="doc">
      <dgm:prSet loTypeId="urn:microsoft.com/office/officeart/2005/8/layout/process5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D1697E-014E-40A7-BCCD-4521F6508CF2}">
      <dgm:prSet phldrT="[Text]"/>
      <dgm:spPr/>
      <dgm:t>
        <a:bodyPr/>
        <a:lstStyle/>
        <a:p>
          <a:r>
            <a:rPr lang="en-US" dirty="0"/>
            <a:t>Literature Review</a:t>
          </a:r>
        </a:p>
        <a:p>
          <a:r>
            <a:rPr lang="en-US" dirty="0"/>
            <a:t>Ignite Funding</a:t>
          </a:r>
        </a:p>
      </dgm:t>
    </dgm:pt>
    <dgm:pt modelId="{794DDFCE-DAE6-4393-B7B3-198F46F2E67F}" type="parTrans" cxnId="{8942D210-A13D-4A77-AC71-316B365EFF20}">
      <dgm:prSet/>
      <dgm:spPr/>
      <dgm:t>
        <a:bodyPr/>
        <a:lstStyle/>
        <a:p>
          <a:endParaRPr lang="en-US"/>
        </a:p>
      </dgm:t>
    </dgm:pt>
    <dgm:pt modelId="{3EB56506-3375-41BA-8BFD-26AC13894D2E}" type="sibTrans" cxnId="{8942D210-A13D-4A77-AC71-316B365EFF20}">
      <dgm:prSet/>
      <dgm:spPr/>
      <dgm:t>
        <a:bodyPr/>
        <a:lstStyle/>
        <a:p>
          <a:endParaRPr lang="en-US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6F1F949E-9D19-4CDC-8C8C-0FDA012EF5CF}">
      <dgm:prSet phldrT="[Text]"/>
      <dgm:spPr/>
      <dgm:t>
        <a:bodyPr/>
        <a:lstStyle/>
        <a:p>
          <a:r>
            <a:rPr lang="en-US" dirty="0"/>
            <a:t>Develop User Friendly Android App</a:t>
          </a:r>
        </a:p>
      </dgm:t>
    </dgm:pt>
    <dgm:pt modelId="{AAA3D956-B53B-4CCF-8523-FEF95B627DA7}" type="parTrans" cxnId="{C8BAC9C2-C896-4087-A3C4-0E8E2D08C632}">
      <dgm:prSet/>
      <dgm:spPr/>
      <dgm:t>
        <a:bodyPr/>
        <a:lstStyle/>
        <a:p>
          <a:endParaRPr lang="en-US"/>
        </a:p>
      </dgm:t>
    </dgm:pt>
    <dgm:pt modelId="{9088260B-D2AD-4F00-93DE-FFBCCBA786B7}" type="sibTrans" cxnId="{C8BAC9C2-C896-4087-A3C4-0E8E2D08C632}">
      <dgm:prSet/>
      <dgm:spPr/>
      <dgm:t>
        <a:bodyPr/>
        <a:lstStyle/>
        <a:p>
          <a:endParaRPr lang="en-US"/>
        </a:p>
      </dgm:t>
    </dgm:pt>
    <dgm:pt modelId="{A525553B-9A3B-4535-8138-B6243C1EA8A2}">
      <dgm:prSet phldrT="[Text]"/>
      <dgm:spPr/>
      <dgm:t>
        <a:bodyPr/>
        <a:lstStyle/>
        <a:p>
          <a:r>
            <a:rPr lang="en-US" dirty="0"/>
            <a:t>Manage the Project on GitHub</a:t>
          </a:r>
        </a:p>
      </dgm:t>
    </dgm:pt>
    <dgm:pt modelId="{10471A0A-713A-4FA7-ADA5-4D4C71519313}" type="parTrans" cxnId="{527129FE-ACB1-46A7-9AB0-6E4F2E43C932}">
      <dgm:prSet/>
      <dgm:spPr/>
      <dgm:t>
        <a:bodyPr/>
        <a:lstStyle/>
        <a:p>
          <a:endParaRPr lang="en-US"/>
        </a:p>
      </dgm:t>
    </dgm:pt>
    <dgm:pt modelId="{44B0DCCF-FBB4-42AF-A30F-41C6EE01BB3F}" type="sibTrans" cxnId="{527129FE-ACB1-46A7-9AB0-6E4F2E43C932}">
      <dgm:prSet/>
      <dgm:spPr/>
      <dgm:t>
        <a:bodyPr/>
        <a:lstStyle/>
        <a:p>
          <a:endParaRPr lang="en-US"/>
        </a:p>
      </dgm:t>
    </dgm:pt>
    <dgm:pt modelId="{CC5EA25E-0B24-41B0-B7FF-BD030362A517}">
      <dgm:prSet phldrT="[Text]"/>
      <dgm:spPr/>
      <dgm:t>
        <a:bodyPr/>
        <a:lstStyle/>
        <a:p>
          <a:r>
            <a:rPr lang="en-US" dirty="0"/>
            <a:t>Sensors Interfacing with Arduino/ESP8266</a:t>
          </a:r>
        </a:p>
      </dgm:t>
    </dgm:pt>
    <dgm:pt modelId="{1C2F59F1-FA88-48CF-A497-481F67260EBD}" type="parTrans" cxnId="{35DB955D-8E8E-425C-B0FC-AE410C4D6FF5}">
      <dgm:prSet/>
      <dgm:spPr/>
      <dgm:t>
        <a:bodyPr/>
        <a:lstStyle/>
        <a:p>
          <a:endParaRPr lang="en-US"/>
        </a:p>
      </dgm:t>
    </dgm:pt>
    <dgm:pt modelId="{26819632-D565-4729-9A0A-C541535AA247}" type="sibTrans" cxnId="{35DB955D-8E8E-425C-B0FC-AE410C4D6FF5}">
      <dgm:prSet/>
      <dgm:spPr/>
      <dgm:t>
        <a:bodyPr/>
        <a:lstStyle/>
        <a:p>
          <a:endParaRPr lang="en-US"/>
        </a:p>
      </dgm:t>
    </dgm:pt>
    <dgm:pt modelId="{3D2290B7-987D-4D8E-8FE3-14C1FE44F8BA}">
      <dgm:prSet phldrT="[Text]"/>
      <dgm:spPr/>
      <dgm:t>
        <a:bodyPr/>
        <a:lstStyle/>
        <a:p>
          <a:r>
            <a:rPr lang="en-US" dirty="0"/>
            <a:t>Data Visualization &amp; Monitoring on Dashboard</a:t>
          </a:r>
        </a:p>
      </dgm:t>
    </dgm:pt>
    <dgm:pt modelId="{D4C42D34-A800-4F71-8DF6-B4F1177A972B}" type="sibTrans" cxnId="{3B20C77D-BE4F-4CAD-A4B8-1B245D56533A}">
      <dgm:prSet/>
      <dgm:spPr/>
      <dgm:t>
        <a:bodyPr/>
        <a:lstStyle/>
        <a:p>
          <a:endParaRPr lang="en-US"/>
        </a:p>
      </dgm:t>
    </dgm:pt>
    <dgm:pt modelId="{A679D463-7EB8-4073-A9A5-E69DD8216E52}" type="parTrans" cxnId="{3B20C77D-BE4F-4CAD-A4B8-1B245D56533A}">
      <dgm:prSet/>
      <dgm:spPr/>
      <dgm:t>
        <a:bodyPr/>
        <a:lstStyle/>
        <a:p>
          <a:endParaRPr lang="en-US"/>
        </a:p>
      </dgm:t>
    </dgm:pt>
    <dgm:pt modelId="{515C0F90-571A-4668-9546-591A43D070CF}">
      <dgm:prSet phldrT="[Text]"/>
      <dgm:spPr/>
      <dgm:t>
        <a:bodyPr/>
        <a:lstStyle/>
        <a:p>
          <a:r>
            <a:rPr lang="en-US" dirty="0"/>
            <a:t>Data Shifting to Cloud</a:t>
          </a:r>
        </a:p>
      </dgm:t>
    </dgm:pt>
    <dgm:pt modelId="{549569A5-01C4-4B55-BE59-190BDD561EB6}" type="sibTrans" cxnId="{C03094BB-C7BD-40B1-9CB9-EBA30B3F6642}">
      <dgm:prSet/>
      <dgm:spPr/>
      <dgm:t>
        <a:bodyPr/>
        <a:lstStyle/>
        <a:p>
          <a:endParaRPr lang="en-US"/>
        </a:p>
      </dgm:t>
    </dgm:pt>
    <dgm:pt modelId="{26789F24-D2D1-4244-AADF-37167F10BD38}" type="parTrans" cxnId="{C03094BB-C7BD-40B1-9CB9-EBA30B3F6642}">
      <dgm:prSet/>
      <dgm:spPr/>
      <dgm:t>
        <a:bodyPr/>
        <a:lstStyle/>
        <a:p>
          <a:endParaRPr lang="en-US"/>
        </a:p>
      </dgm:t>
    </dgm:pt>
    <dgm:pt modelId="{9319A561-B0FB-4A22-8CA0-11DE28CBE8A5}">
      <dgm:prSet phldrT="[Text]"/>
      <dgm:spPr/>
      <dgm:t>
        <a:bodyPr/>
        <a:lstStyle/>
        <a:p>
          <a:r>
            <a:rPr lang="en-US" dirty="0"/>
            <a:t>IoT Platform Selection</a:t>
          </a:r>
        </a:p>
      </dgm:t>
    </dgm:pt>
    <dgm:pt modelId="{F62E727C-73E1-44A7-A283-D75DA19A88C0}" type="sibTrans" cxnId="{27967253-4B91-4A70-98E9-2B4A107D8798}">
      <dgm:prSet/>
      <dgm:spPr/>
      <dgm:t>
        <a:bodyPr/>
        <a:lstStyle/>
        <a:p>
          <a:endParaRPr lang="en-US"/>
        </a:p>
      </dgm:t>
    </dgm:pt>
    <dgm:pt modelId="{40CF7F4F-BE2D-46C7-BC07-779842C6F839}" type="parTrans" cxnId="{27967253-4B91-4A70-98E9-2B4A107D8798}">
      <dgm:prSet/>
      <dgm:spPr/>
      <dgm:t>
        <a:bodyPr/>
        <a:lstStyle/>
        <a:p>
          <a:endParaRPr lang="en-US"/>
        </a:p>
      </dgm:t>
    </dgm:pt>
    <dgm:pt modelId="{CE777A41-A3D1-4A31-B8B9-CF457E3B8E80}">
      <dgm:prSet phldrT="[Text]"/>
      <dgm:spPr/>
      <dgm:t>
        <a:bodyPr/>
        <a:lstStyle/>
        <a:p>
          <a:r>
            <a:rPr lang="en-US" dirty="0"/>
            <a:t>Test sensors at Different Liquid samples</a:t>
          </a:r>
        </a:p>
      </dgm:t>
    </dgm:pt>
    <dgm:pt modelId="{A1A74669-FF83-4B8D-904B-42B110B5BF25}" type="sibTrans" cxnId="{D81A8B04-0942-4FC9-A2C7-289A937D09D2}">
      <dgm:prSet/>
      <dgm:spPr/>
      <dgm:t>
        <a:bodyPr/>
        <a:lstStyle/>
        <a:p>
          <a:endParaRPr lang="en-US"/>
        </a:p>
      </dgm:t>
    </dgm:pt>
    <dgm:pt modelId="{6DE40084-CD80-48E1-B1A7-5E9FFE9637C1}" type="parTrans" cxnId="{D81A8B04-0942-4FC9-A2C7-289A937D09D2}">
      <dgm:prSet/>
      <dgm:spPr/>
      <dgm:t>
        <a:bodyPr/>
        <a:lstStyle/>
        <a:p>
          <a:endParaRPr lang="en-US"/>
        </a:p>
      </dgm:t>
    </dgm:pt>
    <dgm:pt modelId="{95D14B49-FE0A-45CB-896B-7FA9DEBFCFC4}">
      <dgm:prSet phldrT="[Text]"/>
      <dgm:spPr/>
      <dgm:t>
        <a:bodyPr/>
        <a:lstStyle/>
        <a:p>
          <a:r>
            <a:rPr lang="en-US" dirty="0"/>
            <a:t>Email Alert</a:t>
          </a:r>
        </a:p>
      </dgm:t>
    </dgm:pt>
    <dgm:pt modelId="{94378FCB-A3CA-45E3-A193-0DC3B900C5B1}" type="parTrans" cxnId="{8451C649-9620-435B-A3E0-0D5DA003DA03}">
      <dgm:prSet/>
      <dgm:spPr/>
      <dgm:t>
        <a:bodyPr/>
        <a:lstStyle/>
        <a:p>
          <a:endParaRPr lang="en-US"/>
        </a:p>
      </dgm:t>
    </dgm:pt>
    <dgm:pt modelId="{B956D0B4-ED1C-4DDD-9996-971F8C793518}" type="sibTrans" cxnId="{8451C649-9620-435B-A3E0-0D5DA003DA03}">
      <dgm:prSet/>
      <dgm:spPr/>
      <dgm:t>
        <a:bodyPr/>
        <a:lstStyle/>
        <a:p>
          <a:endParaRPr lang="en-US"/>
        </a:p>
      </dgm:t>
    </dgm:pt>
    <dgm:pt modelId="{9ECA8F5B-9EC6-47F2-9876-EAE9591A456B}" type="pres">
      <dgm:prSet presAssocID="{2FFA3E2C-14C9-4BA8-8503-C4AA40D1758E}" presName="diagram" presStyleCnt="0">
        <dgm:presLayoutVars>
          <dgm:dir/>
          <dgm:resizeHandles val="exact"/>
        </dgm:presLayoutVars>
      </dgm:prSet>
      <dgm:spPr/>
    </dgm:pt>
    <dgm:pt modelId="{18C912FC-FFF2-4193-A08E-6B512B96E622}" type="pres">
      <dgm:prSet presAssocID="{F0D1697E-014E-40A7-BCCD-4521F6508CF2}" presName="node" presStyleLbl="node1" presStyleIdx="0" presStyleCnt="9" custLinFactNeighborX="2024" custLinFactNeighborY="-4884">
        <dgm:presLayoutVars>
          <dgm:bulletEnabled val="1"/>
        </dgm:presLayoutVars>
      </dgm:prSet>
      <dgm:spPr/>
    </dgm:pt>
    <dgm:pt modelId="{DB11C360-8DFC-44DB-ACD0-47A6B0AF4D27}" type="pres">
      <dgm:prSet presAssocID="{3EB56506-3375-41BA-8BFD-26AC13894D2E}" presName="sibTrans" presStyleLbl="sibTrans2D1" presStyleIdx="0" presStyleCnt="8"/>
      <dgm:spPr/>
    </dgm:pt>
    <dgm:pt modelId="{3AF8B242-CA64-4B14-813D-C7CE96917F39}" type="pres">
      <dgm:prSet presAssocID="{3EB56506-3375-41BA-8BFD-26AC13894D2E}" presName="connectorText" presStyleLbl="sibTrans2D1" presStyleIdx="0" presStyleCnt="8"/>
      <dgm:spPr/>
    </dgm:pt>
    <dgm:pt modelId="{4AE338D9-A886-4D38-BD42-0134042153A7}" type="pres">
      <dgm:prSet presAssocID="{CC5EA25E-0B24-41B0-B7FF-BD030362A517}" presName="node" presStyleLbl="node1" presStyleIdx="1" presStyleCnt="9">
        <dgm:presLayoutVars>
          <dgm:bulletEnabled val="1"/>
        </dgm:presLayoutVars>
      </dgm:prSet>
      <dgm:spPr/>
    </dgm:pt>
    <dgm:pt modelId="{A1D7909B-6481-46B9-A064-495F3B9F73CA}" type="pres">
      <dgm:prSet presAssocID="{26819632-D565-4729-9A0A-C541535AA247}" presName="sibTrans" presStyleLbl="sibTrans2D1" presStyleIdx="1" presStyleCnt="8"/>
      <dgm:spPr/>
    </dgm:pt>
    <dgm:pt modelId="{6577AEA9-D89E-46BF-9A43-843B51601852}" type="pres">
      <dgm:prSet presAssocID="{26819632-D565-4729-9A0A-C541535AA247}" presName="connectorText" presStyleLbl="sibTrans2D1" presStyleIdx="1" presStyleCnt="8"/>
      <dgm:spPr/>
    </dgm:pt>
    <dgm:pt modelId="{C619BCCC-2FD0-4696-8ADE-7D2ABC86AE0F}" type="pres">
      <dgm:prSet presAssocID="{CE777A41-A3D1-4A31-B8B9-CF457E3B8E80}" presName="node" presStyleLbl="node1" presStyleIdx="2" presStyleCnt="9">
        <dgm:presLayoutVars>
          <dgm:bulletEnabled val="1"/>
        </dgm:presLayoutVars>
      </dgm:prSet>
      <dgm:spPr/>
    </dgm:pt>
    <dgm:pt modelId="{97EC3DCF-211F-4B33-B54E-ADD5EAE11E57}" type="pres">
      <dgm:prSet presAssocID="{A1A74669-FF83-4B8D-904B-42B110B5BF25}" presName="sibTrans" presStyleLbl="sibTrans2D1" presStyleIdx="2" presStyleCnt="8"/>
      <dgm:spPr/>
    </dgm:pt>
    <dgm:pt modelId="{F03854C9-365E-46C6-ABF4-2EF478AF2155}" type="pres">
      <dgm:prSet presAssocID="{A1A74669-FF83-4B8D-904B-42B110B5BF25}" presName="connectorText" presStyleLbl="sibTrans2D1" presStyleIdx="2" presStyleCnt="8"/>
      <dgm:spPr/>
    </dgm:pt>
    <dgm:pt modelId="{1E322426-8E51-49D2-95D7-571AF04B71F6}" type="pres">
      <dgm:prSet presAssocID="{9319A561-B0FB-4A22-8CA0-11DE28CBE8A5}" presName="node" presStyleLbl="node1" presStyleIdx="3" presStyleCnt="9">
        <dgm:presLayoutVars>
          <dgm:bulletEnabled val="1"/>
        </dgm:presLayoutVars>
      </dgm:prSet>
      <dgm:spPr/>
    </dgm:pt>
    <dgm:pt modelId="{372A39C7-D0CD-49F0-A8DB-DB9CB52754DF}" type="pres">
      <dgm:prSet presAssocID="{F62E727C-73E1-44A7-A283-D75DA19A88C0}" presName="sibTrans" presStyleLbl="sibTrans2D1" presStyleIdx="3" presStyleCnt="8"/>
      <dgm:spPr/>
    </dgm:pt>
    <dgm:pt modelId="{3682EAA2-4E00-4569-B09F-E3AF9EF299AF}" type="pres">
      <dgm:prSet presAssocID="{F62E727C-73E1-44A7-A283-D75DA19A88C0}" presName="connectorText" presStyleLbl="sibTrans2D1" presStyleIdx="3" presStyleCnt="8"/>
      <dgm:spPr/>
    </dgm:pt>
    <dgm:pt modelId="{D0601156-61C6-4E27-9E4D-3B4DDDE29FEC}" type="pres">
      <dgm:prSet presAssocID="{515C0F90-571A-4668-9546-591A43D070CF}" presName="node" presStyleLbl="node1" presStyleIdx="4" presStyleCnt="9">
        <dgm:presLayoutVars>
          <dgm:bulletEnabled val="1"/>
        </dgm:presLayoutVars>
      </dgm:prSet>
      <dgm:spPr/>
    </dgm:pt>
    <dgm:pt modelId="{6A066C46-4295-4353-A9C8-DA11F25DC5DF}" type="pres">
      <dgm:prSet presAssocID="{549569A5-01C4-4B55-BE59-190BDD561EB6}" presName="sibTrans" presStyleLbl="sibTrans2D1" presStyleIdx="4" presStyleCnt="8"/>
      <dgm:spPr/>
    </dgm:pt>
    <dgm:pt modelId="{85A47D3D-A5CF-416F-8A27-6F2386CB4B0E}" type="pres">
      <dgm:prSet presAssocID="{549569A5-01C4-4B55-BE59-190BDD561EB6}" presName="connectorText" presStyleLbl="sibTrans2D1" presStyleIdx="4" presStyleCnt="8"/>
      <dgm:spPr/>
    </dgm:pt>
    <dgm:pt modelId="{A272D9A6-B8F7-477C-99D4-A65D7B842FB2}" type="pres">
      <dgm:prSet presAssocID="{3D2290B7-987D-4D8E-8FE3-14C1FE44F8BA}" presName="node" presStyleLbl="node1" presStyleIdx="5" presStyleCnt="9">
        <dgm:presLayoutVars>
          <dgm:bulletEnabled val="1"/>
        </dgm:presLayoutVars>
      </dgm:prSet>
      <dgm:spPr/>
    </dgm:pt>
    <dgm:pt modelId="{759150A8-DDB9-4EC0-B623-BE0C6C68022A}" type="pres">
      <dgm:prSet presAssocID="{D4C42D34-A800-4F71-8DF6-B4F1177A972B}" presName="sibTrans" presStyleLbl="sibTrans2D1" presStyleIdx="5" presStyleCnt="8"/>
      <dgm:spPr/>
    </dgm:pt>
    <dgm:pt modelId="{E6346AB5-CEAD-45E5-ACA4-F028D06E48B3}" type="pres">
      <dgm:prSet presAssocID="{D4C42D34-A800-4F71-8DF6-B4F1177A972B}" presName="connectorText" presStyleLbl="sibTrans2D1" presStyleIdx="5" presStyleCnt="8"/>
      <dgm:spPr/>
    </dgm:pt>
    <dgm:pt modelId="{E864323C-927A-4C7C-BA33-9CCC629B4084}" type="pres">
      <dgm:prSet presAssocID="{95D14B49-FE0A-45CB-896B-7FA9DEBFCFC4}" presName="node" presStyleLbl="node1" presStyleIdx="6" presStyleCnt="9">
        <dgm:presLayoutVars>
          <dgm:bulletEnabled val="1"/>
        </dgm:presLayoutVars>
      </dgm:prSet>
      <dgm:spPr/>
    </dgm:pt>
    <dgm:pt modelId="{5FA843F1-8E38-4FEA-8F8C-017EF20C9C6C}" type="pres">
      <dgm:prSet presAssocID="{B956D0B4-ED1C-4DDD-9996-971F8C793518}" presName="sibTrans" presStyleLbl="sibTrans2D1" presStyleIdx="6" presStyleCnt="8"/>
      <dgm:spPr/>
    </dgm:pt>
    <dgm:pt modelId="{A4C3568B-BFE1-4665-B6E6-2D191D137A6C}" type="pres">
      <dgm:prSet presAssocID="{B956D0B4-ED1C-4DDD-9996-971F8C793518}" presName="connectorText" presStyleLbl="sibTrans2D1" presStyleIdx="6" presStyleCnt="8"/>
      <dgm:spPr/>
    </dgm:pt>
    <dgm:pt modelId="{169127E5-65F5-428F-962B-746C2D9DEA1A}" type="pres">
      <dgm:prSet presAssocID="{6F1F949E-9D19-4CDC-8C8C-0FDA012EF5CF}" presName="node" presStyleLbl="node1" presStyleIdx="7" presStyleCnt="9">
        <dgm:presLayoutVars>
          <dgm:bulletEnabled val="1"/>
        </dgm:presLayoutVars>
      </dgm:prSet>
      <dgm:spPr/>
    </dgm:pt>
    <dgm:pt modelId="{4A33ABAA-91A7-4A84-9107-8B1085E23EC9}" type="pres">
      <dgm:prSet presAssocID="{9088260B-D2AD-4F00-93DE-FFBCCBA786B7}" presName="sibTrans" presStyleLbl="sibTrans2D1" presStyleIdx="7" presStyleCnt="8"/>
      <dgm:spPr/>
    </dgm:pt>
    <dgm:pt modelId="{6732671B-9B2C-4BF1-9216-B258225F3BA7}" type="pres">
      <dgm:prSet presAssocID="{9088260B-D2AD-4F00-93DE-FFBCCBA786B7}" presName="connectorText" presStyleLbl="sibTrans2D1" presStyleIdx="7" presStyleCnt="8"/>
      <dgm:spPr/>
    </dgm:pt>
    <dgm:pt modelId="{EBF62487-6213-4890-A762-2A882F45CB42}" type="pres">
      <dgm:prSet presAssocID="{A525553B-9A3B-4535-8138-B6243C1EA8A2}" presName="node" presStyleLbl="node1" presStyleIdx="8" presStyleCnt="9">
        <dgm:presLayoutVars>
          <dgm:bulletEnabled val="1"/>
        </dgm:presLayoutVars>
      </dgm:prSet>
      <dgm:spPr/>
    </dgm:pt>
  </dgm:ptLst>
  <dgm:cxnLst>
    <dgm:cxn modelId="{D81A8B04-0942-4FC9-A2C7-289A937D09D2}" srcId="{2FFA3E2C-14C9-4BA8-8503-C4AA40D1758E}" destId="{CE777A41-A3D1-4A31-B8B9-CF457E3B8E80}" srcOrd="2" destOrd="0" parTransId="{6DE40084-CD80-48E1-B1A7-5E9FFE9637C1}" sibTransId="{A1A74669-FF83-4B8D-904B-42B110B5BF25}"/>
    <dgm:cxn modelId="{F087AD06-48BB-4A65-876B-2D469AE487EC}" type="presOf" srcId="{6F1F949E-9D19-4CDC-8C8C-0FDA012EF5CF}" destId="{169127E5-65F5-428F-962B-746C2D9DEA1A}" srcOrd="0" destOrd="0" presId="urn:microsoft.com/office/officeart/2005/8/layout/process5"/>
    <dgm:cxn modelId="{3EE5380C-052B-4329-8A3B-B952D31B3352}" type="presOf" srcId="{2FFA3E2C-14C9-4BA8-8503-C4AA40D1758E}" destId="{9ECA8F5B-9EC6-47F2-9876-EAE9591A456B}" srcOrd="0" destOrd="0" presId="urn:microsoft.com/office/officeart/2005/8/layout/process5"/>
    <dgm:cxn modelId="{8942D210-A13D-4A77-AC71-316B365EFF20}" srcId="{2FFA3E2C-14C9-4BA8-8503-C4AA40D1758E}" destId="{F0D1697E-014E-40A7-BCCD-4521F6508CF2}" srcOrd="0" destOrd="0" parTransId="{794DDFCE-DAE6-4393-B7B3-198F46F2E67F}" sibTransId="{3EB56506-3375-41BA-8BFD-26AC13894D2E}"/>
    <dgm:cxn modelId="{C476F41A-B7DC-422A-B23A-BEF5B3E16743}" type="presOf" srcId="{9319A561-B0FB-4A22-8CA0-11DE28CBE8A5}" destId="{1E322426-8E51-49D2-95D7-571AF04B71F6}" srcOrd="0" destOrd="0" presId="urn:microsoft.com/office/officeart/2005/8/layout/process5"/>
    <dgm:cxn modelId="{8F5A591D-33BD-42EB-9951-1C5D490187F3}" type="presOf" srcId="{26819632-D565-4729-9A0A-C541535AA247}" destId="{6577AEA9-D89E-46BF-9A43-843B51601852}" srcOrd="1" destOrd="0" presId="urn:microsoft.com/office/officeart/2005/8/layout/process5"/>
    <dgm:cxn modelId="{209CFB22-B10F-4DE9-B8EA-08436090C4C0}" type="presOf" srcId="{95D14B49-FE0A-45CB-896B-7FA9DEBFCFC4}" destId="{E864323C-927A-4C7C-BA33-9CCC629B4084}" srcOrd="0" destOrd="0" presId="urn:microsoft.com/office/officeart/2005/8/layout/process5"/>
    <dgm:cxn modelId="{A27DA025-7269-4475-83CB-D4996720664B}" type="presOf" srcId="{9088260B-D2AD-4F00-93DE-FFBCCBA786B7}" destId="{4A33ABAA-91A7-4A84-9107-8B1085E23EC9}" srcOrd="0" destOrd="0" presId="urn:microsoft.com/office/officeart/2005/8/layout/process5"/>
    <dgm:cxn modelId="{A7CAF729-7EBA-46D9-BF31-3E4564A3B4C6}" type="presOf" srcId="{A1A74669-FF83-4B8D-904B-42B110B5BF25}" destId="{97EC3DCF-211F-4B33-B54E-ADD5EAE11E57}" srcOrd="0" destOrd="0" presId="urn:microsoft.com/office/officeart/2005/8/layout/process5"/>
    <dgm:cxn modelId="{1D598E2F-CBC5-4950-AC66-33DCF2A54B83}" type="presOf" srcId="{9088260B-D2AD-4F00-93DE-FFBCCBA786B7}" destId="{6732671B-9B2C-4BF1-9216-B258225F3BA7}" srcOrd="1" destOrd="0" presId="urn:microsoft.com/office/officeart/2005/8/layout/process5"/>
    <dgm:cxn modelId="{FA7BFC36-55D3-4764-89CF-13012688936C}" type="presOf" srcId="{549569A5-01C4-4B55-BE59-190BDD561EB6}" destId="{6A066C46-4295-4353-A9C8-DA11F25DC5DF}" srcOrd="0" destOrd="0" presId="urn:microsoft.com/office/officeart/2005/8/layout/process5"/>
    <dgm:cxn modelId="{68AFF740-406E-44A1-9692-4659E53FAF70}" type="presOf" srcId="{3EB56506-3375-41BA-8BFD-26AC13894D2E}" destId="{3AF8B242-CA64-4B14-813D-C7CE96917F39}" srcOrd="1" destOrd="0" presId="urn:microsoft.com/office/officeart/2005/8/layout/process5"/>
    <dgm:cxn modelId="{35DB955D-8E8E-425C-B0FC-AE410C4D6FF5}" srcId="{2FFA3E2C-14C9-4BA8-8503-C4AA40D1758E}" destId="{CC5EA25E-0B24-41B0-B7FF-BD030362A517}" srcOrd="1" destOrd="0" parTransId="{1C2F59F1-FA88-48CF-A497-481F67260EBD}" sibTransId="{26819632-D565-4729-9A0A-C541535AA247}"/>
    <dgm:cxn modelId="{74DB8248-EB7E-47B4-832F-673C29245A6C}" type="presOf" srcId="{CC5EA25E-0B24-41B0-B7FF-BD030362A517}" destId="{4AE338D9-A886-4D38-BD42-0134042153A7}" srcOrd="0" destOrd="0" presId="urn:microsoft.com/office/officeart/2005/8/layout/process5"/>
    <dgm:cxn modelId="{8451C649-9620-435B-A3E0-0D5DA003DA03}" srcId="{2FFA3E2C-14C9-4BA8-8503-C4AA40D1758E}" destId="{95D14B49-FE0A-45CB-896B-7FA9DEBFCFC4}" srcOrd="6" destOrd="0" parTransId="{94378FCB-A3CA-45E3-A193-0DC3B900C5B1}" sibTransId="{B956D0B4-ED1C-4DDD-9996-971F8C793518}"/>
    <dgm:cxn modelId="{1CACD36B-68BC-4666-A051-1F1052F22331}" type="presOf" srcId="{D4C42D34-A800-4F71-8DF6-B4F1177A972B}" destId="{759150A8-DDB9-4EC0-B623-BE0C6C68022A}" srcOrd="0" destOrd="0" presId="urn:microsoft.com/office/officeart/2005/8/layout/process5"/>
    <dgm:cxn modelId="{27967253-4B91-4A70-98E9-2B4A107D8798}" srcId="{2FFA3E2C-14C9-4BA8-8503-C4AA40D1758E}" destId="{9319A561-B0FB-4A22-8CA0-11DE28CBE8A5}" srcOrd="3" destOrd="0" parTransId="{40CF7F4F-BE2D-46C7-BC07-779842C6F839}" sibTransId="{F62E727C-73E1-44A7-A283-D75DA19A88C0}"/>
    <dgm:cxn modelId="{3B20C77D-BE4F-4CAD-A4B8-1B245D56533A}" srcId="{2FFA3E2C-14C9-4BA8-8503-C4AA40D1758E}" destId="{3D2290B7-987D-4D8E-8FE3-14C1FE44F8BA}" srcOrd="5" destOrd="0" parTransId="{A679D463-7EB8-4073-A9A5-E69DD8216E52}" sibTransId="{D4C42D34-A800-4F71-8DF6-B4F1177A972B}"/>
    <dgm:cxn modelId="{B2408B8D-7F33-4FBA-B050-FE8C9B5030A3}" type="presOf" srcId="{B956D0B4-ED1C-4DDD-9996-971F8C793518}" destId="{A4C3568B-BFE1-4665-B6E6-2D191D137A6C}" srcOrd="1" destOrd="0" presId="urn:microsoft.com/office/officeart/2005/8/layout/process5"/>
    <dgm:cxn modelId="{70159F8E-4912-426E-9E8F-873DDE41B85E}" type="presOf" srcId="{F0D1697E-014E-40A7-BCCD-4521F6508CF2}" destId="{18C912FC-FFF2-4193-A08E-6B512B96E622}" srcOrd="0" destOrd="0" presId="urn:microsoft.com/office/officeart/2005/8/layout/process5"/>
    <dgm:cxn modelId="{8B4EE99C-F9EB-42D0-A087-FE2E9ABB3340}" type="presOf" srcId="{B956D0B4-ED1C-4DDD-9996-971F8C793518}" destId="{5FA843F1-8E38-4FEA-8F8C-017EF20C9C6C}" srcOrd="0" destOrd="0" presId="urn:microsoft.com/office/officeart/2005/8/layout/process5"/>
    <dgm:cxn modelId="{EB1990A3-C49C-40CC-A55A-70FD46284BCB}" type="presOf" srcId="{F62E727C-73E1-44A7-A283-D75DA19A88C0}" destId="{3682EAA2-4E00-4569-B09F-E3AF9EF299AF}" srcOrd="1" destOrd="0" presId="urn:microsoft.com/office/officeart/2005/8/layout/process5"/>
    <dgm:cxn modelId="{05EF9BA3-EDC5-4CE3-B3EC-C0F6E69FBE6C}" type="presOf" srcId="{A525553B-9A3B-4535-8138-B6243C1EA8A2}" destId="{EBF62487-6213-4890-A762-2A882F45CB42}" srcOrd="0" destOrd="0" presId="urn:microsoft.com/office/officeart/2005/8/layout/process5"/>
    <dgm:cxn modelId="{5DF91DAF-650D-43B2-AF3D-0C14144D0B52}" type="presOf" srcId="{D4C42D34-A800-4F71-8DF6-B4F1177A972B}" destId="{E6346AB5-CEAD-45E5-ACA4-F028D06E48B3}" srcOrd="1" destOrd="0" presId="urn:microsoft.com/office/officeart/2005/8/layout/process5"/>
    <dgm:cxn modelId="{C03094BB-C7BD-40B1-9CB9-EBA30B3F6642}" srcId="{2FFA3E2C-14C9-4BA8-8503-C4AA40D1758E}" destId="{515C0F90-571A-4668-9546-591A43D070CF}" srcOrd="4" destOrd="0" parTransId="{26789F24-D2D1-4244-AADF-37167F10BD38}" sibTransId="{549569A5-01C4-4B55-BE59-190BDD561EB6}"/>
    <dgm:cxn modelId="{F46E29BC-D48D-4A03-BC1D-2A8627679A03}" type="presOf" srcId="{3D2290B7-987D-4D8E-8FE3-14C1FE44F8BA}" destId="{A272D9A6-B8F7-477C-99D4-A65D7B842FB2}" srcOrd="0" destOrd="0" presId="urn:microsoft.com/office/officeart/2005/8/layout/process5"/>
    <dgm:cxn modelId="{AC27E1BF-D035-4C4E-B62A-BE1590B72CDE}" type="presOf" srcId="{A1A74669-FF83-4B8D-904B-42B110B5BF25}" destId="{F03854C9-365E-46C6-ABF4-2EF478AF2155}" srcOrd="1" destOrd="0" presId="urn:microsoft.com/office/officeart/2005/8/layout/process5"/>
    <dgm:cxn modelId="{C8BAC9C2-C896-4087-A3C4-0E8E2D08C632}" srcId="{2FFA3E2C-14C9-4BA8-8503-C4AA40D1758E}" destId="{6F1F949E-9D19-4CDC-8C8C-0FDA012EF5CF}" srcOrd="7" destOrd="0" parTransId="{AAA3D956-B53B-4CCF-8523-FEF95B627DA7}" sibTransId="{9088260B-D2AD-4F00-93DE-FFBCCBA786B7}"/>
    <dgm:cxn modelId="{70E80ACE-24B6-4FF7-B0E9-20576B1E43AA}" type="presOf" srcId="{515C0F90-571A-4668-9546-591A43D070CF}" destId="{D0601156-61C6-4E27-9E4D-3B4DDDE29FEC}" srcOrd="0" destOrd="0" presId="urn:microsoft.com/office/officeart/2005/8/layout/process5"/>
    <dgm:cxn modelId="{169238D4-EB5C-406E-8E91-4DA5114B624C}" type="presOf" srcId="{CE777A41-A3D1-4A31-B8B9-CF457E3B8E80}" destId="{C619BCCC-2FD0-4696-8ADE-7D2ABC86AE0F}" srcOrd="0" destOrd="0" presId="urn:microsoft.com/office/officeart/2005/8/layout/process5"/>
    <dgm:cxn modelId="{C197C7D7-F13F-435D-839A-B08A839C5C95}" type="presOf" srcId="{F62E727C-73E1-44A7-A283-D75DA19A88C0}" destId="{372A39C7-D0CD-49F0-A8DB-DB9CB52754DF}" srcOrd="0" destOrd="0" presId="urn:microsoft.com/office/officeart/2005/8/layout/process5"/>
    <dgm:cxn modelId="{88B3DDD7-58E5-468B-B43D-2C2187160722}" type="presOf" srcId="{3EB56506-3375-41BA-8BFD-26AC13894D2E}" destId="{DB11C360-8DFC-44DB-ACD0-47A6B0AF4D27}" srcOrd="0" destOrd="0" presId="urn:microsoft.com/office/officeart/2005/8/layout/process5"/>
    <dgm:cxn modelId="{BF8619E4-D690-4416-BCB5-1C512B63C926}" type="presOf" srcId="{26819632-D565-4729-9A0A-C541535AA247}" destId="{A1D7909B-6481-46B9-A064-495F3B9F73CA}" srcOrd="0" destOrd="0" presId="urn:microsoft.com/office/officeart/2005/8/layout/process5"/>
    <dgm:cxn modelId="{EBD3F4E4-B75B-49FA-802A-B422CB78E9B4}" type="presOf" srcId="{549569A5-01C4-4B55-BE59-190BDD561EB6}" destId="{85A47D3D-A5CF-416F-8A27-6F2386CB4B0E}" srcOrd="1" destOrd="0" presId="urn:microsoft.com/office/officeart/2005/8/layout/process5"/>
    <dgm:cxn modelId="{527129FE-ACB1-46A7-9AB0-6E4F2E43C932}" srcId="{2FFA3E2C-14C9-4BA8-8503-C4AA40D1758E}" destId="{A525553B-9A3B-4535-8138-B6243C1EA8A2}" srcOrd="8" destOrd="0" parTransId="{10471A0A-713A-4FA7-ADA5-4D4C71519313}" sibTransId="{44B0DCCF-FBB4-42AF-A30F-41C6EE01BB3F}"/>
    <dgm:cxn modelId="{4AD39146-B6F8-400D-A338-56F011B902AC}" type="presParOf" srcId="{9ECA8F5B-9EC6-47F2-9876-EAE9591A456B}" destId="{18C912FC-FFF2-4193-A08E-6B512B96E622}" srcOrd="0" destOrd="0" presId="urn:microsoft.com/office/officeart/2005/8/layout/process5"/>
    <dgm:cxn modelId="{1D18EED7-78AC-4E53-A7BA-4F77512C0414}" type="presParOf" srcId="{9ECA8F5B-9EC6-47F2-9876-EAE9591A456B}" destId="{DB11C360-8DFC-44DB-ACD0-47A6B0AF4D27}" srcOrd="1" destOrd="0" presId="urn:microsoft.com/office/officeart/2005/8/layout/process5"/>
    <dgm:cxn modelId="{7C9B9FDF-A3EE-4A5C-A117-1FA773E2BFF5}" type="presParOf" srcId="{DB11C360-8DFC-44DB-ACD0-47A6B0AF4D27}" destId="{3AF8B242-CA64-4B14-813D-C7CE96917F39}" srcOrd="0" destOrd="0" presId="urn:microsoft.com/office/officeart/2005/8/layout/process5"/>
    <dgm:cxn modelId="{371BA7F9-5C55-4EA2-B01A-AECCF4CF3523}" type="presParOf" srcId="{9ECA8F5B-9EC6-47F2-9876-EAE9591A456B}" destId="{4AE338D9-A886-4D38-BD42-0134042153A7}" srcOrd="2" destOrd="0" presId="urn:microsoft.com/office/officeart/2005/8/layout/process5"/>
    <dgm:cxn modelId="{3490A281-7DEC-46E0-BAF3-473C1DD9449B}" type="presParOf" srcId="{9ECA8F5B-9EC6-47F2-9876-EAE9591A456B}" destId="{A1D7909B-6481-46B9-A064-495F3B9F73CA}" srcOrd="3" destOrd="0" presId="urn:microsoft.com/office/officeart/2005/8/layout/process5"/>
    <dgm:cxn modelId="{D91729E2-4DDB-49FC-8371-C1DAD2F36D06}" type="presParOf" srcId="{A1D7909B-6481-46B9-A064-495F3B9F73CA}" destId="{6577AEA9-D89E-46BF-9A43-843B51601852}" srcOrd="0" destOrd="0" presId="urn:microsoft.com/office/officeart/2005/8/layout/process5"/>
    <dgm:cxn modelId="{F3CFCAA9-8E79-4FBF-9B07-4A6AB9C22CD6}" type="presParOf" srcId="{9ECA8F5B-9EC6-47F2-9876-EAE9591A456B}" destId="{C619BCCC-2FD0-4696-8ADE-7D2ABC86AE0F}" srcOrd="4" destOrd="0" presId="urn:microsoft.com/office/officeart/2005/8/layout/process5"/>
    <dgm:cxn modelId="{2B04F125-9C5E-4C55-BA12-8FD345D00AD6}" type="presParOf" srcId="{9ECA8F5B-9EC6-47F2-9876-EAE9591A456B}" destId="{97EC3DCF-211F-4B33-B54E-ADD5EAE11E57}" srcOrd="5" destOrd="0" presId="urn:microsoft.com/office/officeart/2005/8/layout/process5"/>
    <dgm:cxn modelId="{ED29F116-6EFA-4A9B-911D-88B0280AD38A}" type="presParOf" srcId="{97EC3DCF-211F-4B33-B54E-ADD5EAE11E57}" destId="{F03854C9-365E-46C6-ABF4-2EF478AF2155}" srcOrd="0" destOrd="0" presId="urn:microsoft.com/office/officeart/2005/8/layout/process5"/>
    <dgm:cxn modelId="{0D47F8B0-5225-489D-AC50-7017FBEEA94F}" type="presParOf" srcId="{9ECA8F5B-9EC6-47F2-9876-EAE9591A456B}" destId="{1E322426-8E51-49D2-95D7-571AF04B71F6}" srcOrd="6" destOrd="0" presId="urn:microsoft.com/office/officeart/2005/8/layout/process5"/>
    <dgm:cxn modelId="{F940F0DD-1D59-425D-A786-E1299680F450}" type="presParOf" srcId="{9ECA8F5B-9EC6-47F2-9876-EAE9591A456B}" destId="{372A39C7-D0CD-49F0-A8DB-DB9CB52754DF}" srcOrd="7" destOrd="0" presId="urn:microsoft.com/office/officeart/2005/8/layout/process5"/>
    <dgm:cxn modelId="{328D6461-421D-4B8F-9FE8-465422D5DF17}" type="presParOf" srcId="{372A39C7-D0CD-49F0-A8DB-DB9CB52754DF}" destId="{3682EAA2-4E00-4569-B09F-E3AF9EF299AF}" srcOrd="0" destOrd="0" presId="urn:microsoft.com/office/officeart/2005/8/layout/process5"/>
    <dgm:cxn modelId="{4560B15F-E7BA-4F23-BB9D-7135308EBF10}" type="presParOf" srcId="{9ECA8F5B-9EC6-47F2-9876-EAE9591A456B}" destId="{D0601156-61C6-4E27-9E4D-3B4DDDE29FEC}" srcOrd="8" destOrd="0" presId="urn:microsoft.com/office/officeart/2005/8/layout/process5"/>
    <dgm:cxn modelId="{3D6605A4-0B9D-4E60-B3F2-2447CE6B6D8A}" type="presParOf" srcId="{9ECA8F5B-9EC6-47F2-9876-EAE9591A456B}" destId="{6A066C46-4295-4353-A9C8-DA11F25DC5DF}" srcOrd="9" destOrd="0" presId="urn:microsoft.com/office/officeart/2005/8/layout/process5"/>
    <dgm:cxn modelId="{755995D5-9C2A-43CB-B52D-828D07259DC1}" type="presParOf" srcId="{6A066C46-4295-4353-A9C8-DA11F25DC5DF}" destId="{85A47D3D-A5CF-416F-8A27-6F2386CB4B0E}" srcOrd="0" destOrd="0" presId="urn:microsoft.com/office/officeart/2005/8/layout/process5"/>
    <dgm:cxn modelId="{011098B5-594A-4114-BFEF-7C4538220483}" type="presParOf" srcId="{9ECA8F5B-9EC6-47F2-9876-EAE9591A456B}" destId="{A272D9A6-B8F7-477C-99D4-A65D7B842FB2}" srcOrd="10" destOrd="0" presId="urn:microsoft.com/office/officeart/2005/8/layout/process5"/>
    <dgm:cxn modelId="{723F40D2-3651-4919-83F0-64BB616403C2}" type="presParOf" srcId="{9ECA8F5B-9EC6-47F2-9876-EAE9591A456B}" destId="{759150A8-DDB9-4EC0-B623-BE0C6C68022A}" srcOrd="11" destOrd="0" presId="urn:microsoft.com/office/officeart/2005/8/layout/process5"/>
    <dgm:cxn modelId="{DE8C56BC-A7CC-40F6-BFF8-3311EA992A8C}" type="presParOf" srcId="{759150A8-DDB9-4EC0-B623-BE0C6C68022A}" destId="{E6346AB5-CEAD-45E5-ACA4-F028D06E48B3}" srcOrd="0" destOrd="0" presId="urn:microsoft.com/office/officeart/2005/8/layout/process5"/>
    <dgm:cxn modelId="{FEDB6E57-B90D-4C33-A46C-CD5FEB15BDC4}" type="presParOf" srcId="{9ECA8F5B-9EC6-47F2-9876-EAE9591A456B}" destId="{E864323C-927A-4C7C-BA33-9CCC629B4084}" srcOrd="12" destOrd="0" presId="urn:microsoft.com/office/officeart/2005/8/layout/process5"/>
    <dgm:cxn modelId="{54A43AB1-8A52-4D1F-942A-E407EFEF2C64}" type="presParOf" srcId="{9ECA8F5B-9EC6-47F2-9876-EAE9591A456B}" destId="{5FA843F1-8E38-4FEA-8F8C-017EF20C9C6C}" srcOrd="13" destOrd="0" presId="urn:microsoft.com/office/officeart/2005/8/layout/process5"/>
    <dgm:cxn modelId="{DE8FE6F8-C784-43E6-A789-A67D3A1CF13E}" type="presParOf" srcId="{5FA843F1-8E38-4FEA-8F8C-017EF20C9C6C}" destId="{A4C3568B-BFE1-4665-B6E6-2D191D137A6C}" srcOrd="0" destOrd="0" presId="urn:microsoft.com/office/officeart/2005/8/layout/process5"/>
    <dgm:cxn modelId="{B45758D8-E0BD-45E5-B973-C61893F042C6}" type="presParOf" srcId="{9ECA8F5B-9EC6-47F2-9876-EAE9591A456B}" destId="{169127E5-65F5-428F-962B-746C2D9DEA1A}" srcOrd="14" destOrd="0" presId="urn:microsoft.com/office/officeart/2005/8/layout/process5"/>
    <dgm:cxn modelId="{B569DAFC-EE11-4E2D-B689-FB89DA009A5C}" type="presParOf" srcId="{9ECA8F5B-9EC6-47F2-9876-EAE9591A456B}" destId="{4A33ABAA-91A7-4A84-9107-8B1085E23EC9}" srcOrd="15" destOrd="0" presId="urn:microsoft.com/office/officeart/2005/8/layout/process5"/>
    <dgm:cxn modelId="{ECAD9EEB-643A-41E7-B20E-5AB46E0015CF}" type="presParOf" srcId="{4A33ABAA-91A7-4A84-9107-8B1085E23EC9}" destId="{6732671B-9B2C-4BF1-9216-B258225F3BA7}" srcOrd="0" destOrd="0" presId="urn:microsoft.com/office/officeart/2005/8/layout/process5"/>
    <dgm:cxn modelId="{473FA8E5-25B5-4370-83C2-E95F2B9FE8CC}" type="presParOf" srcId="{9ECA8F5B-9EC6-47F2-9876-EAE9591A456B}" destId="{EBF62487-6213-4890-A762-2A882F45CB42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D526A6D-812A-4349-883B-53C871CE542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0EBC95A-356E-4774-AA9A-0118FBF33BFC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  <a:ln w="12700"/>
      </dgm:spPr>
      <dgm:t>
        <a:bodyPr/>
        <a:lstStyle/>
        <a:p>
          <a:endParaRPr lang="en-US" dirty="0"/>
        </a:p>
      </dgm:t>
    </dgm:pt>
    <dgm:pt modelId="{37B9A8FE-1127-454F-AA72-BCECCA8074DA}" type="parTrans" cxnId="{E97068B8-A690-4922-B2B7-3B3B1025CFAC}">
      <dgm:prSet/>
      <dgm:spPr/>
      <dgm:t>
        <a:bodyPr/>
        <a:lstStyle/>
        <a:p>
          <a:endParaRPr lang="en-US"/>
        </a:p>
      </dgm:t>
    </dgm:pt>
    <dgm:pt modelId="{5357AC72-B78B-4051-B62F-E8AE01FDE798}" type="sibTrans" cxnId="{E97068B8-A690-4922-B2B7-3B3B1025CFAC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2022E14F-67A7-4D49-B89E-9CAB49CD5913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  <a:ln w="12700"/>
      </dgm:spPr>
      <dgm:t>
        <a:bodyPr/>
        <a:lstStyle/>
        <a:p>
          <a:endParaRPr lang="en-US" dirty="0"/>
        </a:p>
      </dgm:t>
    </dgm:pt>
    <dgm:pt modelId="{D6441873-CC80-4C54-9EC7-0E563A1E335D}" type="parTrans" cxnId="{90272CBD-D312-43F3-9C6E-21E939C6DD32}">
      <dgm:prSet/>
      <dgm:spPr/>
      <dgm:t>
        <a:bodyPr/>
        <a:lstStyle/>
        <a:p>
          <a:endParaRPr lang="en-US"/>
        </a:p>
      </dgm:t>
    </dgm:pt>
    <dgm:pt modelId="{36D4D8D6-2315-4689-8330-A8F4ADC3A8AD}" type="sibTrans" cxnId="{90272CBD-D312-43F3-9C6E-21E939C6DD32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17D1114D-EC63-42A3-A4DE-D18DD52FE560}">
      <dgm:prSet phldrT="[Text]"/>
      <dgm:spPr>
        <a:blipFill rotWithShape="0">
          <a:blip xmlns:r="http://schemas.openxmlformats.org/officeDocument/2006/relationships" r:embed="rId3"/>
          <a:stretch>
            <a:fillRect/>
          </a:stretch>
        </a:blipFill>
        <a:ln w="12700"/>
      </dgm:spPr>
      <dgm:t>
        <a:bodyPr/>
        <a:lstStyle/>
        <a:p>
          <a:endParaRPr lang="en-US" dirty="0"/>
        </a:p>
      </dgm:t>
    </dgm:pt>
    <dgm:pt modelId="{C3FDA465-273E-479C-BF27-C95B67269F6B}" type="parTrans" cxnId="{C1BFE978-3929-4CCD-8FBC-1BEF63C94139}">
      <dgm:prSet/>
      <dgm:spPr/>
      <dgm:t>
        <a:bodyPr/>
        <a:lstStyle/>
        <a:p>
          <a:endParaRPr lang="en-US"/>
        </a:p>
      </dgm:t>
    </dgm:pt>
    <dgm:pt modelId="{F98D5D3B-E1F0-4D86-9A33-507B8F3135EF}" type="sibTrans" cxnId="{C1BFE978-3929-4CCD-8FBC-1BEF63C94139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7C783F5E-99B3-4107-AA37-156E84A98011}">
      <dgm:prSet phldrT="[Text]"/>
      <dgm:spPr>
        <a:blipFill rotWithShape="0">
          <a:blip xmlns:r="http://schemas.openxmlformats.org/officeDocument/2006/relationships" r:embed="rId4"/>
          <a:stretch>
            <a:fillRect/>
          </a:stretch>
        </a:blipFill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578B248D-C968-42D6-8519-7CF8CAC9A8F6}" type="parTrans" cxnId="{8EFD5675-9A6E-4DAD-86F9-7A7CDC805943}">
      <dgm:prSet/>
      <dgm:spPr/>
      <dgm:t>
        <a:bodyPr/>
        <a:lstStyle/>
        <a:p>
          <a:endParaRPr lang="en-US"/>
        </a:p>
      </dgm:t>
    </dgm:pt>
    <dgm:pt modelId="{4CD0B1AE-6F01-4AC8-85DF-CC4AEF3309B5}" type="sibTrans" cxnId="{8EFD5675-9A6E-4DAD-86F9-7A7CDC805943}">
      <dgm:prSet/>
      <dgm:spPr/>
      <dgm:t>
        <a:bodyPr/>
        <a:lstStyle/>
        <a:p>
          <a:endParaRPr lang="en-US"/>
        </a:p>
      </dgm:t>
    </dgm:pt>
    <dgm:pt modelId="{5C8D3257-B3D7-44E9-9F53-914B70366C0F}" type="pres">
      <dgm:prSet presAssocID="{BD526A6D-812A-4349-883B-53C871CE5423}" presName="Name0" presStyleCnt="0">
        <dgm:presLayoutVars>
          <dgm:dir/>
          <dgm:resizeHandles val="exact"/>
        </dgm:presLayoutVars>
      </dgm:prSet>
      <dgm:spPr/>
    </dgm:pt>
    <dgm:pt modelId="{207B6E72-3FDD-41BB-85E0-9C1C9FBC6227}" type="pres">
      <dgm:prSet presAssocID="{40EBC95A-356E-4774-AA9A-0118FBF33BFC}" presName="node" presStyleLbl="node1" presStyleIdx="0" presStyleCnt="4" custScaleX="161720" custScaleY="484264">
        <dgm:presLayoutVars>
          <dgm:bulletEnabled val="1"/>
        </dgm:presLayoutVars>
      </dgm:prSet>
      <dgm:spPr/>
    </dgm:pt>
    <dgm:pt modelId="{90F54CC5-401F-406B-97C1-B0FC22D7C1EC}" type="pres">
      <dgm:prSet presAssocID="{5357AC72-B78B-4051-B62F-E8AE01FDE798}" presName="sibTrans" presStyleLbl="sibTrans2D1" presStyleIdx="0" presStyleCnt="3" custScaleX="129751" custScaleY="89330" custLinFactNeighborX="-17417"/>
      <dgm:spPr/>
    </dgm:pt>
    <dgm:pt modelId="{E352CAAF-BFE2-46EE-8503-278011B4D511}" type="pres">
      <dgm:prSet presAssocID="{5357AC72-B78B-4051-B62F-E8AE01FDE798}" presName="connectorText" presStyleLbl="sibTrans2D1" presStyleIdx="0" presStyleCnt="3"/>
      <dgm:spPr/>
    </dgm:pt>
    <dgm:pt modelId="{841CFB5D-2C91-46EE-B290-2484083D6877}" type="pres">
      <dgm:prSet presAssocID="{2022E14F-67A7-4D49-B89E-9CAB49CD5913}" presName="node" presStyleLbl="node1" presStyleIdx="1" presStyleCnt="4" custScaleX="172573" custScaleY="491346">
        <dgm:presLayoutVars>
          <dgm:bulletEnabled val="1"/>
        </dgm:presLayoutVars>
      </dgm:prSet>
      <dgm:spPr/>
    </dgm:pt>
    <dgm:pt modelId="{B7BCDBAE-5F8F-4174-BE33-505C7B4D0504}" type="pres">
      <dgm:prSet presAssocID="{36D4D8D6-2315-4689-8330-A8F4ADC3A8AD}" presName="sibTrans" presStyleLbl="sibTrans2D1" presStyleIdx="1" presStyleCnt="3" custScaleX="128344"/>
      <dgm:spPr/>
    </dgm:pt>
    <dgm:pt modelId="{66A85CAA-2ABD-4549-A894-B1EDF1C099AF}" type="pres">
      <dgm:prSet presAssocID="{36D4D8D6-2315-4689-8330-A8F4ADC3A8AD}" presName="connectorText" presStyleLbl="sibTrans2D1" presStyleIdx="1" presStyleCnt="3"/>
      <dgm:spPr/>
    </dgm:pt>
    <dgm:pt modelId="{B1BB12C4-8895-4B14-8382-35CBAC3A9CA4}" type="pres">
      <dgm:prSet presAssocID="{17D1114D-EC63-42A3-A4DE-D18DD52FE560}" presName="node" presStyleLbl="node1" presStyleIdx="2" presStyleCnt="4" custScaleX="174678" custScaleY="510831" custLinFactNeighborX="-436" custLinFactNeighborY="4606">
        <dgm:presLayoutVars>
          <dgm:bulletEnabled val="1"/>
        </dgm:presLayoutVars>
      </dgm:prSet>
      <dgm:spPr/>
    </dgm:pt>
    <dgm:pt modelId="{00BB2815-E4B9-4E60-BF51-462EC0C72946}" type="pres">
      <dgm:prSet presAssocID="{F98D5D3B-E1F0-4D86-9A33-507B8F3135EF}" presName="sibTrans" presStyleLbl="sibTrans2D1" presStyleIdx="2" presStyleCnt="3" custScaleX="136441"/>
      <dgm:spPr/>
    </dgm:pt>
    <dgm:pt modelId="{F20D6AAD-BD8A-4CE8-8330-E2AE48C65309}" type="pres">
      <dgm:prSet presAssocID="{F98D5D3B-E1F0-4D86-9A33-507B8F3135EF}" presName="connectorText" presStyleLbl="sibTrans2D1" presStyleIdx="2" presStyleCnt="3"/>
      <dgm:spPr/>
    </dgm:pt>
    <dgm:pt modelId="{125142DA-ED3D-4D79-A794-F8BBF9CB31BE}" type="pres">
      <dgm:prSet presAssocID="{7C783F5E-99B3-4107-AA37-156E84A98011}" presName="node" presStyleLbl="node1" presStyleIdx="3" presStyleCnt="4" custScaleX="159432" custScaleY="505200">
        <dgm:presLayoutVars>
          <dgm:bulletEnabled val="1"/>
        </dgm:presLayoutVars>
      </dgm:prSet>
      <dgm:spPr/>
    </dgm:pt>
  </dgm:ptLst>
  <dgm:cxnLst>
    <dgm:cxn modelId="{9B567217-24A1-4F5C-84FA-DD6677D7E497}" type="presOf" srcId="{36D4D8D6-2315-4689-8330-A8F4ADC3A8AD}" destId="{B7BCDBAE-5F8F-4174-BE33-505C7B4D0504}" srcOrd="0" destOrd="0" presId="urn:microsoft.com/office/officeart/2005/8/layout/process1"/>
    <dgm:cxn modelId="{2A878822-08C7-48BF-8EA6-97FA089AEED3}" type="presOf" srcId="{40EBC95A-356E-4774-AA9A-0118FBF33BFC}" destId="{207B6E72-3FDD-41BB-85E0-9C1C9FBC6227}" srcOrd="0" destOrd="0" presId="urn:microsoft.com/office/officeart/2005/8/layout/process1"/>
    <dgm:cxn modelId="{4CE8ED2B-B6E6-4E4F-B431-F915C6EF1BB2}" type="presOf" srcId="{BD526A6D-812A-4349-883B-53C871CE5423}" destId="{5C8D3257-B3D7-44E9-9F53-914B70366C0F}" srcOrd="0" destOrd="0" presId="urn:microsoft.com/office/officeart/2005/8/layout/process1"/>
    <dgm:cxn modelId="{C75D7334-B233-4997-9514-382E5BE661EF}" type="presOf" srcId="{F98D5D3B-E1F0-4D86-9A33-507B8F3135EF}" destId="{00BB2815-E4B9-4E60-BF51-462EC0C72946}" srcOrd="0" destOrd="0" presId="urn:microsoft.com/office/officeart/2005/8/layout/process1"/>
    <dgm:cxn modelId="{C43BCF41-812B-49C0-AB02-D9494B5264B3}" type="presOf" srcId="{2022E14F-67A7-4D49-B89E-9CAB49CD5913}" destId="{841CFB5D-2C91-46EE-B290-2484083D6877}" srcOrd="0" destOrd="0" presId="urn:microsoft.com/office/officeart/2005/8/layout/process1"/>
    <dgm:cxn modelId="{8EFD5675-9A6E-4DAD-86F9-7A7CDC805943}" srcId="{BD526A6D-812A-4349-883B-53C871CE5423}" destId="{7C783F5E-99B3-4107-AA37-156E84A98011}" srcOrd="3" destOrd="0" parTransId="{578B248D-C968-42D6-8519-7CF8CAC9A8F6}" sibTransId="{4CD0B1AE-6F01-4AC8-85DF-CC4AEF3309B5}"/>
    <dgm:cxn modelId="{C1BFE978-3929-4CCD-8FBC-1BEF63C94139}" srcId="{BD526A6D-812A-4349-883B-53C871CE5423}" destId="{17D1114D-EC63-42A3-A4DE-D18DD52FE560}" srcOrd="2" destOrd="0" parTransId="{C3FDA465-273E-479C-BF27-C95B67269F6B}" sibTransId="{F98D5D3B-E1F0-4D86-9A33-507B8F3135EF}"/>
    <dgm:cxn modelId="{22DFB8A4-3DFF-4AA8-9CE0-65657C3F0327}" type="presOf" srcId="{17D1114D-EC63-42A3-A4DE-D18DD52FE560}" destId="{B1BB12C4-8895-4B14-8382-35CBAC3A9CA4}" srcOrd="0" destOrd="0" presId="urn:microsoft.com/office/officeart/2005/8/layout/process1"/>
    <dgm:cxn modelId="{E97068B8-A690-4922-B2B7-3B3B1025CFAC}" srcId="{BD526A6D-812A-4349-883B-53C871CE5423}" destId="{40EBC95A-356E-4774-AA9A-0118FBF33BFC}" srcOrd="0" destOrd="0" parTransId="{37B9A8FE-1127-454F-AA72-BCECCA8074DA}" sibTransId="{5357AC72-B78B-4051-B62F-E8AE01FDE798}"/>
    <dgm:cxn modelId="{BB6F7BBB-F372-4B54-AF09-3C47F2E8D6C7}" type="presOf" srcId="{7C783F5E-99B3-4107-AA37-156E84A98011}" destId="{125142DA-ED3D-4D79-A794-F8BBF9CB31BE}" srcOrd="0" destOrd="0" presId="urn:microsoft.com/office/officeart/2005/8/layout/process1"/>
    <dgm:cxn modelId="{90272CBD-D312-43F3-9C6E-21E939C6DD32}" srcId="{BD526A6D-812A-4349-883B-53C871CE5423}" destId="{2022E14F-67A7-4D49-B89E-9CAB49CD5913}" srcOrd="1" destOrd="0" parTransId="{D6441873-CC80-4C54-9EC7-0E563A1E335D}" sibTransId="{36D4D8D6-2315-4689-8330-A8F4ADC3A8AD}"/>
    <dgm:cxn modelId="{F028CBDE-D1F6-40CB-9396-316DFCD017F9}" type="presOf" srcId="{5357AC72-B78B-4051-B62F-E8AE01FDE798}" destId="{E352CAAF-BFE2-46EE-8503-278011B4D511}" srcOrd="1" destOrd="0" presId="urn:microsoft.com/office/officeart/2005/8/layout/process1"/>
    <dgm:cxn modelId="{9CF1A5E4-A946-4953-886B-73C85ABE1C6C}" type="presOf" srcId="{5357AC72-B78B-4051-B62F-E8AE01FDE798}" destId="{90F54CC5-401F-406B-97C1-B0FC22D7C1EC}" srcOrd="0" destOrd="0" presId="urn:microsoft.com/office/officeart/2005/8/layout/process1"/>
    <dgm:cxn modelId="{56B9F6E5-1FE7-4512-AD79-70D2F5357818}" type="presOf" srcId="{F98D5D3B-E1F0-4D86-9A33-507B8F3135EF}" destId="{F20D6AAD-BD8A-4CE8-8330-E2AE48C65309}" srcOrd="1" destOrd="0" presId="urn:microsoft.com/office/officeart/2005/8/layout/process1"/>
    <dgm:cxn modelId="{B54C27F3-DF78-4ED1-8523-BAFC0862C848}" type="presOf" srcId="{36D4D8D6-2315-4689-8330-A8F4ADC3A8AD}" destId="{66A85CAA-2ABD-4549-A894-B1EDF1C099AF}" srcOrd="1" destOrd="0" presId="urn:microsoft.com/office/officeart/2005/8/layout/process1"/>
    <dgm:cxn modelId="{7D9F2702-E844-4D07-A1CA-0C04BB351E0F}" type="presParOf" srcId="{5C8D3257-B3D7-44E9-9F53-914B70366C0F}" destId="{207B6E72-3FDD-41BB-85E0-9C1C9FBC6227}" srcOrd="0" destOrd="0" presId="urn:microsoft.com/office/officeart/2005/8/layout/process1"/>
    <dgm:cxn modelId="{52B773F6-6FC0-4999-8DE8-C035C7AABD5C}" type="presParOf" srcId="{5C8D3257-B3D7-44E9-9F53-914B70366C0F}" destId="{90F54CC5-401F-406B-97C1-B0FC22D7C1EC}" srcOrd="1" destOrd="0" presId="urn:microsoft.com/office/officeart/2005/8/layout/process1"/>
    <dgm:cxn modelId="{074A9008-30E0-4420-9592-6063DA537B0A}" type="presParOf" srcId="{90F54CC5-401F-406B-97C1-B0FC22D7C1EC}" destId="{E352CAAF-BFE2-46EE-8503-278011B4D511}" srcOrd="0" destOrd="0" presId="urn:microsoft.com/office/officeart/2005/8/layout/process1"/>
    <dgm:cxn modelId="{5684FA1D-AF1D-4D62-A888-4ECBC295BD90}" type="presParOf" srcId="{5C8D3257-B3D7-44E9-9F53-914B70366C0F}" destId="{841CFB5D-2C91-46EE-B290-2484083D6877}" srcOrd="2" destOrd="0" presId="urn:microsoft.com/office/officeart/2005/8/layout/process1"/>
    <dgm:cxn modelId="{7C4282F2-95FD-41BB-BC1D-D6F4724FCBCE}" type="presParOf" srcId="{5C8D3257-B3D7-44E9-9F53-914B70366C0F}" destId="{B7BCDBAE-5F8F-4174-BE33-505C7B4D0504}" srcOrd="3" destOrd="0" presId="urn:microsoft.com/office/officeart/2005/8/layout/process1"/>
    <dgm:cxn modelId="{18B37184-D3AE-4278-BF67-A7673C75168D}" type="presParOf" srcId="{B7BCDBAE-5F8F-4174-BE33-505C7B4D0504}" destId="{66A85CAA-2ABD-4549-A894-B1EDF1C099AF}" srcOrd="0" destOrd="0" presId="urn:microsoft.com/office/officeart/2005/8/layout/process1"/>
    <dgm:cxn modelId="{1DD8ECC9-127C-4C22-876C-20E634749EBD}" type="presParOf" srcId="{5C8D3257-B3D7-44E9-9F53-914B70366C0F}" destId="{B1BB12C4-8895-4B14-8382-35CBAC3A9CA4}" srcOrd="4" destOrd="0" presId="urn:microsoft.com/office/officeart/2005/8/layout/process1"/>
    <dgm:cxn modelId="{24DBA868-379F-4BA3-A4FA-C8EB822A50C7}" type="presParOf" srcId="{5C8D3257-B3D7-44E9-9F53-914B70366C0F}" destId="{00BB2815-E4B9-4E60-BF51-462EC0C72946}" srcOrd="5" destOrd="0" presId="urn:microsoft.com/office/officeart/2005/8/layout/process1"/>
    <dgm:cxn modelId="{D8E83D39-8360-4B45-B0CC-57098D04F84F}" type="presParOf" srcId="{00BB2815-E4B9-4E60-BF51-462EC0C72946}" destId="{F20D6AAD-BD8A-4CE8-8330-E2AE48C65309}" srcOrd="0" destOrd="0" presId="urn:microsoft.com/office/officeart/2005/8/layout/process1"/>
    <dgm:cxn modelId="{ADFB26DB-ADC6-4919-BA95-B33C20B43E1E}" type="presParOf" srcId="{5C8D3257-B3D7-44E9-9F53-914B70366C0F}" destId="{125142DA-ED3D-4D79-A794-F8BBF9CB31B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C3C00-3729-48BC-9F82-8B08E346DEE7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09AD97-940B-4E9B-B121-73ED62A6914F}">
      <dsp:nvSpPr>
        <dsp:cNvPr id="0" name=""/>
        <dsp:cNvSpPr/>
      </dsp:nvSpPr>
      <dsp:spPr>
        <a:xfrm>
          <a:off x="610504" y="416587"/>
          <a:ext cx="10361913" cy="833607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6167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traditional system to determine water quality is not reliable.</a:t>
          </a:r>
          <a:endParaRPr lang="en-US" sz="2000" kern="1200" dirty="0"/>
        </a:p>
      </dsp:txBody>
      <dsp:txXfrm>
        <a:off x="610504" y="416587"/>
        <a:ext cx="10361913" cy="833607"/>
      </dsp:txXfrm>
    </dsp:sp>
    <dsp:sp modelId="{EDD2350F-F5E8-4389-A4A2-F171468A67E8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9417B-6185-4E3A-82DD-E08533207000}">
      <dsp:nvSpPr>
        <dsp:cNvPr id="0" name=""/>
        <dsp:cNvSpPr/>
      </dsp:nvSpPr>
      <dsp:spPr>
        <a:xfrm>
          <a:off x="1088431" y="1667215"/>
          <a:ext cx="9883986" cy="833607"/>
        </a:xfrm>
        <a:prstGeom prst="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6167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rely on collecting water samples, testing and analyses in water laboratories that is costly </a:t>
          </a: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and time consuming.</a:t>
          </a:r>
          <a:endParaRPr lang="en-US" sz="2000" kern="1200" dirty="0"/>
        </a:p>
      </dsp:txBody>
      <dsp:txXfrm>
        <a:off x="1088431" y="1667215"/>
        <a:ext cx="9883986" cy="833607"/>
      </dsp:txXfrm>
    </dsp:sp>
    <dsp:sp modelId="{524A65BA-10C7-439A-AD76-9D6777EB23D6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A75A93-E417-4FFC-BBB7-29A6E0E2433B}">
      <dsp:nvSpPr>
        <dsp:cNvPr id="0" name=""/>
        <dsp:cNvSpPr/>
      </dsp:nvSpPr>
      <dsp:spPr>
        <a:xfrm>
          <a:off x="1088431" y="2917843"/>
          <a:ext cx="9883986" cy="833607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6167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Human errors can occur and may not provide accurate result.</a:t>
          </a:r>
          <a:endParaRPr lang="en-US" sz="2000" kern="1200" dirty="0"/>
        </a:p>
      </dsp:txBody>
      <dsp:txXfrm>
        <a:off x="1088431" y="2917843"/>
        <a:ext cx="9883986" cy="833607"/>
      </dsp:txXfrm>
    </dsp:sp>
    <dsp:sp modelId="{58EC86DC-DF8A-4320-9CE7-6BCF5BA933E8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012BE-F0A6-4648-9928-D2B4F4084590}">
      <dsp:nvSpPr>
        <dsp:cNvPr id="0" name=""/>
        <dsp:cNvSpPr/>
      </dsp:nvSpPr>
      <dsp:spPr>
        <a:xfrm>
          <a:off x="609572" y="4199465"/>
          <a:ext cx="10361913" cy="833607"/>
        </a:xfrm>
        <a:prstGeom prst="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61676" tIns="50800" rIns="50800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lack capability for real-time data capture, analyses and stakeholders can’t do fast dissemination on information for making timely and appropriate decisions.</a:t>
          </a: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endParaRPr lang="en-US" sz="1600" kern="1200" dirty="0">
            <a:latin typeface="Times New Roman"/>
            <a:cs typeface="Times New Roman"/>
          </a:endParaRPr>
        </a:p>
      </dsp:txBody>
      <dsp:txXfrm>
        <a:off x="609572" y="4199465"/>
        <a:ext cx="10361913" cy="833607"/>
      </dsp:txXfrm>
    </dsp:sp>
    <dsp:sp modelId="{A9EC5150-DC89-4CC9-97F5-1ACA76005179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C3C00-3729-48BC-9F82-8B08E346DEE7}">
      <dsp:nvSpPr>
        <dsp:cNvPr id="0" name=""/>
        <dsp:cNvSpPr/>
      </dsp:nvSpPr>
      <dsp:spPr>
        <a:xfrm>
          <a:off x="-1743033" y="-295197"/>
          <a:ext cx="2275261" cy="2275261"/>
        </a:xfrm>
        <a:prstGeom prst="blockArc">
          <a:avLst>
            <a:gd name="adj1" fmla="val 18900000"/>
            <a:gd name="adj2" fmla="val 2700000"/>
            <a:gd name="adj3" fmla="val 949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09AD97-940B-4E9B-B121-73ED62A6914F}">
      <dsp:nvSpPr>
        <dsp:cNvPr id="0" name=""/>
        <dsp:cNvSpPr/>
      </dsp:nvSpPr>
      <dsp:spPr>
        <a:xfrm>
          <a:off x="519418" y="457199"/>
          <a:ext cx="10224781" cy="831069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6868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Designing a Real Time IoT Based Water Quality Monitoring System</a:t>
          </a:r>
          <a:endParaRPr lang="en-US" sz="2400" kern="1200" dirty="0"/>
        </a:p>
      </dsp:txBody>
      <dsp:txXfrm>
        <a:off x="519418" y="457199"/>
        <a:ext cx="10224781" cy="831069"/>
      </dsp:txXfrm>
    </dsp:sp>
    <dsp:sp modelId="{EDD2350F-F5E8-4389-A4A2-F171468A67E8}">
      <dsp:nvSpPr>
        <dsp:cNvPr id="0" name=""/>
        <dsp:cNvSpPr/>
      </dsp:nvSpPr>
      <dsp:spPr>
        <a:xfrm>
          <a:off x="0" y="304804"/>
          <a:ext cx="1038836" cy="10388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C3C00-3729-48BC-9F82-8B08E346DEE7}">
      <dsp:nvSpPr>
        <dsp:cNvPr id="0" name=""/>
        <dsp:cNvSpPr/>
      </dsp:nvSpPr>
      <dsp:spPr>
        <a:xfrm>
          <a:off x="-3713065" y="-570431"/>
          <a:ext cx="4425930" cy="4425930"/>
        </a:xfrm>
        <a:prstGeom prst="blockArc">
          <a:avLst>
            <a:gd name="adj1" fmla="val 18900000"/>
            <a:gd name="adj2" fmla="val 2700000"/>
            <a:gd name="adj3" fmla="val 488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09AD97-940B-4E9B-B121-73ED62A6914F}">
      <dsp:nvSpPr>
        <dsp:cNvPr id="0" name=""/>
        <dsp:cNvSpPr/>
      </dsp:nvSpPr>
      <dsp:spPr>
        <a:xfrm>
          <a:off x="472449" y="352461"/>
          <a:ext cx="10242898" cy="657013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2150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 open-source system development of water monitoring </a:t>
          </a:r>
        </a:p>
      </dsp:txBody>
      <dsp:txXfrm>
        <a:off x="472449" y="352461"/>
        <a:ext cx="10242898" cy="657013"/>
      </dsp:txXfrm>
    </dsp:sp>
    <dsp:sp modelId="{EDD2350F-F5E8-4389-A4A2-F171468A67E8}">
      <dsp:nvSpPr>
        <dsp:cNvPr id="0" name=""/>
        <dsp:cNvSpPr/>
      </dsp:nvSpPr>
      <dsp:spPr>
        <a:xfrm>
          <a:off x="47783" y="231983"/>
          <a:ext cx="821266" cy="8212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BFD74-643E-48D8-8CB8-AB965DD13510}">
      <dsp:nvSpPr>
        <dsp:cNvPr id="0" name=""/>
        <dsp:cNvSpPr/>
      </dsp:nvSpPr>
      <dsp:spPr>
        <a:xfrm>
          <a:off x="697241" y="1314026"/>
          <a:ext cx="10004074" cy="657013"/>
        </a:xfrm>
        <a:prstGeom prst="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52150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Reduce import cost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7241" y="1314026"/>
        <a:ext cx="10004074" cy="657013"/>
      </dsp:txXfrm>
    </dsp:sp>
    <dsp:sp modelId="{6D6ED54D-FCA3-43F0-AA07-93113BF565D8}">
      <dsp:nvSpPr>
        <dsp:cNvPr id="0" name=""/>
        <dsp:cNvSpPr/>
      </dsp:nvSpPr>
      <dsp:spPr>
        <a:xfrm>
          <a:off x="286608" y="1231900"/>
          <a:ext cx="821266" cy="8212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95DA1-C972-472B-B126-67D621C68129}">
      <dsp:nvSpPr>
        <dsp:cNvPr id="0" name=""/>
        <dsp:cNvSpPr/>
      </dsp:nvSpPr>
      <dsp:spPr>
        <a:xfrm>
          <a:off x="458417" y="2299546"/>
          <a:ext cx="10242898" cy="657013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52150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Improve local capacity building</a:t>
          </a:r>
        </a:p>
      </dsp:txBody>
      <dsp:txXfrm>
        <a:off x="458417" y="2299546"/>
        <a:ext cx="10242898" cy="657013"/>
      </dsp:txXfrm>
    </dsp:sp>
    <dsp:sp modelId="{66DBCE94-1787-406C-A764-AAAD7BB2C24B}">
      <dsp:nvSpPr>
        <dsp:cNvPr id="0" name=""/>
        <dsp:cNvSpPr/>
      </dsp:nvSpPr>
      <dsp:spPr>
        <a:xfrm>
          <a:off x="47783" y="2217420"/>
          <a:ext cx="821266" cy="8212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0F10C-C015-49E3-81CB-ED527F266102}">
      <dsp:nvSpPr>
        <dsp:cNvPr id="0" name=""/>
        <dsp:cNvSpPr/>
      </dsp:nvSpPr>
      <dsp:spPr>
        <a:xfrm rot="5400000">
          <a:off x="5416353" y="-2947598"/>
          <a:ext cx="1121542" cy="712012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Maintain a continuous healthy water supply</a:t>
          </a:r>
          <a:endParaRPr lang="en-US" sz="3200" kern="1200" dirty="0"/>
        </a:p>
      </dsp:txBody>
      <dsp:txXfrm rot="-5400000">
        <a:off x="2417061" y="106443"/>
        <a:ext cx="7065379" cy="1012044"/>
      </dsp:txXfrm>
    </dsp:sp>
    <dsp:sp modelId="{6794E305-EAC4-4364-8C94-0AE64CED17EB}">
      <dsp:nvSpPr>
        <dsp:cNvPr id="0" name=""/>
        <dsp:cNvSpPr/>
      </dsp:nvSpPr>
      <dsp:spPr>
        <a:xfrm>
          <a:off x="1566664" y="10167"/>
          <a:ext cx="871743" cy="114903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900" kern="1200" dirty="0"/>
        </a:p>
      </dsp:txBody>
      <dsp:txXfrm>
        <a:off x="1609219" y="52722"/>
        <a:ext cx="786633" cy="1063923"/>
      </dsp:txXfrm>
    </dsp:sp>
    <dsp:sp modelId="{408539BC-0843-4EBF-A2C8-8C3E13297DEB}">
      <dsp:nvSpPr>
        <dsp:cNvPr id="0" name=""/>
        <dsp:cNvSpPr/>
      </dsp:nvSpPr>
      <dsp:spPr>
        <a:xfrm rot="5400000">
          <a:off x="5437700" y="-1717913"/>
          <a:ext cx="1121542" cy="712012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Fish pond water quality testing</a:t>
          </a:r>
          <a:endParaRPr lang="en-US" sz="3200" kern="1200" dirty="0"/>
        </a:p>
      </dsp:txBody>
      <dsp:txXfrm rot="-5400000">
        <a:off x="2438408" y="1336128"/>
        <a:ext cx="7065379" cy="1012044"/>
      </dsp:txXfrm>
    </dsp:sp>
    <dsp:sp modelId="{CE4ECAC8-60D3-4501-9CC1-F1025D0098CF}">
      <dsp:nvSpPr>
        <dsp:cNvPr id="0" name=""/>
        <dsp:cNvSpPr/>
      </dsp:nvSpPr>
      <dsp:spPr>
        <a:xfrm>
          <a:off x="1566664" y="1220213"/>
          <a:ext cx="871743" cy="12438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121920" rIns="243840" bIns="12192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400" kern="1200" dirty="0"/>
        </a:p>
      </dsp:txBody>
      <dsp:txXfrm>
        <a:off x="1609219" y="1262768"/>
        <a:ext cx="786633" cy="1158764"/>
      </dsp:txXfrm>
    </dsp:sp>
    <dsp:sp modelId="{EA491CE7-5F87-41D2-B867-F232D766E442}">
      <dsp:nvSpPr>
        <dsp:cNvPr id="0" name=""/>
        <dsp:cNvSpPr/>
      </dsp:nvSpPr>
      <dsp:spPr>
        <a:xfrm rot="5400000">
          <a:off x="5437700" y="-443546"/>
          <a:ext cx="1121542" cy="7120128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Industrial Waste Cleaning purpose</a:t>
          </a:r>
          <a:endParaRPr lang="en-US" sz="3200" kern="1200" dirty="0"/>
        </a:p>
      </dsp:txBody>
      <dsp:txXfrm rot="-5400000">
        <a:off x="2438408" y="2610495"/>
        <a:ext cx="7065379" cy="1012044"/>
      </dsp:txXfrm>
    </dsp:sp>
    <dsp:sp modelId="{F5E094E7-D82D-4C98-86C2-A940EB4EA133}">
      <dsp:nvSpPr>
        <dsp:cNvPr id="0" name=""/>
        <dsp:cNvSpPr/>
      </dsp:nvSpPr>
      <dsp:spPr>
        <a:xfrm>
          <a:off x="1566664" y="2534184"/>
          <a:ext cx="871743" cy="116466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</dsp:txBody>
      <dsp:txXfrm>
        <a:off x="1609219" y="2576739"/>
        <a:ext cx="786633" cy="10795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912FC-FFF2-4193-A08E-6B512B96E622}">
      <dsp:nvSpPr>
        <dsp:cNvPr id="0" name=""/>
        <dsp:cNvSpPr/>
      </dsp:nvSpPr>
      <dsp:spPr>
        <a:xfrm>
          <a:off x="278539" y="0"/>
          <a:ext cx="1675990" cy="1005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Literature Review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Ignite Funding</a:t>
          </a:r>
        </a:p>
      </dsp:txBody>
      <dsp:txXfrm>
        <a:off x="307992" y="29453"/>
        <a:ext cx="1617084" cy="946688"/>
      </dsp:txXfrm>
    </dsp:sp>
    <dsp:sp modelId="{DB11C360-8DFC-44DB-ACD0-47A6B0AF4D27}">
      <dsp:nvSpPr>
        <dsp:cNvPr id="0" name=""/>
        <dsp:cNvSpPr/>
      </dsp:nvSpPr>
      <dsp:spPr>
        <a:xfrm rot="1110">
          <a:off x="2094554" y="295344"/>
          <a:ext cx="337331" cy="4156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094554" y="378457"/>
        <a:ext cx="236132" cy="249387"/>
      </dsp:txXfrm>
    </dsp:sp>
    <dsp:sp modelId="{4AE338D9-A886-4D38-BD42-0134042153A7}">
      <dsp:nvSpPr>
        <dsp:cNvPr id="0" name=""/>
        <dsp:cNvSpPr/>
      </dsp:nvSpPr>
      <dsp:spPr>
        <a:xfrm>
          <a:off x="2591004" y="746"/>
          <a:ext cx="1675990" cy="1005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Sensors Interfacing with Arduino/ESP8266</a:t>
          </a:r>
        </a:p>
      </dsp:txBody>
      <dsp:txXfrm>
        <a:off x="2620457" y="30199"/>
        <a:ext cx="1617084" cy="946688"/>
      </dsp:txXfrm>
    </dsp:sp>
    <dsp:sp modelId="{A1D7909B-6481-46B9-A064-495F3B9F73CA}">
      <dsp:nvSpPr>
        <dsp:cNvPr id="0" name=""/>
        <dsp:cNvSpPr/>
      </dsp:nvSpPr>
      <dsp:spPr>
        <a:xfrm>
          <a:off x="4414482" y="295720"/>
          <a:ext cx="355310" cy="4156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414482" y="378849"/>
        <a:ext cx="248717" cy="249387"/>
      </dsp:txXfrm>
    </dsp:sp>
    <dsp:sp modelId="{C619BCCC-2FD0-4696-8ADE-7D2ABC86AE0F}">
      <dsp:nvSpPr>
        <dsp:cNvPr id="0" name=""/>
        <dsp:cNvSpPr/>
      </dsp:nvSpPr>
      <dsp:spPr>
        <a:xfrm>
          <a:off x="4937391" y="746"/>
          <a:ext cx="1675990" cy="1005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Test sensors at Different Liquid samples</a:t>
          </a:r>
        </a:p>
      </dsp:txBody>
      <dsp:txXfrm>
        <a:off x="4966844" y="30199"/>
        <a:ext cx="1617084" cy="946688"/>
      </dsp:txXfrm>
    </dsp:sp>
    <dsp:sp modelId="{97EC3DCF-211F-4B33-B54E-ADD5EAE11E57}">
      <dsp:nvSpPr>
        <dsp:cNvPr id="0" name=""/>
        <dsp:cNvSpPr/>
      </dsp:nvSpPr>
      <dsp:spPr>
        <a:xfrm rot="5400000">
          <a:off x="5597731" y="1123660"/>
          <a:ext cx="355310" cy="4156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5650693" y="1153828"/>
        <a:ext cx="249387" cy="248717"/>
      </dsp:txXfrm>
    </dsp:sp>
    <dsp:sp modelId="{1E322426-8E51-49D2-95D7-571AF04B71F6}">
      <dsp:nvSpPr>
        <dsp:cNvPr id="0" name=""/>
        <dsp:cNvSpPr/>
      </dsp:nvSpPr>
      <dsp:spPr>
        <a:xfrm>
          <a:off x="4937391" y="1676737"/>
          <a:ext cx="1675990" cy="1005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IoT Platform Selection</a:t>
          </a:r>
        </a:p>
      </dsp:txBody>
      <dsp:txXfrm>
        <a:off x="4966844" y="1706190"/>
        <a:ext cx="1617084" cy="946688"/>
      </dsp:txXfrm>
    </dsp:sp>
    <dsp:sp modelId="{372A39C7-D0CD-49F0-A8DB-DB9CB52754DF}">
      <dsp:nvSpPr>
        <dsp:cNvPr id="0" name=""/>
        <dsp:cNvSpPr/>
      </dsp:nvSpPr>
      <dsp:spPr>
        <a:xfrm rot="10800000">
          <a:off x="4434594" y="1971711"/>
          <a:ext cx="355310" cy="4156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4541187" y="2054840"/>
        <a:ext cx="248717" cy="249387"/>
      </dsp:txXfrm>
    </dsp:sp>
    <dsp:sp modelId="{D0601156-61C6-4E27-9E4D-3B4DDDE29FEC}">
      <dsp:nvSpPr>
        <dsp:cNvPr id="0" name=""/>
        <dsp:cNvSpPr/>
      </dsp:nvSpPr>
      <dsp:spPr>
        <a:xfrm>
          <a:off x="2591004" y="1676737"/>
          <a:ext cx="1675990" cy="1005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Shifting to Cloud</a:t>
          </a:r>
        </a:p>
      </dsp:txBody>
      <dsp:txXfrm>
        <a:off x="2620457" y="1706190"/>
        <a:ext cx="1617084" cy="946688"/>
      </dsp:txXfrm>
    </dsp:sp>
    <dsp:sp modelId="{6A066C46-4295-4353-A9C8-DA11F25DC5DF}">
      <dsp:nvSpPr>
        <dsp:cNvPr id="0" name=""/>
        <dsp:cNvSpPr/>
      </dsp:nvSpPr>
      <dsp:spPr>
        <a:xfrm rot="10800000">
          <a:off x="2088207" y="1971711"/>
          <a:ext cx="355310" cy="4156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2194800" y="2054840"/>
        <a:ext cx="248717" cy="249387"/>
      </dsp:txXfrm>
    </dsp:sp>
    <dsp:sp modelId="{A272D9A6-B8F7-477C-99D4-A65D7B842FB2}">
      <dsp:nvSpPr>
        <dsp:cNvPr id="0" name=""/>
        <dsp:cNvSpPr/>
      </dsp:nvSpPr>
      <dsp:spPr>
        <a:xfrm>
          <a:off x="244617" y="1676737"/>
          <a:ext cx="1675990" cy="1005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Visualization &amp; Monitoring on Dashboard</a:t>
          </a:r>
        </a:p>
      </dsp:txBody>
      <dsp:txXfrm>
        <a:off x="274070" y="1706190"/>
        <a:ext cx="1617084" cy="946688"/>
      </dsp:txXfrm>
    </dsp:sp>
    <dsp:sp modelId="{759150A8-DDB9-4EC0-B623-BE0C6C68022A}">
      <dsp:nvSpPr>
        <dsp:cNvPr id="0" name=""/>
        <dsp:cNvSpPr/>
      </dsp:nvSpPr>
      <dsp:spPr>
        <a:xfrm rot="5400000">
          <a:off x="904957" y="2799651"/>
          <a:ext cx="355310" cy="4156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957919" y="2829819"/>
        <a:ext cx="249387" cy="248717"/>
      </dsp:txXfrm>
    </dsp:sp>
    <dsp:sp modelId="{E864323C-927A-4C7C-BA33-9CCC629B4084}">
      <dsp:nvSpPr>
        <dsp:cNvPr id="0" name=""/>
        <dsp:cNvSpPr/>
      </dsp:nvSpPr>
      <dsp:spPr>
        <a:xfrm>
          <a:off x="244617" y="3352728"/>
          <a:ext cx="1675990" cy="1005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Email Alert</a:t>
          </a:r>
        </a:p>
      </dsp:txBody>
      <dsp:txXfrm>
        <a:off x="274070" y="3382181"/>
        <a:ext cx="1617084" cy="946688"/>
      </dsp:txXfrm>
    </dsp:sp>
    <dsp:sp modelId="{5FA843F1-8E38-4FEA-8F8C-017EF20C9C6C}">
      <dsp:nvSpPr>
        <dsp:cNvPr id="0" name=""/>
        <dsp:cNvSpPr/>
      </dsp:nvSpPr>
      <dsp:spPr>
        <a:xfrm>
          <a:off x="2068095" y="3647702"/>
          <a:ext cx="355310" cy="4156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068095" y="3730831"/>
        <a:ext cx="248717" cy="249387"/>
      </dsp:txXfrm>
    </dsp:sp>
    <dsp:sp modelId="{169127E5-65F5-428F-962B-746C2D9DEA1A}">
      <dsp:nvSpPr>
        <dsp:cNvPr id="0" name=""/>
        <dsp:cNvSpPr/>
      </dsp:nvSpPr>
      <dsp:spPr>
        <a:xfrm>
          <a:off x="2591004" y="3352728"/>
          <a:ext cx="1675990" cy="1005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Develop User Friendly Android App</a:t>
          </a:r>
        </a:p>
      </dsp:txBody>
      <dsp:txXfrm>
        <a:off x="2620457" y="3382181"/>
        <a:ext cx="1617084" cy="946688"/>
      </dsp:txXfrm>
    </dsp:sp>
    <dsp:sp modelId="{4A33ABAA-91A7-4A84-9107-8B1085E23EC9}">
      <dsp:nvSpPr>
        <dsp:cNvPr id="0" name=""/>
        <dsp:cNvSpPr/>
      </dsp:nvSpPr>
      <dsp:spPr>
        <a:xfrm>
          <a:off x="4414482" y="3647702"/>
          <a:ext cx="355310" cy="4156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414482" y="3730831"/>
        <a:ext cx="248717" cy="249387"/>
      </dsp:txXfrm>
    </dsp:sp>
    <dsp:sp modelId="{EBF62487-6213-4890-A762-2A882F45CB42}">
      <dsp:nvSpPr>
        <dsp:cNvPr id="0" name=""/>
        <dsp:cNvSpPr/>
      </dsp:nvSpPr>
      <dsp:spPr>
        <a:xfrm>
          <a:off x="4937391" y="3352728"/>
          <a:ext cx="1675990" cy="1005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Manage the Project on GitHub</a:t>
          </a:r>
        </a:p>
      </dsp:txBody>
      <dsp:txXfrm>
        <a:off x="4966844" y="3382181"/>
        <a:ext cx="1617084" cy="9466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B6E72-3FDD-41BB-85E0-9C1C9FBC6227}">
      <dsp:nvSpPr>
        <dsp:cNvPr id="0" name=""/>
        <dsp:cNvSpPr/>
      </dsp:nvSpPr>
      <dsp:spPr>
        <a:xfrm>
          <a:off x="4947" y="1190366"/>
          <a:ext cx="1983032" cy="356286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300" kern="1200" dirty="0"/>
        </a:p>
      </dsp:txBody>
      <dsp:txXfrm>
        <a:off x="63028" y="1248447"/>
        <a:ext cx="1866870" cy="3446704"/>
      </dsp:txXfrm>
    </dsp:sp>
    <dsp:sp modelId="{90F54CC5-401F-406B-97C1-B0FC22D7C1EC}">
      <dsp:nvSpPr>
        <dsp:cNvPr id="0" name=""/>
        <dsp:cNvSpPr/>
      </dsp:nvSpPr>
      <dsp:spPr>
        <a:xfrm>
          <a:off x="2026655" y="2835973"/>
          <a:ext cx="337297" cy="271653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026655" y="2890304"/>
        <a:ext cx="255801" cy="162991"/>
      </dsp:txXfrm>
    </dsp:sp>
    <dsp:sp modelId="{841CFB5D-2C91-46EE-B290-2484083D6877}">
      <dsp:nvSpPr>
        <dsp:cNvPr id="0" name=""/>
        <dsp:cNvSpPr/>
      </dsp:nvSpPr>
      <dsp:spPr>
        <a:xfrm>
          <a:off x="2478465" y="1164314"/>
          <a:ext cx="2116113" cy="361497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300" kern="1200" dirty="0"/>
        </a:p>
      </dsp:txBody>
      <dsp:txXfrm>
        <a:off x="2540444" y="1226293"/>
        <a:ext cx="1992155" cy="3491012"/>
      </dsp:txXfrm>
    </dsp:sp>
    <dsp:sp modelId="{B7BCDBAE-5F8F-4174-BE33-505C7B4D0504}">
      <dsp:nvSpPr>
        <dsp:cNvPr id="0" name=""/>
        <dsp:cNvSpPr/>
      </dsp:nvSpPr>
      <dsp:spPr>
        <a:xfrm rot="44497">
          <a:off x="4680071" y="2836704"/>
          <a:ext cx="332601" cy="304100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680075" y="2896934"/>
        <a:ext cx="241371" cy="182460"/>
      </dsp:txXfrm>
    </dsp:sp>
    <dsp:sp modelId="{B1BB12C4-8895-4B14-8382-35CBAC3A9CA4}">
      <dsp:nvSpPr>
        <dsp:cNvPr id="0" name=""/>
        <dsp:cNvSpPr/>
      </dsp:nvSpPr>
      <dsp:spPr>
        <a:xfrm>
          <a:off x="5083497" y="1126523"/>
          <a:ext cx="2141925" cy="375832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300" kern="1200" dirty="0"/>
        </a:p>
      </dsp:txBody>
      <dsp:txXfrm>
        <a:off x="5146232" y="1189258"/>
        <a:ext cx="2016455" cy="3632857"/>
      </dsp:txXfrm>
    </dsp:sp>
    <dsp:sp modelId="{00BB2815-E4B9-4E60-BF51-462EC0C72946}">
      <dsp:nvSpPr>
        <dsp:cNvPr id="0" name=""/>
        <dsp:cNvSpPr/>
      </dsp:nvSpPr>
      <dsp:spPr>
        <a:xfrm rot="21554147">
          <a:off x="7300903" y="2835971"/>
          <a:ext cx="355853" cy="304100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7300907" y="2897399"/>
        <a:ext cx="264623" cy="182460"/>
      </dsp:txXfrm>
    </dsp:sp>
    <dsp:sp modelId="{125142DA-ED3D-4D79-A794-F8BBF9CB31BE}">
      <dsp:nvSpPr>
        <dsp:cNvPr id="0" name=""/>
        <dsp:cNvSpPr/>
      </dsp:nvSpPr>
      <dsp:spPr>
        <a:xfrm>
          <a:off x="7717475" y="1113350"/>
          <a:ext cx="1954976" cy="371689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300" kern="1200" dirty="0"/>
        </a:p>
      </dsp:txBody>
      <dsp:txXfrm>
        <a:off x="7774734" y="1170609"/>
        <a:ext cx="1840458" cy="3602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2AAE7-1659-45A9-9FD6-F5AF47CE2E2B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DE3D1-7C4C-4CB0-B6CF-EA76522F0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1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E3D1-7C4C-4CB0-B6CF-EA76522F01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3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E3D1-7C4C-4CB0-B6CF-EA76522F01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69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Error= (Measured-real)/real x 100</a:t>
            </a:r>
          </a:p>
          <a:p>
            <a:r>
              <a:rPr lang="en-US" dirty="0"/>
              <a:t>Accuracy= 100- percentage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DE3D1-7C4C-4CB0-B6CF-EA76522F01F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6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R="5080" algn="r">
              <a:lnSpc>
                <a:spcPts val="2005"/>
              </a:lnSpc>
            </a:pPr>
            <a:r>
              <a:rPr spc="-10" dirty="0"/>
              <a:t>Undergraduate </a:t>
            </a:r>
            <a:r>
              <a:rPr spc="-5" dirty="0"/>
              <a:t>Final </a:t>
            </a:r>
            <a:r>
              <a:rPr spc="-40" dirty="0"/>
              <a:t>Year </a:t>
            </a:r>
            <a:r>
              <a:rPr spc="-10" dirty="0"/>
              <a:t>Project</a:t>
            </a:r>
            <a:r>
              <a:rPr spc="60" dirty="0"/>
              <a:t> </a:t>
            </a:r>
            <a:r>
              <a:rPr spc="-10" dirty="0"/>
              <a:t>Presentation</a:t>
            </a:r>
          </a:p>
          <a:p>
            <a:pPr marR="5080" algn="r">
              <a:lnSpc>
                <a:spcPct val="100000"/>
              </a:lnSpc>
            </a:pPr>
            <a:r>
              <a:rPr spc="-10" dirty="0"/>
              <a:t>Dated: </a:t>
            </a:r>
            <a:r>
              <a:rPr spc="5" dirty="0"/>
              <a:t>4</a:t>
            </a:r>
            <a:r>
              <a:rPr sz="1950" spc="7" baseline="25641" dirty="0"/>
              <a:t>th  </a:t>
            </a:r>
            <a:r>
              <a:rPr sz="2000" spc="-5" dirty="0"/>
              <a:t>April,</a:t>
            </a:r>
            <a:r>
              <a:rPr sz="2000" spc="-195" dirty="0"/>
              <a:t> </a:t>
            </a:r>
            <a:r>
              <a:rPr sz="2000" dirty="0"/>
              <a:t>2018</a:t>
            </a:r>
            <a:endParaRPr sz="20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R="5080" algn="r">
              <a:lnSpc>
                <a:spcPts val="2005"/>
              </a:lnSpc>
            </a:pPr>
            <a:r>
              <a:rPr spc="-10" dirty="0"/>
              <a:t>Undergraduate </a:t>
            </a:r>
            <a:r>
              <a:rPr spc="-5" dirty="0"/>
              <a:t>Final </a:t>
            </a:r>
            <a:r>
              <a:rPr spc="-40" dirty="0"/>
              <a:t>Year </a:t>
            </a:r>
            <a:r>
              <a:rPr spc="-10" dirty="0"/>
              <a:t>Project</a:t>
            </a:r>
            <a:r>
              <a:rPr spc="60" dirty="0"/>
              <a:t> </a:t>
            </a:r>
            <a:r>
              <a:rPr spc="-10" dirty="0"/>
              <a:t>Presentation</a:t>
            </a:r>
          </a:p>
          <a:p>
            <a:pPr marR="5080" algn="r">
              <a:lnSpc>
                <a:spcPct val="100000"/>
              </a:lnSpc>
            </a:pPr>
            <a:r>
              <a:rPr spc="-10" dirty="0"/>
              <a:t>Dated: </a:t>
            </a:r>
            <a:r>
              <a:rPr spc="5" dirty="0"/>
              <a:t>4</a:t>
            </a:r>
            <a:r>
              <a:rPr sz="1950" spc="7" baseline="25641" dirty="0"/>
              <a:t>th  </a:t>
            </a:r>
            <a:r>
              <a:rPr sz="2000" spc="-5" dirty="0"/>
              <a:t>April,</a:t>
            </a:r>
            <a:r>
              <a:rPr sz="2000" spc="-195" dirty="0"/>
              <a:t> </a:t>
            </a:r>
            <a:r>
              <a:rPr sz="2000" dirty="0"/>
              <a:t>2018</a:t>
            </a:r>
            <a:endParaRPr sz="20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R="5080" algn="r">
              <a:lnSpc>
                <a:spcPts val="2005"/>
              </a:lnSpc>
            </a:pPr>
            <a:r>
              <a:rPr spc="-10" dirty="0"/>
              <a:t>Undergraduate </a:t>
            </a:r>
            <a:r>
              <a:rPr spc="-5" dirty="0"/>
              <a:t>Final </a:t>
            </a:r>
            <a:r>
              <a:rPr spc="-40" dirty="0"/>
              <a:t>Year </a:t>
            </a:r>
            <a:r>
              <a:rPr spc="-10" dirty="0"/>
              <a:t>Project</a:t>
            </a:r>
            <a:r>
              <a:rPr spc="60" dirty="0"/>
              <a:t> </a:t>
            </a:r>
            <a:r>
              <a:rPr spc="-10" dirty="0"/>
              <a:t>Presentation</a:t>
            </a:r>
          </a:p>
          <a:p>
            <a:pPr marR="5080" algn="r">
              <a:lnSpc>
                <a:spcPct val="100000"/>
              </a:lnSpc>
            </a:pPr>
            <a:r>
              <a:rPr spc="-10" dirty="0"/>
              <a:t>Dated: </a:t>
            </a:r>
            <a:r>
              <a:rPr spc="5" dirty="0"/>
              <a:t>4</a:t>
            </a:r>
            <a:r>
              <a:rPr sz="1950" spc="7" baseline="25641" dirty="0"/>
              <a:t>th  </a:t>
            </a:r>
            <a:r>
              <a:rPr sz="2000" spc="-5" dirty="0"/>
              <a:t>April,</a:t>
            </a:r>
            <a:r>
              <a:rPr sz="2000" spc="-195" dirty="0"/>
              <a:t> </a:t>
            </a:r>
            <a:r>
              <a:rPr sz="2000" dirty="0"/>
              <a:t>2018</a:t>
            </a:r>
            <a:endParaRPr sz="20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R="5080" algn="r">
              <a:lnSpc>
                <a:spcPts val="2005"/>
              </a:lnSpc>
            </a:pPr>
            <a:r>
              <a:rPr spc="-10" dirty="0"/>
              <a:t>Undergraduate </a:t>
            </a:r>
            <a:r>
              <a:rPr spc="-5" dirty="0"/>
              <a:t>Final </a:t>
            </a:r>
            <a:r>
              <a:rPr spc="-40" dirty="0"/>
              <a:t>Year </a:t>
            </a:r>
            <a:r>
              <a:rPr spc="-10" dirty="0"/>
              <a:t>Project</a:t>
            </a:r>
            <a:r>
              <a:rPr spc="60" dirty="0"/>
              <a:t> </a:t>
            </a:r>
            <a:r>
              <a:rPr spc="-10" dirty="0"/>
              <a:t>Presentation</a:t>
            </a:r>
          </a:p>
          <a:p>
            <a:pPr marR="5080" algn="r">
              <a:lnSpc>
                <a:spcPct val="100000"/>
              </a:lnSpc>
            </a:pPr>
            <a:r>
              <a:rPr spc="-10" dirty="0"/>
              <a:t>Dated: </a:t>
            </a:r>
            <a:r>
              <a:rPr spc="5" dirty="0"/>
              <a:t>4</a:t>
            </a:r>
            <a:r>
              <a:rPr sz="1950" spc="7" baseline="25641" dirty="0"/>
              <a:t>th  </a:t>
            </a:r>
            <a:r>
              <a:rPr sz="2000" spc="-5" dirty="0"/>
              <a:t>April,</a:t>
            </a:r>
            <a:r>
              <a:rPr sz="2000" spc="-195" dirty="0"/>
              <a:t> </a:t>
            </a:r>
            <a:r>
              <a:rPr sz="2000" dirty="0"/>
              <a:t>2018</a:t>
            </a:r>
            <a:endParaRPr sz="20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R="5080" algn="r">
              <a:lnSpc>
                <a:spcPts val="2005"/>
              </a:lnSpc>
            </a:pPr>
            <a:r>
              <a:rPr spc="-10" dirty="0"/>
              <a:t>Undergraduate </a:t>
            </a:r>
            <a:r>
              <a:rPr spc="-5" dirty="0"/>
              <a:t>Final </a:t>
            </a:r>
            <a:r>
              <a:rPr spc="-40" dirty="0"/>
              <a:t>Year </a:t>
            </a:r>
            <a:r>
              <a:rPr spc="-10" dirty="0"/>
              <a:t>Project</a:t>
            </a:r>
            <a:r>
              <a:rPr spc="60" dirty="0"/>
              <a:t> </a:t>
            </a:r>
            <a:r>
              <a:rPr spc="-10" dirty="0"/>
              <a:t>Presentation</a:t>
            </a:r>
          </a:p>
          <a:p>
            <a:pPr marR="5080" algn="r">
              <a:lnSpc>
                <a:spcPct val="100000"/>
              </a:lnSpc>
            </a:pPr>
            <a:r>
              <a:rPr spc="-10" dirty="0"/>
              <a:t>Dated: </a:t>
            </a:r>
            <a:r>
              <a:rPr spc="5" dirty="0"/>
              <a:t>4</a:t>
            </a:r>
            <a:r>
              <a:rPr sz="1950" spc="7" baseline="25641" dirty="0"/>
              <a:t>th  </a:t>
            </a:r>
            <a:r>
              <a:rPr sz="2000" spc="-5" dirty="0"/>
              <a:t>April,</a:t>
            </a:r>
            <a:r>
              <a:rPr sz="2000" spc="-195" dirty="0"/>
              <a:t> </a:t>
            </a:r>
            <a:r>
              <a:rPr sz="2000" dirty="0"/>
              <a:t>2018</a:t>
            </a:r>
            <a:endParaRPr sz="20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51103" cy="68579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3983" y="770382"/>
            <a:ext cx="3304032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3339900"/>
            <a:ext cx="10359390" cy="2035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923023" y="6012815"/>
            <a:ext cx="4794884" cy="584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R="5080" algn="r">
              <a:lnSpc>
                <a:spcPts val="2005"/>
              </a:lnSpc>
            </a:pPr>
            <a:r>
              <a:rPr spc="-10" dirty="0"/>
              <a:t>Undergraduate </a:t>
            </a:r>
            <a:r>
              <a:rPr spc="-5" dirty="0"/>
              <a:t>Final </a:t>
            </a:r>
            <a:r>
              <a:rPr spc="-40" dirty="0"/>
              <a:t>Year </a:t>
            </a:r>
            <a:r>
              <a:rPr spc="-10" dirty="0"/>
              <a:t>Project</a:t>
            </a:r>
            <a:r>
              <a:rPr spc="60" dirty="0"/>
              <a:t> </a:t>
            </a:r>
            <a:r>
              <a:rPr spc="-10" dirty="0"/>
              <a:t>Presentation</a:t>
            </a:r>
          </a:p>
          <a:p>
            <a:pPr marR="5080" algn="r">
              <a:lnSpc>
                <a:spcPct val="100000"/>
              </a:lnSpc>
            </a:pPr>
            <a:r>
              <a:rPr spc="-10" dirty="0"/>
              <a:t>Dated: </a:t>
            </a:r>
            <a:r>
              <a:rPr spc="5" dirty="0"/>
              <a:t>4</a:t>
            </a:r>
            <a:r>
              <a:rPr sz="1950" spc="7" baseline="25641" dirty="0"/>
              <a:t>th  </a:t>
            </a:r>
            <a:r>
              <a:rPr sz="2000" spc="-5" dirty="0"/>
              <a:t>April,</a:t>
            </a:r>
            <a:r>
              <a:rPr sz="2000" spc="-195" dirty="0"/>
              <a:t> </a:t>
            </a:r>
            <a:r>
              <a:rPr sz="2000" dirty="0"/>
              <a:t>2018</a:t>
            </a:r>
            <a:endParaRPr sz="20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3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ijisrt.com/wp-content/uploads/2018/04/IoT-Based-Real-time-water-Monitoring-System-for-Smart-City.pdf" TargetMode="External"/><Relationship Id="rId3" Type="http://schemas.openxmlformats.org/officeDocument/2006/relationships/hyperlink" Target="https://ieeexplore.ieee.org/abstract/document/9052289" TargetMode="External"/><Relationship Id="rId7" Type="http://schemas.openxmlformats.org/officeDocument/2006/relationships/hyperlink" Target="http://pep.ijieee.org.in/journal_pdf/11-247-146244659544-48.pdf" TargetMode="External"/><Relationship Id="rId12" Type="http://schemas.openxmlformats.org/officeDocument/2006/relationships/hyperlink" Target="https://www.iotacommunications.com/blog/smart-water-quality-monitoring-system-using-iot/" TargetMode="External"/><Relationship Id="rId2" Type="http://schemas.openxmlformats.org/officeDocument/2006/relationships/hyperlink" Target="https://ieeexplore.ieee.org/document/882174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9242798" TargetMode="External"/><Relationship Id="rId11" Type="http://schemas.openxmlformats.org/officeDocument/2006/relationships/hyperlink" Target="https://www.sciencedirect.com/science/article/pii/S2405844020309403" TargetMode="External"/><Relationship Id="rId5" Type="http://schemas.openxmlformats.org/officeDocument/2006/relationships/hyperlink" Target="https://ieeexplore.ieee.org/abstract/document/9020583" TargetMode="External"/><Relationship Id="rId10" Type="http://schemas.openxmlformats.org/officeDocument/2006/relationships/hyperlink" Target="https://www.sciencedirect.com/science/article/pii/S1877050919309391" TargetMode="External"/><Relationship Id="rId4" Type="http://schemas.openxmlformats.org/officeDocument/2006/relationships/hyperlink" Target="https://ieeexplore.ieee.org/document/9117271" TargetMode="External"/><Relationship Id="rId9" Type="http://schemas.openxmlformats.org/officeDocument/2006/relationships/hyperlink" Target="https://www.ripublication.com/awmc17/awmcv10n5_24.pd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1939" y="5334000"/>
            <a:ext cx="794130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823210" algn="ctr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sz="200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5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</a:t>
            </a:r>
            <a:r>
              <a:rPr sz="2000" spc="-1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Engineering,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2821940" algn="ctr">
              <a:lnSpc>
                <a:spcPct val="100000"/>
              </a:lnSpc>
            </a:pPr>
            <a:r>
              <a:rPr lang="en-US" sz="2000" spc="-1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Sukkur IBA University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1524000"/>
            <a:ext cx="10543540" cy="1267014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065" marR="5080" indent="2540" algn="ctr">
              <a:lnSpc>
                <a:spcPts val="4640"/>
              </a:lnSpc>
              <a:spcBef>
                <a:spcPts val="680"/>
              </a:spcBef>
            </a:pPr>
            <a:r>
              <a:rPr lang="en-US" sz="4300" spc="-5" dirty="0">
                <a:solidFill>
                  <a:srgbClr val="1E467A"/>
                </a:solidFill>
                <a:latin typeface="Times New Roman"/>
                <a:cs typeface="Times New Roman"/>
              </a:rPr>
              <a:t>IoT Based Real Time Water Quality Monitoring System</a:t>
            </a:r>
            <a:endParaRPr sz="4300" dirty="0">
              <a:latin typeface="Times New Roman"/>
              <a:cs typeface="Times New Roman"/>
            </a:endParaRPr>
          </a:p>
        </p:txBody>
      </p:sp>
      <p:pic>
        <p:nvPicPr>
          <p:cNvPr id="1026" name="Picture 2" descr="Image result for iba sukkur electrical enginnering departmen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211175"/>
            <a:ext cx="1008024" cy="100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90600" y="3764026"/>
            <a:ext cx="2692400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Attiq ur Rehman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Faizan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0" y="3762186"/>
            <a:ext cx="269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Advisor: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Safeer Hyder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Assistant Professor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762000" y="81123"/>
            <a:ext cx="829289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solidFill>
                  <a:srgbClr val="1E467A"/>
                </a:solidFill>
              </a:rPr>
              <a:t>TDS Sensor Testing at different Salt levels</a:t>
            </a:r>
            <a:endParaRPr sz="3200" dirty="0"/>
          </a:p>
        </p:txBody>
      </p:sp>
      <p:sp>
        <p:nvSpPr>
          <p:cNvPr id="9" name="Rectangle 8"/>
          <p:cNvSpPr/>
          <p:nvPr/>
        </p:nvSpPr>
        <p:spPr>
          <a:xfrm>
            <a:off x="1828800" y="6400800"/>
            <a:ext cx="91243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TDS Result of </a:t>
            </a:r>
          </a:p>
          <a:p>
            <a:pPr algn="ctr"/>
            <a:r>
              <a:rPr lang="en-US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Drinking Water</a:t>
            </a:r>
            <a:endParaRPr lang="en-U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15400" y="6301732"/>
            <a:ext cx="88036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TDS Result of </a:t>
            </a:r>
          </a:p>
          <a:p>
            <a:pPr algn="ctr"/>
            <a:r>
              <a:rPr lang="en-US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Salty Water</a:t>
            </a:r>
            <a:endParaRPr lang="en-U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46104" y="6336268"/>
            <a:ext cx="97334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TDS Result of </a:t>
            </a:r>
          </a:p>
          <a:p>
            <a:pPr algn="ctr"/>
            <a:r>
              <a:rPr lang="en-US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Less Salty Water</a:t>
            </a:r>
            <a:endParaRPr lang="en-U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754" y="3666495"/>
            <a:ext cx="2198295" cy="2667298"/>
          </a:xfrm>
          <a:prstGeom prst="round2DiagRect">
            <a:avLst>
              <a:gd name="adj1" fmla="val 16667"/>
              <a:gd name="adj2" fmla="val 0"/>
            </a:avLst>
          </a:prstGeom>
          <a:ln w="12700" cap="sq">
            <a:solidFill>
              <a:schemeClr val="tx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449" y="3666495"/>
            <a:ext cx="2028802" cy="2581905"/>
          </a:xfrm>
          <a:prstGeom prst="round2DiagRect">
            <a:avLst>
              <a:gd name="adj1" fmla="val 16667"/>
              <a:gd name="adj2" fmla="val 0"/>
            </a:avLst>
          </a:prstGeom>
          <a:ln w="12700" cap="sq">
            <a:solidFill>
              <a:schemeClr val="tx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621685"/>
            <a:ext cx="2116775" cy="2577743"/>
          </a:xfrm>
          <a:prstGeom prst="round2DiagRect">
            <a:avLst>
              <a:gd name="adj1" fmla="val 16667"/>
              <a:gd name="adj2" fmla="val 0"/>
            </a:avLst>
          </a:prstGeom>
          <a:ln w="12700" cap="sq">
            <a:solidFill>
              <a:schemeClr val="tx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7" name="Right Arrow 26"/>
          <p:cNvSpPr/>
          <p:nvPr/>
        </p:nvSpPr>
        <p:spPr>
          <a:xfrm>
            <a:off x="3733800" y="4952999"/>
            <a:ext cx="912341" cy="17917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7185861" y="4910557"/>
            <a:ext cx="912341" cy="17917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043" y="1132464"/>
            <a:ext cx="2143125" cy="19615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8" name="Rectangle 17"/>
          <p:cNvSpPr/>
          <p:nvPr/>
        </p:nvSpPr>
        <p:spPr>
          <a:xfrm>
            <a:off x="2007806" y="3161064"/>
            <a:ext cx="80823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TDS Sensor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64990" y="3208974"/>
            <a:ext cx="131799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Hardware Connection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199993" y="3168659"/>
            <a:ext cx="125547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TDS Standard Value</a:t>
            </a:r>
          </a:p>
        </p:txBody>
      </p:sp>
      <p:pic>
        <p:nvPicPr>
          <p:cNvPr id="1026" name="Picture 2" descr="Image result for tds level">
            <a:extLst>
              <a:ext uri="{FF2B5EF4-FFF2-40B4-BE49-F238E27FC236}">
                <a16:creationId xmlns:a16="http://schemas.microsoft.com/office/drawing/2014/main" id="{CAD1166E-4E1E-411D-B43B-01883A992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122635"/>
            <a:ext cx="3402377" cy="200022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29804C-D389-4B50-B40C-B370D83C527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93026" y="495880"/>
            <a:ext cx="2000221" cy="32537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7292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510" y="1831861"/>
            <a:ext cx="4676941" cy="3429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840" y="3017509"/>
            <a:ext cx="2384175" cy="25819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627233" y="457200"/>
            <a:ext cx="40495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solidFill>
                  <a:srgbClr val="1E467A"/>
                </a:solidFill>
                <a:latin typeface="Times New Roman"/>
                <a:ea typeface="+mj-ea"/>
                <a:cs typeface="Times New Roman"/>
              </a:rPr>
              <a:t>ThingSpeak Dashboard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82783" y="5260861"/>
            <a:ext cx="6976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525272" y="5599415"/>
            <a:ext cx="15953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Numeric Display</a:t>
            </a:r>
            <a:endParaRPr lang="en-US" sz="160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19200" y="5599415"/>
            <a:ext cx="7200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Gauge</a:t>
            </a:r>
          </a:p>
        </p:txBody>
      </p:sp>
      <p:sp>
        <p:nvSpPr>
          <p:cNvPr id="14" name="Left-Right Arrow 13"/>
          <p:cNvSpPr/>
          <p:nvPr/>
        </p:nvSpPr>
        <p:spPr>
          <a:xfrm>
            <a:off x="3025953" y="3810000"/>
            <a:ext cx="533400" cy="1524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>
            <a:off x="8500280" y="3805152"/>
            <a:ext cx="533400" cy="1524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12" y="3017509"/>
            <a:ext cx="2391109" cy="25819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7" name="Rectangle 16"/>
          <p:cNvSpPr/>
          <p:nvPr/>
        </p:nvSpPr>
        <p:spPr>
          <a:xfrm>
            <a:off x="627233" y="1098364"/>
            <a:ext cx="102013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TDS sensor readings</a:t>
            </a:r>
            <a:r>
              <a:rPr 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can be monitored and analyzed on th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 Thingspeak dashboard using graph, gauge &amp; numeric display</a:t>
            </a:r>
            <a:endParaRPr lang="en-US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320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086" y="914400"/>
            <a:ext cx="2362200" cy="352953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800599"/>
            <a:ext cx="6324600" cy="1828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683741" y="228558"/>
            <a:ext cx="59873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solidFill>
                  <a:srgbClr val="1E467A"/>
                </a:solidFill>
                <a:latin typeface="Times New Roman"/>
                <a:ea typeface="+mj-ea"/>
                <a:cs typeface="Times New Roman"/>
              </a:rPr>
              <a:t>Android App Results &amp; Email alert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800600"/>
            <a:ext cx="2673684" cy="182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26669" y="5383732"/>
            <a:ext cx="2286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When TDS Readings Exceeds 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Limit </a:t>
            </a:r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then we are generating </a:t>
            </a:r>
          </a:p>
          <a:p>
            <a:pPr algn="ctr"/>
            <a:r>
              <a:rPr lang="en-US" sz="12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email alert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529137" y="5210517"/>
            <a:ext cx="1881064" cy="228600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4400" y="1524000"/>
            <a:ext cx="45720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TDS reading can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 monitored using the light weight user friendly Android App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 Using App we can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Monitored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Compare Results with Standard Predefined values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739E92-3D63-4C24-B187-AACBFEEAB016}"/>
              </a:ext>
            </a:extLst>
          </p:cNvPr>
          <p:cNvSpPr/>
          <p:nvPr/>
        </p:nvSpPr>
        <p:spPr>
          <a:xfrm>
            <a:off x="7010400" y="4919365"/>
            <a:ext cx="1373879" cy="291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66A369-1BF7-47FC-9C52-F3C2B38CD565}"/>
              </a:ext>
            </a:extLst>
          </p:cNvPr>
          <p:cNvSpPr/>
          <p:nvPr/>
        </p:nvSpPr>
        <p:spPr>
          <a:xfrm>
            <a:off x="5943600" y="6172199"/>
            <a:ext cx="1981200" cy="457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26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774902" y="228600"/>
            <a:ext cx="829289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solidFill>
                  <a:srgbClr val="1E467A"/>
                </a:solidFill>
              </a:rPr>
              <a:t>Turbidity Sensor Testing at different Liquids</a:t>
            </a:r>
            <a:endParaRPr sz="3200" dirty="0"/>
          </a:p>
        </p:txBody>
      </p:sp>
      <p:sp>
        <p:nvSpPr>
          <p:cNvPr id="9" name="Rectangle 8"/>
          <p:cNvSpPr/>
          <p:nvPr/>
        </p:nvSpPr>
        <p:spPr>
          <a:xfrm>
            <a:off x="8858803" y="6427113"/>
            <a:ext cx="894797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Dirty Water </a:t>
            </a:r>
          </a:p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Turbidity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55365" y="6453563"/>
            <a:ext cx="1106393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Drinking</a:t>
            </a:r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Water </a:t>
            </a:r>
          </a:p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Turbidity</a:t>
            </a:r>
          </a:p>
        </p:txBody>
      </p:sp>
      <p:pic>
        <p:nvPicPr>
          <p:cNvPr id="1026" name="Picture 2" descr="Image result for turbidity of sandy water limi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868" y="891054"/>
            <a:ext cx="3853661" cy="195341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030912"/>
              </p:ext>
            </p:extLst>
          </p:nvPr>
        </p:nvGraphicFramePr>
        <p:xfrm>
          <a:off x="7804332" y="2922446"/>
          <a:ext cx="3898536" cy="91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6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6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Turbidity(NTU)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8" name="Picture 4" descr="Image result for turbidity sens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30" y="1130642"/>
            <a:ext cx="2396675" cy="239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101" y="3944687"/>
            <a:ext cx="2206972" cy="25309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24" y="3952723"/>
            <a:ext cx="2213150" cy="25270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3886200"/>
            <a:ext cx="2206972" cy="25220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5" name="Up Arrow 14"/>
          <p:cNvSpPr/>
          <p:nvPr/>
        </p:nvSpPr>
        <p:spPr>
          <a:xfrm>
            <a:off x="3593882" y="5866017"/>
            <a:ext cx="152400" cy="609600"/>
          </a:xfrm>
          <a:prstGeom prst="up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46282" y="5955373"/>
            <a:ext cx="715260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Turbidity</a:t>
            </a:r>
          </a:p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Up Arrow 18"/>
          <p:cNvSpPr/>
          <p:nvPr/>
        </p:nvSpPr>
        <p:spPr>
          <a:xfrm>
            <a:off x="7214631" y="5334000"/>
            <a:ext cx="151315" cy="1147042"/>
          </a:xfrm>
          <a:prstGeom prst="upArrow">
            <a:avLst/>
          </a:prstGeom>
          <a:solidFill>
            <a:srgbClr val="F3806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67032" y="5580916"/>
            <a:ext cx="710168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Turbidity</a:t>
            </a:r>
          </a:p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50E10F-D8F0-43FE-AA56-EF670AC52D15}"/>
              </a:ext>
            </a:extLst>
          </p:cNvPr>
          <p:cNvSpPr/>
          <p:nvPr/>
        </p:nvSpPr>
        <p:spPr>
          <a:xfrm>
            <a:off x="9067800" y="1295400"/>
            <a:ext cx="533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7BEBA-CC17-4960-9F9F-025703E48E4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31615" y="453319"/>
            <a:ext cx="2946773" cy="38222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2842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27233" y="457200"/>
            <a:ext cx="40495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solidFill>
                  <a:srgbClr val="1E467A"/>
                </a:solidFill>
                <a:latin typeface="Times New Roman"/>
                <a:ea typeface="+mj-ea"/>
                <a:cs typeface="Times New Roman"/>
              </a:rPr>
              <a:t>ThingSpeak Dashboard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63951" y="6292180"/>
            <a:ext cx="6976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12661" y="5007792"/>
            <a:ext cx="119776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Numeric Display</a:t>
            </a:r>
            <a:endParaRPr lang="en-US" sz="1100" b="1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23643" y="3086399"/>
            <a:ext cx="57580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Gauge</a:t>
            </a:r>
          </a:p>
        </p:txBody>
      </p:sp>
      <p:sp>
        <p:nvSpPr>
          <p:cNvPr id="14" name="Left-Right Arrow 13"/>
          <p:cNvSpPr/>
          <p:nvPr/>
        </p:nvSpPr>
        <p:spPr>
          <a:xfrm>
            <a:off x="7058009" y="2988054"/>
            <a:ext cx="738292" cy="1524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>
            <a:off x="7055134" y="5235972"/>
            <a:ext cx="764951" cy="1524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8698" y="1098364"/>
            <a:ext cx="105964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Turbidity sensor readings</a:t>
            </a:r>
            <a:r>
              <a:rPr 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can be monitored and analyzed on th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 Thingspeak dashboard using graph, gauge &amp; numeric display</a:t>
            </a:r>
            <a:endParaRPr lang="en-US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216" y="1825473"/>
            <a:ext cx="4947099" cy="43531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842951"/>
            <a:ext cx="2006851" cy="21400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768" y="4150105"/>
            <a:ext cx="2006852" cy="21400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0900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0600" y="710625"/>
            <a:ext cx="2441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1E467A"/>
                </a:solidFill>
                <a:latin typeface="Times New Roman"/>
                <a:cs typeface="Times New Roman"/>
              </a:rPr>
              <a:t>Android App 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1052261" y="2014478"/>
            <a:ext cx="4572000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pH reading can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 monitored using the light weight user friendly Android App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 Using App we can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Monitored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Compare Results with Standard Predefined 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775155"/>
            <a:ext cx="3616400" cy="53076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2557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774902" y="180533"/>
            <a:ext cx="829289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solidFill>
                  <a:srgbClr val="1E467A"/>
                </a:solidFill>
              </a:rPr>
              <a:t>Temperature sensor Interfacing</a:t>
            </a:r>
            <a:endParaRPr sz="3200" dirty="0"/>
          </a:p>
        </p:txBody>
      </p:sp>
      <p:sp>
        <p:nvSpPr>
          <p:cNvPr id="15" name="Rectangle 14"/>
          <p:cNvSpPr/>
          <p:nvPr/>
        </p:nvSpPr>
        <p:spPr>
          <a:xfrm>
            <a:off x="2120114" y="4859179"/>
            <a:ext cx="235994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DS18B20 waterproof Temperature Sensor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95734" y="6611779"/>
            <a:ext cx="182614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Temperature of Drinking Water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96200" y="3213896"/>
            <a:ext cx="131799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Hardware Connection</a:t>
            </a:r>
          </a:p>
        </p:txBody>
      </p:sp>
      <p:pic>
        <p:nvPicPr>
          <p:cNvPr id="1026" name="Picture 2" descr="Image result for waterproof ds18b20 digital temperature sensor">
            <a:extLst>
              <a:ext uri="{FF2B5EF4-FFF2-40B4-BE49-F238E27FC236}">
                <a16:creationId xmlns:a16="http://schemas.microsoft.com/office/drawing/2014/main" id="{BB4D9BF8-EEA1-4326-ACDE-50D3F3D58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010" y="2426329"/>
            <a:ext cx="3026147" cy="229949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B66FC9-4D88-4121-AF0D-A69B415E7B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85160" y="224198"/>
            <a:ext cx="2299494" cy="35505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F845E7-9BF6-48B6-B4CB-3CF2D03BED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646" y="3576076"/>
            <a:ext cx="3592765" cy="30056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0075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443" y="4596854"/>
            <a:ext cx="3071888" cy="19732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644588" y="405825"/>
            <a:ext cx="74326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solidFill>
                  <a:srgbClr val="1E467A"/>
                </a:solidFill>
                <a:latin typeface="Times New Roman"/>
                <a:ea typeface="+mj-ea"/>
                <a:cs typeface="Times New Roman"/>
              </a:rPr>
              <a:t>Temperature Sensor ThingSpeak Dashboard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6250574" y="2839179"/>
            <a:ext cx="1598026" cy="1524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95924" y="2542401"/>
            <a:ext cx="58702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Gauge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76600" y="6019800"/>
            <a:ext cx="6976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77352" y="5029200"/>
            <a:ext cx="124264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Numeric Display</a:t>
            </a:r>
            <a:endParaRPr lang="en-US" sz="120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166133"/>
            <a:ext cx="1067779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Temperature Sensor Values can be visualized and analyzed on th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 Thingspeak dashboard using graph, gauge &amp; numeric display</a:t>
            </a:r>
            <a:endParaRPr lang="en-US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6D260E5-EF47-40D1-AF35-15BC1E247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46" y="1886394"/>
            <a:ext cx="4867954" cy="41326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041606-CEAA-454A-B1AF-418BCE0CD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980" y="1827523"/>
            <a:ext cx="3071888" cy="24396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Left-Right Arrow 9">
            <a:extLst>
              <a:ext uri="{FF2B5EF4-FFF2-40B4-BE49-F238E27FC236}">
                <a16:creationId xmlns:a16="http://schemas.microsoft.com/office/drawing/2014/main" id="{4D84F601-728E-4BEB-8628-EF2DA0C15589}"/>
              </a:ext>
            </a:extLst>
          </p:cNvPr>
          <p:cNvSpPr/>
          <p:nvPr/>
        </p:nvSpPr>
        <p:spPr>
          <a:xfrm>
            <a:off x="6250574" y="5334000"/>
            <a:ext cx="1598026" cy="1524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10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268470"/>
            <a:ext cx="2441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1E467A"/>
                </a:solidFill>
                <a:latin typeface="Times New Roman"/>
                <a:cs typeface="Times New Roman"/>
              </a:rPr>
              <a:t>Android App 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914400" y="1383790"/>
            <a:ext cx="4572000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pH reading can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 monitored using the light weight user friendly Android App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 Using App we can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Monitored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Compare Results with Standard Predefined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9BAD91-9BC4-4444-B988-D973F9197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100" y="560858"/>
            <a:ext cx="3657600" cy="57362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2152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998644"/>
              </p:ext>
            </p:extLst>
          </p:nvPr>
        </p:nvGraphicFramePr>
        <p:xfrm>
          <a:off x="1727200" y="2374473"/>
          <a:ext cx="9245600" cy="2273727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84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7807"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</a:t>
                      </a:r>
                      <a:r>
                        <a:rPr lang="en-US" baseline="0" dirty="0"/>
                        <a:t> value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Measured Value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30">
                <a:tc>
                  <a:txBody>
                    <a:bodyPr/>
                    <a:lstStyle/>
                    <a:p>
                      <a:r>
                        <a:rPr lang="en-US" b="1" dirty="0"/>
                        <a:t>pH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6.5-8.5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3.86%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96.14%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730">
                <a:tc>
                  <a:txBody>
                    <a:bodyPr/>
                    <a:lstStyle/>
                    <a:p>
                      <a:r>
                        <a:rPr lang="en-US" b="1" dirty="0"/>
                        <a:t>Turbidity(NTU)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868">
                <a:tc>
                  <a:txBody>
                    <a:bodyPr/>
                    <a:lstStyle/>
                    <a:p>
                      <a:r>
                        <a:rPr lang="en-US" b="1" dirty="0"/>
                        <a:t>TDS(ppm)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&lt;500(300 for Good</a:t>
                      </a:r>
                      <a:r>
                        <a:rPr lang="en-US" baseline="0" dirty="0"/>
                        <a:t> Drinking water</a:t>
                      </a:r>
                      <a:r>
                        <a:rPr lang="en-US" dirty="0"/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0" y="5791200"/>
            <a:ext cx="32937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Standard Values: WHO Standard</a:t>
            </a: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914400" y="533400"/>
            <a:ext cx="829289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solidFill>
                  <a:srgbClr val="1E467A"/>
                </a:solidFill>
              </a:rPr>
              <a:t>Water Quality Test Results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50679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7DCC840-713B-4122-A24D-63E1C1110F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893958"/>
              </p:ext>
            </p:extLst>
          </p:nvPr>
        </p:nvGraphicFramePr>
        <p:xfrm>
          <a:off x="381000" y="1210733"/>
          <a:ext cx="11049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D0F32D52-E0D2-49F4-8A3C-1255F7C67C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0435" y="430784"/>
            <a:ext cx="468122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0120" algn="l"/>
              </a:tabLst>
            </a:pPr>
            <a:r>
              <a:rPr sz="4000" spc="-5" dirty="0">
                <a:solidFill>
                  <a:srgbClr val="1E467A"/>
                </a:solidFill>
              </a:rPr>
              <a:t>Problem</a:t>
            </a:r>
            <a:r>
              <a:rPr lang="en-US" sz="4000" spc="-5" dirty="0">
                <a:solidFill>
                  <a:srgbClr val="1E467A"/>
                </a:solidFill>
              </a:rPr>
              <a:t> </a:t>
            </a:r>
            <a:r>
              <a:rPr sz="4000" spc="-5" dirty="0">
                <a:solidFill>
                  <a:srgbClr val="1E467A"/>
                </a:solidFill>
              </a:rPr>
              <a:t>Statement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484762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774902" y="228600"/>
            <a:ext cx="829289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solidFill>
                  <a:srgbClr val="1E467A"/>
                </a:solidFill>
              </a:rPr>
              <a:t>Android App</a:t>
            </a:r>
            <a:endParaRPr sz="3200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145420085"/>
              </p:ext>
            </p:extLst>
          </p:nvPr>
        </p:nvGraphicFramePr>
        <p:xfrm>
          <a:off x="1524000" y="533400"/>
          <a:ext cx="9677400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1726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9858" y="430784"/>
            <a:ext cx="485076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56410" algn="l"/>
              </a:tabLst>
            </a:pPr>
            <a:r>
              <a:rPr sz="4000" spc="-5" dirty="0">
                <a:solidFill>
                  <a:srgbClr val="1E467A"/>
                </a:solidFill>
              </a:rPr>
              <a:t>Future</a:t>
            </a:r>
            <a:r>
              <a:rPr lang="en-US" sz="4000" spc="-5" dirty="0">
                <a:solidFill>
                  <a:srgbClr val="1E467A"/>
                </a:solidFill>
              </a:rPr>
              <a:t> Tasks: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105916" y="1732864"/>
            <a:ext cx="9594215" cy="4628703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4965" marR="5080" indent="-342900" algn="just">
              <a:lnSpc>
                <a:spcPct val="90000"/>
              </a:lnSpc>
              <a:spcBef>
                <a:spcPts val="484"/>
              </a:spcBef>
              <a:buFont typeface="Wingdings" panose="05000000000000000000" pitchFamily="2" charset="2"/>
              <a:buChar char="Ø"/>
              <a:tabLst>
                <a:tab pos="46990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Dashboard</a:t>
            </a:r>
          </a:p>
          <a:p>
            <a:pPr marL="354965" marR="5080" indent="-342900" algn="just">
              <a:lnSpc>
                <a:spcPct val="90000"/>
              </a:lnSpc>
              <a:spcBef>
                <a:spcPts val="484"/>
              </a:spcBef>
              <a:buFont typeface="Wingdings" panose="05000000000000000000" pitchFamily="2" charset="2"/>
              <a:buChar char="Ø"/>
              <a:tabLst>
                <a:tab pos="46990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Prototype &amp; Chassis </a:t>
            </a:r>
          </a:p>
          <a:p>
            <a:pPr marL="354965" marR="5080" indent="-342900" algn="just">
              <a:lnSpc>
                <a:spcPct val="90000"/>
              </a:lnSpc>
              <a:spcBef>
                <a:spcPts val="484"/>
              </a:spcBef>
              <a:buFont typeface="Wingdings" panose="05000000000000000000" pitchFamily="2" charset="2"/>
              <a:buChar char="Ø"/>
              <a:tabLst>
                <a:tab pos="46990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Results with IBA Water Supply System</a:t>
            </a:r>
          </a:p>
          <a:p>
            <a:pPr marL="354965" marR="5080" indent="-342900" algn="just">
              <a:lnSpc>
                <a:spcPct val="90000"/>
              </a:lnSpc>
              <a:spcBef>
                <a:spcPts val="484"/>
              </a:spcBef>
              <a:buFont typeface="Wingdings" panose="05000000000000000000" pitchFamily="2" charset="2"/>
              <a:buChar char="Ø"/>
              <a:tabLst>
                <a:tab pos="46990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triggering functionality</a:t>
            </a:r>
          </a:p>
          <a:p>
            <a:pPr marL="354965" marR="5080" indent="-342900" algn="just">
              <a:lnSpc>
                <a:spcPct val="90000"/>
              </a:lnSpc>
              <a:spcBef>
                <a:spcPts val="484"/>
              </a:spcBef>
              <a:buFont typeface="Wingdings" panose="05000000000000000000" pitchFamily="2" charset="2"/>
              <a:buChar char="Ø"/>
              <a:tabLst>
                <a:tab pos="46990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at Sensors Calibration(Precision &amp; Accuracy)</a:t>
            </a:r>
          </a:p>
          <a:p>
            <a:pPr marL="354965" marR="5080" indent="-342900" algn="just">
              <a:lnSpc>
                <a:spcPct val="90000"/>
              </a:lnSpc>
              <a:spcBef>
                <a:spcPts val="484"/>
              </a:spcBef>
              <a:buFont typeface="Wingdings" panose="05000000000000000000" pitchFamily="2" charset="2"/>
              <a:buChar char="Ø"/>
              <a:tabLst>
                <a:tab pos="46990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Thesis Manuscript</a:t>
            </a:r>
          </a:p>
          <a:p>
            <a:pPr marL="354965" marR="5080" indent="-342900" algn="just">
              <a:lnSpc>
                <a:spcPct val="90000"/>
              </a:lnSpc>
              <a:spcBef>
                <a:spcPts val="484"/>
              </a:spcBef>
              <a:buFont typeface="Wingdings" panose="05000000000000000000" pitchFamily="2" charset="2"/>
              <a:buChar char="Ø"/>
              <a:tabLst>
                <a:tab pos="46990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Thesis Submission</a:t>
            </a:r>
          </a:p>
          <a:p>
            <a:pPr marL="12065" marR="5080" algn="just">
              <a:lnSpc>
                <a:spcPct val="90000"/>
              </a:lnSpc>
              <a:spcBef>
                <a:spcPts val="484"/>
              </a:spcBef>
              <a:tabLst>
                <a:tab pos="4699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90000"/>
              </a:lnSpc>
              <a:spcBef>
                <a:spcPts val="490"/>
              </a:spcBef>
              <a:tabLst>
                <a:tab pos="469900" algn="l"/>
              </a:tabLst>
            </a:pPr>
            <a:endParaRPr lang="en-US" sz="3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0000"/>
              </a:lnSpc>
              <a:spcBef>
                <a:spcPts val="490"/>
              </a:spcBef>
              <a:tabLst>
                <a:tab pos="469900" algn="l"/>
              </a:tabLst>
            </a:pP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741" y="430784"/>
            <a:ext cx="288734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1E467A"/>
                </a:solidFill>
              </a:rPr>
              <a:t>Gantt</a:t>
            </a:r>
            <a:r>
              <a:rPr lang="en-US" sz="4000" spc="-45" dirty="0">
                <a:solidFill>
                  <a:srgbClr val="1E467A"/>
                </a:solidFill>
              </a:rPr>
              <a:t> </a:t>
            </a:r>
            <a:r>
              <a:rPr sz="4000" spc="-5" dirty="0">
                <a:solidFill>
                  <a:srgbClr val="1E467A"/>
                </a:solidFill>
              </a:rPr>
              <a:t>Chart</a:t>
            </a:r>
            <a:endParaRPr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DCD441-E99B-404D-934A-28EC6A16DDC8}"/>
              </a:ext>
            </a:extLst>
          </p:cNvPr>
          <p:cNvSpPr/>
          <p:nvPr/>
        </p:nvSpPr>
        <p:spPr>
          <a:xfrm>
            <a:off x="5334000" y="6248400"/>
            <a:ext cx="212378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Completed task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18B029-6D0D-41B0-862C-490BA918F3F0}"/>
              </a:ext>
            </a:extLst>
          </p:cNvPr>
          <p:cNvSpPr/>
          <p:nvPr/>
        </p:nvSpPr>
        <p:spPr>
          <a:xfrm>
            <a:off x="8446979" y="6248400"/>
            <a:ext cx="156645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Future task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600" y="1219200"/>
            <a:ext cx="8294587" cy="469058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02A12-C68B-4884-A88E-046DD493B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1546622"/>
            <a:ext cx="10359390" cy="5539978"/>
          </a:xfrm>
        </p:spPr>
        <p:txBody>
          <a:bodyPr/>
          <a:lstStyle/>
          <a:p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https://ieeexplore.ieee.org/document/8821742</a:t>
            </a:r>
            <a:endParaRPr lang="en-US" sz="2400" dirty="0"/>
          </a:p>
          <a:p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https://ieeexplore.ieee.org/abstract/document/9052289</a:t>
            </a:r>
            <a:endParaRPr lang="en-US" sz="2400" dirty="0"/>
          </a:p>
          <a:p>
            <a:r>
              <a:rPr lang="en-US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https://ieeexplore.ieee.org/document/9117271</a:t>
            </a:r>
            <a:endParaRPr lang="en-US" sz="2400" dirty="0"/>
          </a:p>
          <a:p>
            <a:r>
              <a:rPr lang="en-US" sz="2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https://ieeexplore.ieee.org/abstract/document/9020583</a:t>
            </a:r>
            <a:endParaRPr lang="en-US" sz="2400" dirty="0"/>
          </a:p>
          <a:p>
            <a:r>
              <a:rPr lang="en-US" sz="24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https://ieeexplore.ieee.org/document/9242798</a:t>
            </a:r>
            <a:endParaRPr lang="en-US" sz="2400" dirty="0"/>
          </a:p>
          <a:p>
            <a:r>
              <a:rPr lang="en-US" sz="24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http://pep.ijieee.org.in/journal_pdf/11-247-146244659544-48.pdf</a:t>
            </a:r>
            <a:endParaRPr lang="en-US" sz="2400" dirty="0"/>
          </a:p>
          <a:p>
            <a:r>
              <a:rPr lang="en-US" sz="24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https://ijisrt.com/wp-content/uploads/2018/04/IoT-Based-Real-time-water-Monitoring-System-for-Smart-City.pdf</a:t>
            </a:r>
            <a:endParaRPr lang="en-US" sz="2400" dirty="0"/>
          </a:p>
          <a:p>
            <a:r>
              <a:rPr lang="en-US" sz="24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https://www.ripublication.com/awmc17/awmcv10n5_24.pdf</a:t>
            </a:r>
            <a:endParaRPr lang="en-US" sz="2400" dirty="0"/>
          </a:p>
          <a:p>
            <a:r>
              <a:rPr lang="en-US" sz="24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https://www.sciencedirect.com/science/article/pii/S1877050919309391</a:t>
            </a:r>
            <a:endParaRPr lang="en-US" sz="2400" dirty="0"/>
          </a:p>
          <a:p>
            <a:r>
              <a:rPr lang="en-US" sz="2400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https://www.sciencedirect.com/science/article/pii/S2405844020309403</a:t>
            </a:r>
            <a:endParaRPr lang="en-US" sz="2400" dirty="0"/>
          </a:p>
          <a:p>
            <a:r>
              <a:rPr lang="en-US" sz="2400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https://www.iotacommunications.com/blog/smart-water-quality-monitoring-system-using-iot/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16C01D-A623-40E6-ABE5-7C1816139A22}"/>
              </a:ext>
            </a:extLst>
          </p:cNvPr>
          <p:cNvSpPr txBox="1"/>
          <p:nvPr/>
        </p:nvSpPr>
        <p:spPr>
          <a:xfrm>
            <a:off x="1066800" y="44519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spc="-5" dirty="0">
                <a:solidFill>
                  <a:srgbClr val="1E46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5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6299851-D200-4D11-9252-EBCE4E9FE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7591413"/>
              </p:ext>
            </p:extLst>
          </p:nvPr>
        </p:nvGraphicFramePr>
        <p:xfrm>
          <a:off x="304800" y="905933"/>
          <a:ext cx="10744200" cy="1684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1938029-7453-4BB3-A516-A3E57D74D8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2637890"/>
              </p:ext>
            </p:extLst>
          </p:nvPr>
        </p:nvGraphicFramePr>
        <p:xfrm>
          <a:off x="381000" y="3276600"/>
          <a:ext cx="10744200" cy="3285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8C69E99-DD41-4EB8-8255-E9839C35EF9A}"/>
              </a:ext>
            </a:extLst>
          </p:cNvPr>
          <p:cNvSpPr txBox="1"/>
          <p:nvPr/>
        </p:nvSpPr>
        <p:spPr>
          <a:xfrm>
            <a:off x="381000" y="228600"/>
            <a:ext cx="1752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spc="-5" dirty="0">
                <a:solidFill>
                  <a:srgbClr val="1E467A"/>
                </a:solidFill>
                <a:latin typeface="Times New Roman"/>
                <a:ea typeface="+mj-ea"/>
                <a:cs typeface="Times New Roman"/>
              </a:rPr>
              <a:t>Aims: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3F7590-B9FF-4F3E-BCE4-B99CBD9BA9B9}"/>
              </a:ext>
            </a:extLst>
          </p:cNvPr>
          <p:cNvSpPr txBox="1"/>
          <p:nvPr/>
        </p:nvSpPr>
        <p:spPr>
          <a:xfrm>
            <a:off x="381000" y="2630269"/>
            <a:ext cx="2667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spc="-5" dirty="0">
                <a:solidFill>
                  <a:srgbClr val="1E467A"/>
                </a:solidFill>
                <a:latin typeface="Times New Roman"/>
                <a:ea typeface="+mj-ea"/>
                <a:cs typeface="Times New Roman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00009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2789" y="430784"/>
            <a:ext cx="451294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33320" algn="l"/>
              </a:tabLst>
            </a:pPr>
            <a:r>
              <a:rPr sz="4000" spc="-5" dirty="0">
                <a:solidFill>
                  <a:srgbClr val="1E467A"/>
                </a:solidFill>
              </a:rPr>
              <a:t>Proposed</a:t>
            </a:r>
            <a:r>
              <a:rPr lang="en-US" sz="4000" spc="-5" dirty="0">
                <a:solidFill>
                  <a:srgbClr val="1E467A"/>
                </a:solidFill>
              </a:rPr>
              <a:t> </a:t>
            </a:r>
            <a:r>
              <a:rPr sz="4000" spc="-5" dirty="0">
                <a:solidFill>
                  <a:srgbClr val="1E467A"/>
                </a:solidFill>
              </a:rPr>
              <a:t>Solution</a:t>
            </a:r>
            <a:endParaRPr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059161"/>
            <a:ext cx="1036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 Real Time IoT Based Water Quality Monitoring System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848242"/>
            <a:ext cx="4800600" cy="485735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Oval 7"/>
          <p:cNvSpPr/>
          <p:nvPr/>
        </p:nvSpPr>
        <p:spPr>
          <a:xfrm>
            <a:off x="3451686" y="1655955"/>
            <a:ext cx="411828" cy="384571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241989" y="1655956"/>
            <a:ext cx="411828" cy="384571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51686" y="6416011"/>
            <a:ext cx="411828" cy="384571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41989" y="6416010"/>
            <a:ext cx="411828" cy="384571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89886" y="2819400"/>
            <a:ext cx="205914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C5F3EC8-3E44-4CF0-94AF-2B94471F94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0698237"/>
              </p:ext>
            </p:extLst>
          </p:nvPr>
        </p:nvGraphicFramePr>
        <p:xfrm>
          <a:off x="-228600" y="2133600"/>
          <a:ext cx="11125200" cy="3699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75B0DAB7-346D-4F77-BF46-BF914F2B469D}"/>
              </a:ext>
            </a:extLst>
          </p:cNvPr>
          <p:cNvSpPr txBox="1">
            <a:spLocks/>
          </p:cNvSpPr>
          <p:nvPr/>
        </p:nvSpPr>
        <p:spPr>
          <a:xfrm>
            <a:off x="1066800" y="667023"/>
            <a:ext cx="314071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000" kern="0" spc="-5" dirty="0">
                <a:solidFill>
                  <a:srgbClr val="1E467A"/>
                </a:solidFill>
              </a:rPr>
              <a:t>Applications</a:t>
            </a:r>
            <a:endParaRPr lang="en-US" sz="4000" kern="0" dirty="0"/>
          </a:p>
        </p:txBody>
      </p:sp>
    </p:spTree>
    <p:extLst>
      <p:ext uri="{BB962C8B-B14F-4D97-AF65-F5344CB8AC3E}">
        <p14:creationId xmlns:p14="http://schemas.microsoft.com/office/powerpoint/2010/main" val="370947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6971"/>
            <a:ext cx="451104" cy="6701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374" y="510031"/>
            <a:ext cx="610552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dirty="0">
                <a:solidFill>
                  <a:srgbClr val="1E467A"/>
                </a:solidFill>
              </a:rPr>
              <a:t>What we have done so far?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170569091"/>
              </p:ext>
            </p:extLst>
          </p:nvPr>
        </p:nvGraphicFramePr>
        <p:xfrm>
          <a:off x="2667000" y="1660731"/>
          <a:ext cx="6858000" cy="4359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774902" y="180533"/>
            <a:ext cx="829289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solidFill>
                  <a:srgbClr val="1E467A"/>
                </a:solidFill>
              </a:rPr>
              <a:t>pH Sensor Testing at different Liquids</a:t>
            </a:r>
            <a:endParaRPr sz="3200" dirty="0"/>
          </a:p>
        </p:txBody>
      </p:sp>
      <p:sp>
        <p:nvSpPr>
          <p:cNvPr id="11" name="Rectangle 10"/>
          <p:cNvSpPr/>
          <p:nvPr/>
        </p:nvSpPr>
        <p:spPr>
          <a:xfrm>
            <a:off x="9464853" y="6324600"/>
            <a:ext cx="44114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Soap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06853" y="6254639"/>
            <a:ext cx="974947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Nestle </a:t>
            </a:r>
          </a:p>
          <a:p>
            <a:pPr algn="ctr"/>
            <a:r>
              <a:rPr lang="en-US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Milk Pack pH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15482" y="3046172"/>
            <a:ext cx="72327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 Sensor</a:t>
            </a:r>
          </a:p>
        </p:txBody>
      </p:sp>
      <p:pic>
        <p:nvPicPr>
          <p:cNvPr id="2050" name="Picture 2" descr="Image result for Ph limits vertic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430" y="939135"/>
            <a:ext cx="1485018" cy="225488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636" y="3727957"/>
            <a:ext cx="1393690" cy="2551616"/>
          </a:xfrm>
          <a:prstGeom prst="round2DiagRect">
            <a:avLst>
              <a:gd name="adj1" fmla="val 16667"/>
              <a:gd name="adj2" fmla="val 0"/>
            </a:avLst>
          </a:prstGeom>
          <a:ln w="12700" cap="sq">
            <a:solidFill>
              <a:schemeClr val="tx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199" y="3760282"/>
            <a:ext cx="1317989" cy="2494357"/>
          </a:xfrm>
          <a:prstGeom prst="round2DiagRect">
            <a:avLst>
              <a:gd name="adj1" fmla="val 16667"/>
              <a:gd name="adj2" fmla="val 0"/>
            </a:avLst>
          </a:prstGeom>
          <a:ln w="12700" cap="sq">
            <a:solidFill>
              <a:schemeClr val="tx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741" y="3727957"/>
            <a:ext cx="1317990" cy="2450084"/>
          </a:xfrm>
          <a:prstGeom prst="round2DiagRect">
            <a:avLst>
              <a:gd name="adj1" fmla="val 16667"/>
              <a:gd name="adj2" fmla="val 0"/>
            </a:avLst>
          </a:prstGeom>
          <a:ln w="12700" cap="sq">
            <a:solidFill>
              <a:schemeClr val="tx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310" y="914400"/>
            <a:ext cx="3550519" cy="22548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95400"/>
            <a:ext cx="2489764" cy="16708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2514600" y="6322598"/>
            <a:ext cx="10198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Nestle Pure </a:t>
            </a:r>
          </a:p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Water bottle PH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49610" y="3213896"/>
            <a:ext cx="131799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Hardware Connection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699259" y="3305889"/>
            <a:ext cx="98135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Standard Value</a:t>
            </a:r>
          </a:p>
        </p:txBody>
      </p:sp>
    </p:spTree>
    <p:extLst>
      <p:ext uri="{BB962C8B-B14F-4D97-AF65-F5344CB8AC3E}">
        <p14:creationId xmlns:p14="http://schemas.microsoft.com/office/powerpoint/2010/main" val="277958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413" y="2028640"/>
            <a:ext cx="4353533" cy="26483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3572060"/>
            <a:ext cx="2733043" cy="18101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625745" y="533400"/>
            <a:ext cx="46464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solidFill>
                  <a:srgbClr val="1E467A"/>
                </a:solidFill>
                <a:latin typeface="Times New Roman"/>
                <a:ea typeface="+mj-ea"/>
                <a:cs typeface="Times New Roman"/>
              </a:rPr>
              <a:t>pH ThingSpeak Dashboard</a:t>
            </a:r>
          </a:p>
        </p:txBody>
      </p:sp>
      <p:sp>
        <p:nvSpPr>
          <p:cNvPr id="9" name="Left-Right Arrow 8"/>
          <p:cNvSpPr/>
          <p:nvPr/>
        </p:nvSpPr>
        <p:spPr>
          <a:xfrm>
            <a:off x="3440942" y="4134292"/>
            <a:ext cx="533400" cy="1524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>
            <a:off x="8554820" y="4134292"/>
            <a:ext cx="533400" cy="1524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5430138"/>
            <a:ext cx="7200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Gauge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91200" y="4679019"/>
            <a:ext cx="6976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865266" y="5430138"/>
            <a:ext cx="15953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Numeric Display</a:t>
            </a:r>
            <a:endParaRPr lang="en-US" sz="160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63" y="3572060"/>
            <a:ext cx="2733043" cy="18580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612646" y="1166133"/>
            <a:ext cx="994451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 Sensor Values can be visualized and analyzed on th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 Thingspeak dashboard using graph, gauge &amp; numeric display</a:t>
            </a:r>
            <a:endParaRPr lang="en-US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87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340" y="762000"/>
            <a:ext cx="2325936" cy="3675852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990600" y="304800"/>
            <a:ext cx="2441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1E467A"/>
                </a:solidFill>
                <a:latin typeface="Times New Roman"/>
                <a:cs typeface="Times New Roman"/>
              </a:rPr>
              <a:t>Android App 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835440"/>
            <a:ext cx="5943600" cy="19388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7095384" y="4919365"/>
            <a:ext cx="1526279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6313968"/>
            <a:ext cx="1905000" cy="439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27732" y="5452765"/>
            <a:ext cx="2286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When pH Limit Exceeds then 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are generating the </a:t>
            </a:r>
          </a:p>
          <a:p>
            <a:pPr algn="ctr"/>
            <a:r>
              <a:rPr lang="en-US" sz="12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email alert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82362" y="4341607"/>
            <a:ext cx="1608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1E467A"/>
                </a:solidFill>
                <a:latin typeface="Times New Roman"/>
                <a:cs typeface="Times New Roman"/>
              </a:rPr>
              <a:t>Email Alert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61" y="4835440"/>
            <a:ext cx="2376740" cy="185763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Right Arrow 12"/>
          <p:cNvSpPr/>
          <p:nvPr/>
        </p:nvSpPr>
        <p:spPr>
          <a:xfrm>
            <a:off x="3733800" y="5224165"/>
            <a:ext cx="1905000" cy="228600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90600" y="1383790"/>
            <a:ext cx="45720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pH reading can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 monitored using the light weight user friendly Android App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 Using App we can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Monitored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Compare Results with Standard Predefined values</a:t>
            </a:r>
          </a:p>
        </p:txBody>
      </p:sp>
    </p:spTree>
    <p:extLst>
      <p:ext uri="{BB962C8B-B14F-4D97-AF65-F5344CB8AC3E}">
        <p14:creationId xmlns:p14="http://schemas.microsoft.com/office/powerpoint/2010/main" val="244502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2020</TotalTime>
  <Words>806</Words>
  <Application>Microsoft Office PowerPoint</Application>
  <PresentationFormat>Widescreen</PresentationFormat>
  <Paragraphs>184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Times New Roman</vt:lpstr>
      <vt:lpstr>Wingdings</vt:lpstr>
      <vt:lpstr>Office Theme</vt:lpstr>
      <vt:lpstr>PowerPoint Presentation</vt:lpstr>
      <vt:lpstr>Problem Statement</vt:lpstr>
      <vt:lpstr>PowerPoint Presentation</vt:lpstr>
      <vt:lpstr>Proposed Solution</vt:lpstr>
      <vt:lpstr>PowerPoint Presentation</vt:lpstr>
      <vt:lpstr>What we have done so far?</vt:lpstr>
      <vt:lpstr>pH Sensor Testing at different Liquids</vt:lpstr>
      <vt:lpstr>PowerPoint Presentation</vt:lpstr>
      <vt:lpstr>PowerPoint Presentation</vt:lpstr>
      <vt:lpstr>TDS Sensor Testing at different Salt levels</vt:lpstr>
      <vt:lpstr>PowerPoint Presentation</vt:lpstr>
      <vt:lpstr>PowerPoint Presentation</vt:lpstr>
      <vt:lpstr>Turbidity Sensor Testing at different Liquids</vt:lpstr>
      <vt:lpstr>PowerPoint Presentation</vt:lpstr>
      <vt:lpstr>PowerPoint Presentation</vt:lpstr>
      <vt:lpstr>Temperature sensor Interfacing</vt:lpstr>
      <vt:lpstr>PowerPoint Presentation</vt:lpstr>
      <vt:lpstr>PowerPoint Presentation</vt:lpstr>
      <vt:lpstr>Water Quality Test Results</vt:lpstr>
      <vt:lpstr>Android App</vt:lpstr>
      <vt:lpstr>Future Tasks:</vt:lpstr>
      <vt:lpstr>Gantt Chart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Atiq ur Rehman</dc:creator>
  <cp:lastModifiedBy>Dubai</cp:lastModifiedBy>
  <cp:revision>168</cp:revision>
  <dcterms:created xsi:type="dcterms:W3CDTF">2021-02-11T09:29:55Z</dcterms:created>
  <dcterms:modified xsi:type="dcterms:W3CDTF">2021-02-20T07:16:11Z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2021-02-11T00:00:00Z</vt:filetime>
  </property>
</Properties>
</file>