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2" r:id="rId4"/>
    <p:sldId id="283" r:id="rId5"/>
    <p:sldId id="267" r:id="rId6"/>
    <p:sldId id="277" r:id="rId7"/>
    <p:sldId id="287" r:id="rId8"/>
    <p:sldId id="286" r:id="rId9"/>
    <p:sldId id="285" r:id="rId10"/>
    <p:sldId id="288" r:id="rId11"/>
    <p:sldId id="278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70000" y="2362200"/>
            <a:ext cx="65786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505200"/>
            <a:ext cx="3987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1234" y="148130"/>
            <a:ext cx="753556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2999" y="1443835"/>
            <a:ext cx="7535565" cy="5261765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147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14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2286000"/>
            <a:ext cx="6578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Real Time Water Quality Monitoring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0000" y="3661913"/>
            <a:ext cx="269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Attiq ur Rehman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Faizan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657600"/>
            <a:ext cx="269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Safeer Hyder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D8DF-C5B5-4388-AA48-0AEDB23E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4760C-5109-428A-A9C4-B1DA85B6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4442"/>
            <a:ext cx="8229600" cy="3529116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755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tasks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sensors used in our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&amp; upload results on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smart &amp; user-friendly android app to visualize results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 different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prototype and chassis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4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An Exploratory Approach to Monitor the Quality of Supply-Water Through IoT Technology. 2019 International Conference on Automation, Computational and Technology Management (ICACTM) Amity University.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Water Quality Monitoring System Based on IoT. Advances in Wireless and Mobile Communications. ISSN 0973-6972 Volume 10, Number 5 (2017), pp. 1107-1116 © Research India Publications.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Water Quality Analyzer using IoT. International Journal of Innovative Technology and Exploring Engineering (IJITEE) ISSN: 2278-3075, Volume-8, Issue-8S, June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IoT Based Real-time River Water Quality Monitoring System. The 16th International Conference on Mobile Systems and Pervasive Computing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MobiSPC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sAugust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19-21, 2019, Halifax, Canada.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Vaishnavi V. Daigavane and Dr. M.A Gaikwad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“Water Quality Monitoring System Based on IoT”. Advances in Wireless and Mobile Communications. ISSN 0973-6972 Volume 10, Number 5 (2017), pp. 1107-1116 © Research India Publications.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Manoharan.S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Sathiyaraj.G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Thiruvenkadakrishnan.K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Vetriselvan.G.V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Praveenkishor “Water Quality Analyzer using IoT”. International Journal of Innovative Technology and Exploring Engineering (IJITEE) ISSN: 2278-3075, Volume-8, Issue-8S, June 2019.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Salahudin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Chowdhary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Talha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Imran,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Abhijit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Phatak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“IoT Based Real-time River Water Quality Monitoring System”. The 16th International Conference on Mobile Systems and Pervasive Computing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MobiSPC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August 19-21, 2019, Halifax, Canada.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[8] https://www.worldwatersolar.com/40-of-all-deaths-in-pakistan-are-caused-by-water-contamination/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JAYTI BHATT,JIGNESH PATOLIYA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WATER QUALITY MONITORING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International Journal of Industrial Electronics and Electrical Engineering, ISSN: 2347-6982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Vaishnavi V. Daigavane and Dr. M.A Gaikwad “Real time Iot based water monitoring system” advances in Wireless and Mobile Communications. ISSN 0973-6972 Volume 10, Number 5 (2017), pp. 1107-1116 © Research India Publication</a:t>
            </a:r>
          </a:p>
        </p:txBody>
      </p:sp>
    </p:spTree>
    <p:extLst>
      <p:ext uri="{BB962C8B-B14F-4D97-AF65-F5344CB8AC3E}">
        <p14:creationId xmlns:p14="http://schemas.microsoft.com/office/powerpoint/2010/main" val="284669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Anatomy of a &quot;Thank You&quot;">
            <a:extLst>
              <a:ext uri="{FF2B5EF4-FFF2-40B4-BE49-F238E27FC236}">
                <a16:creationId xmlns:a16="http://schemas.microsoft.com/office/drawing/2014/main" id="{16BF0553-EE11-4CEF-A3DF-824B36405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19200"/>
            <a:ext cx="6667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520A-0000-4D29-8662-179AD9C3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Real Time IoT Based Water Quality Monitoring System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and indigenous platform development for Environmental Monitoring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import cost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local capacity building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5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4CC8-143B-423C-82C7-BCBF5AE5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8F594C-5295-463B-937B-7B7B6CD42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40107"/>
            <a:ext cx="822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Monitoring Sensors' data acquisition platform 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based data exchange from nodes to IoT cloud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visualization using IoT based dashboard 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of design in University of Sukkur IBA water supply system</a:t>
            </a:r>
          </a:p>
        </p:txBody>
      </p:sp>
    </p:spTree>
    <p:extLst>
      <p:ext uri="{BB962C8B-B14F-4D97-AF65-F5344CB8AC3E}">
        <p14:creationId xmlns:p14="http://schemas.microsoft.com/office/powerpoint/2010/main" val="53282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F2B-686C-4996-9726-1B3520EF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80F84-059F-45DB-9C99-6CC2C3B8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56" y="1064765"/>
            <a:ext cx="5043744" cy="510743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627CD0-4477-46C3-BABF-80ABA5951AC5}"/>
              </a:ext>
            </a:extLst>
          </p:cNvPr>
          <p:cNvSpPr/>
          <p:nvPr/>
        </p:nvSpPr>
        <p:spPr>
          <a:xfrm>
            <a:off x="2271456" y="1447800"/>
            <a:ext cx="166944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Plan/Gantt Chart: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382E9-85DC-488D-81EF-A18095D1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524750" cy="4391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DCD441-E99B-404D-934A-28EC6A16DDC8}"/>
              </a:ext>
            </a:extLst>
          </p:cNvPr>
          <p:cNvSpPr/>
          <p:nvPr/>
        </p:nvSpPr>
        <p:spPr>
          <a:xfrm>
            <a:off x="3276600" y="5834030"/>
            <a:ext cx="20810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Green: Completed 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8B029-6D0D-41B0-862C-490BA918F3F0}"/>
              </a:ext>
            </a:extLst>
          </p:cNvPr>
          <p:cNvSpPr/>
          <p:nvPr/>
        </p:nvSpPr>
        <p:spPr>
          <a:xfrm>
            <a:off x="6609388" y="5791200"/>
            <a:ext cx="154401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Future task</a:t>
            </a:r>
          </a:p>
        </p:txBody>
      </p:sp>
    </p:spTree>
    <p:extLst>
      <p:ext uri="{BB962C8B-B14F-4D97-AF65-F5344CB8AC3E}">
        <p14:creationId xmlns:p14="http://schemas.microsoft.com/office/powerpoint/2010/main" val="418880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235"/>
            <a:ext cx="8229600" cy="52617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crystallization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 of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IoT cloud (ThingSpeak)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mini projects of IoT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&amp; analyze temperature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&amp; analyze Humidity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state of 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&amp; organized our projects on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 app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2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05-C531-445C-A18D-3FD6CE6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3DA42-5CEE-4476-BFF9-52D6CE61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9402"/>
            <a:ext cx="2142760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97015-A4A0-435E-8105-E212A9E25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9" y="1469402"/>
            <a:ext cx="4610100" cy="211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559DF-1D81-43A7-9F79-4CA2282A88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8" y="3825757"/>
            <a:ext cx="4610099" cy="19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6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EB57-8F94-4664-B25D-190060DE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Control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21FFB-ADE8-4551-A1F8-92A9C32F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711046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14D7A-25E7-44D3-913D-58236696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24001"/>
            <a:ext cx="3711046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5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6779-FE13-4B1B-9731-86119D4B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43298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Interface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2800" dirty="0"/>
              <a:t> &amp; Humidity Sensor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70AD6-9F90-4580-8206-8E313ECE4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1" y="1620330"/>
            <a:ext cx="7375897" cy="361734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50443484"/>
      </p:ext>
    </p:extLst>
  </p:cSld>
  <p:clrMapOvr>
    <a:masterClrMapping/>
  </p:clrMapOvr>
</p:sld>
</file>

<file path=ppt/theme/theme1.xml><?xml version="1.0" encoding="utf-8"?>
<a:theme xmlns:a="http://schemas.openxmlformats.org/drawingml/2006/main" name="20058-cubes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55-american-express-with-logo-ppt-template.pptx" id="{D4AC8F52-A27F-4F48-B018-D89292730F43}" vid="{B5A9E104-A66E-4E03-B2A6-07301D924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20055-american-express-with-logo-ppt-template</Template>
  <TotalTime>0</TotalTime>
  <Words>574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Microsoft New Tai Lue</vt:lpstr>
      <vt:lpstr>Times New Roman</vt:lpstr>
      <vt:lpstr>Wingdings</vt:lpstr>
      <vt:lpstr>20058-cubes-ppt-template</vt:lpstr>
      <vt:lpstr>IoT Based Real Time Water Quality Monitoring System</vt:lpstr>
      <vt:lpstr>PowerPoint Presentation</vt:lpstr>
      <vt:lpstr>Methodology:</vt:lpstr>
      <vt:lpstr>Framework Diagram:</vt:lpstr>
      <vt:lpstr>Project Plan/Gantt Chart:</vt:lpstr>
      <vt:lpstr>Current Progress:</vt:lpstr>
      <vt:lpstr>LED Control</vt:lpstr>
      <vt:lpstr>LED Control</vt:lpstr>
      <vt:lpstr>Interface Temperature &amp; Humidity Sensor</vt:lpstr>
      <vt:lpstr>Results</vt:lpstr>
      <vt:lpstr>Future tasks: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2020-01-29T17:38:01Z</dcterms:created>
  <dcterms:modified xsi:type="dcterms:W3CDTF">2020-10-09T15:01:09Z</dcterms:modified>
</cp:coreProperties>
</file>