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8"/>
  </p:notesMasterIdLst>
  <p:sldIdLst>
    <p:sldId id="256" r:id="rId2"/>
    <p:sldId id="325" r:id="rId3"/>
    <p:sldId id="326" r:id="rId4"/>
    <p:sldId id="327" r:id="rId5"/>
    <p:sldId id="329" r:id="rId6"/>
    <p:sldId id="330" r:id="rId7"/>
    <p:sldId id="328" r:id="rId8"/>
    <p:sldId id="331" r:id="rId9"/>
    <p:sldId id="332" r:id="rId10"/>
    <p:sldId id="333" r:id="rId11"/>
    <p:sldId id="384" r:id="rId12"/>
    <p:sldId id="274" r:id="rId13"/>
    <p:sldId id="275" r:id="rId14"/>
    <p:sldId id="276" r:id="rId15"/>
    <p:sldId id="385" r:id="rId16"/>
    <p:sldId id="386" r:id="rId17"/>
    <p:sldId id="387" r:id="rId18"/>
    <p:sldId id="388" r:id="rId19"/>
    <p:sldId id="277" r:id="rId20"/>
    <p:sldId id="342" r:id="rId21"/>
    <p:sldId id="343" r:id="rId22"/>
    <p:sldId id="279" r:id="rId23"/>
    <p:sldId id="280" r:id="rId24"/>
    <p:sldId id="281" r:id="rId25"/>
    <p:sldId id="283" r:id="rId26"/>
    <p:sldId id="284" r:id="rId27"/>
    <p:sldId id="369" r:id="rId28"/>
    <p:sldId id="286" r:id="rId29"/>
    <p:sldId id="287" r:id="rId30"/>
    <p:sldId id="288" r:id="rId31"/>
    <p:sldId id="289" r:id="rId32"/>
    <p:sldId id="290" r:id="rId33"/>
    <p:sldId id="293" r:id="rId34"/>
    <p:sldId id="349" r:id="rId35"/>
    <p:sldId id="370" r:id="rId36"/>
    <p:sldId id="344" r:id="rId37"/>
    <p:sldId id="345" r:id="rId38"/>
    <p:sldId id="346" r:id="rId39"/>
    <p:sldId id="347" r:id="rId40"/>
    <p:sldId id="348" r:id="rId41"/>
    <p:sldId id="382" r:id="rId42"/>
    <p:sldId id="383" r:id="rId43"/>
    <p:sldId id="374" r:id="rId44"/>
    <p:sldId id="350" r:id="rId45"/>
    <p:sldId id="351" r:id="rId46"/>
    <p:sldId id="352" r:id="rId47"/>
    <p:sldId id="353" r:id="rId48"/>
    <p:sldId id="373" r:id="rId49"/>
    <p:sldId id="312" r:id="rId50"/>
    <p:sldId id="313" r:id="rId51"/>
    <p:sldId id="314" r:id="rId52"/>
    <p:sldId id="315" r:id="rId53"/>
    <p:sldId id="355" r:id="rId54"/>
    <p:sldId id="316" r:id="rId55"/>
    <p:sldId id="354" r:id="rId56"/>
    <p:sldId id="375" r:id="rId57"/>
    <p:sldId id="311" r:id="rId58"/>
    <p:sldId id="357" r:id="rId59"/>
    <p:sldId id="376" r:id="rId60"/>
    <p:sldId id="358" r:id="rId61"/>
    <p:sldId id="360" r:id="rId62"/>
    <p:sldId id="361" r:id="rId63"/>
    <p:sldId id="362" r:id="rId64"/>
    <p:sldId id="363" r:id="rId65"/>
    <p:sldId id="364" r:id="rId66"/>
    <p:sldId id="365" r:id="rId67"/>
    <p:sldId id="377" r:id="rId68"/>
    <p:sldId id="366" r:id="rId69"/>
    <p:sldId id="378" r:id="rId70"/>
    <p:sldId id="371" r:id="rId71"/>
    <p:sldId id="368" r:id="rId72"/>
    <p:sldId id="305" r:id="rId73"/>
    <p:sldId id="306" r:id="rId74"/>
    <p:sldId id="380" r:id="rId75"/>
    <p:sldId id="278" r:id="rId76"/>
    <p:sldId id="273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F2908-8FA2-408A-9179-36182817F5FD}" v="74" dt="2020-03-02T20:07:09.08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98" autoAdjust="0"/>
  </p:normalViewPr>
  <p:slideViewPr>
    <p:cSldViewPr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 Róbert Kovács" userId="ead4ef3b69df7dfe" providerId="LiveId" clId="{4DFF2908-8FA2-408A-9179-36182817F5FD}"/>
    <pc:docChg chg="undo custSel addSld delSld modSld sldOrd">
      <pc:chgData name="Attila Róbert Kovács" userId="ead4ef3b69df7dfe" providerId="LiveId" clId="{4DFF2908-8FA2-408A-9179-36182817F5FD}" dt="2020-03-02T20:07:21.633" v="332"/>
      <pc:docMkLst>
        <pc:docMk/>
      </pc:docMkLst>
      <pc:sldChg chg="modSp mod">
        <pc:chgData name="Attila Róbert Kovács" userId="ead4ef3b69df7dfe" providerId="LiveId" clId="{4DFF2908-8FA2-408A-9179-36182817F5FD}" dt="2020-03-02T20:02:55.198" v="326" actId="6549"/>
        <pc:sldMkLst>
          <pc:docMk/>
          <pc:sldMk cId="0" sldId="256"/>
        </pc:sldMkLst>
        <pc:spChg chg="mod">
          <ac:chgData name="Attila Róbert Kovács" userId="ead4ef3b69df7dfe" providerId="LiveId" clId="{4DFF2908-8FA2-408A-9179-36182817F5FD}" dt="2020-03-02T20:02:55.198" v="326" actId="6549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8:40:23.076" v="108" actId="1076"/>
        <pc:sldMkLst>
          <pc:docMk/>
          <pc:sldMk cId="2859740877" sldId="280"/>
        </pc:sldMkLst>
        <pc:spChg chg="mod">
          <ac:chgData name="Attila Róbert Kovács" userId="ead4ef3b69df7dfe" providerId="LiveId" clId="{4DFF2908-8FA2-408A-9179-36182817F5FD}" dt="2020-03-02T18:40:15.687" v="107" actId="20577"/>
          <ac:spMkLst>
            <pc:docMk/>
            <pc:sldMk cId="2859740877" sldId="280"/>
            <ac:spMk id="2" creationId="{00000000-0000-0000-0000-000000000000}"/>
          </ac:spMkLst>
        </pc:spChg>
        <pc:picChg chg="mod">
          <ac:chgData name="Attila Róbert Kovács" userId="ead4ef3b69df7dfe" providerId="LiveId" clId="{4DFF2908-8FA2-408A-9179-36182817F5FD}" dt="2020-03-02T18:40:23.076" v="108" actId="1076"/>
          <ac:picMkLst>
            <pc:docMk/>
            <pc:sldMk cId="2859740877" sldId="280"/>
            <ac:picMk id="5" creationId="{47751B7C-764D-4C3B-94C4-5805AA8C5707}"/>
          </ac:picMkLst>
        </pc:picChg>
      </pc:sldChg>
      <pc:sldChg chg="modSp">
        <pc:chgData name="Attila Róbert Kovács" userId="ead4ef3b69df7dfe" providerId="LiveId" clId="{4DFF2908-8FA2-408A-9179-36182817F5FD}" dt="2020-03-02T18:41:36.165" v="110" actId="207"/>
        <pc:sldMkLst>
          <pc:docMk/>
          <pc:sldMk cId="2283347930" sldId="283"/>
        </pc:sldMkLst>
        <pc:spChg chg="mod">
          <ac:chgData name="Attila Róbert Kovács" userId="ead4ef3b69df7dfe" providerId="LiveId" clId="{4DFF2908-8FA2-408A-9179-36182817F5FD}" dt="2020-03-02T18:41:36.165" v="110" actId="207"/>
          <ac:spMkLst>
            <pc:docMk/>
            <pc:sldMk cId="2283347930" sldId="283"/>
            <ac:spMk id="3" creationId="{00000000-0000-0000-0000-000000000000}"/>
          </ac:spMkLst>
        </pc:spChg>
      </pc:sldChg>
      <pc:sldChg chg="modSp">
        <pc:chgData name="Attila Róbert Kovács" userId="ead4ef3b69df7dfe" providerId="LiveId" clId="{4DFF2908-8FA2-408A-9179-36182817F5FD}" dt="2020-03-02T18:42:00.511" v="112" actId="207"/>
        <pc:sldMkLst>
          <pc:docMk/>
          <pc:sldMk cId="3497212068" sldId="284"/>
        </pc:sldMkLst>
        <pc:spChg chg="mod">
          <ac:chgData name="Attila Róbert Kovács" userId="ead4ef3b69df7dfe" providerId="LiveId" clId="{4DFF2908-8FA2-408A-9179-36182817F5FD}" dt="2020-03-02T18:42:00.511" v="112" actId="207"/>
          <ac:spMkLst>
            <pc:docMk/>
            <pc:sldMk cId="3497212068" sldId="284"/>
            <ac:spMk id="3" creationId="{00000000-0000-0000-0000-000000000000}"/>
          </ac:spMkLst>
        </pc:spChg>
      </pc:sldChg>
      <pc:sldChg chg="del modTransition">
        <pc:chgData name="Attila Róbert Kovács" userId="ead4ef3b69df7dfe" providerId="LiveId" clId="{4DFF2908-8FA2-408A-9179-36182817F5FD}" dt="2020-03-02T18:44:39.266" v="116" actId="2696"/>
        <pc:sldMkLst>
          <pc:docMk/>
          <pc:sldMk cId="4040649132" sldId="285"/>
        </pc:sldMkLst>
      </pc:sldChg>
      <pc:sldChg chg="modSp mod">
        <pc:chgData name="Attila Róbert Kovács" userId="ead4ef3b69df7dfe" providerId="LiveId" clId="{4DFF2908-8FA2-408A-9179-36182817F5FD}" dt="2020-03-02T18:46:04.265" v="128" actId="6549"/>
        <pc:sldMkLst>
          <pc:docMk/>
          <pc:sldMk cId="2109419236" sldId="287"/>
        </pc:sldMkLst>
        <pc:spChg chg="mod">
          <ac:chgData name="Attila Róbert Kovács" userId="ead4ef3b69df7dfe" providerId="LiveId" clId="{4DFF2908-8FA2-408A-9179-36182817F5FD}" dt="2020-03-02T18:46:04.265" v="128" actId="6549"/>
          <ac:spMkLst>
            <pc:docMk/>
            <pc:sldMk cId="2109419236" sldId="287"/>
            <ac:spMk id="3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9:02:12.166" v="141" actId="14100"/>
        <pc:sldMkLst>
          <pc:docMk/>
          <pc:sldMk cId="1966122342" sldId="288"/>
        </pc:sldMkLst>
        <pc:spChg chg="mod">
          <ac:chgData name="Attila Róbert Kovács" userId="ead4ef3b69df7dfe" providerId="LiveId" clId="{4DFF2908-8FA2-408A-9179-36182817F5FD}" dt="2020-03-02T18:58:26.228" v="129" actId="207"/>
          <ac:spMkLst>
            <pc:docMk/>
            <pc:sldMk cId="1966122342" sldId="288"/>
            <ac:spMk id="3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1:22.637" v="139" actId="207"/>
          <ac:spMkLst>
            <pc:docMk/>
            <pc:sldMk cId="1966122342" sldId="288"/>
            <ac:spMk id="5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1:11.854" v="138" actId="207"/>
          <ac:spMkLst>
            <pc:docMk/>
            <pc:sldMk cId="1966122342" sldId="288"/>
            <ac:spMk id="8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1:31.927" v="140" actId="207"/>
          <ac:spMkLst>
            <pc:docMk/>
            <pc:sldMk cId="1966122342" sldId="288"/>
            <ac:spMk id="10" creationId="{00000000-0000-0000-0000-000000000000}"/>
          </ac:spMkLst>
        </pc:spChg>
        <pc:cxnChg chg="mod">
          <ac:chgData name="Attila Róbert Kovács" userId="ead4ef3b69df7dfe" providerId="LiveId" clId="{4DFF2908-8FA2-408A-9179-36182817F5FD}" dt="2020-03-02T19:00:29.158" v="135" actId="14100"/>
          <ac:cxnSpMkLst>
            <pc:docMk/>
            <pc:sldMk cId="1966122342" sldId="288"/>
            <ac:cxnSpMk id="7" creationId="{00000000-0000-0000-0000-000000000000}"/>
          </ac:cxnSpMkLst>
        </pc:cxnChg>
        <pc:cxnChg chg="mod">
          <ac:chgData name="Attila Róbert Kovács" userId="ead4ef3b69df7dfe" providerId="LiveId" clId="{4DFF2908-8FA2-408A-9179-36182817F5FD}" dt="2020-03-02T19:02:12.166" v="141" actId="14100"/>
          <ac:cxnSpMkLst>
            <pc:docMk/>
            <pc:sldMk cId="1966122342" sldId="288"/>
            <ac:cxnSpMk id="9" creationId="{00000000-0000-0000-0000-000000000000}"/>
          </ac:cxnSpMkLst>
        </pc:cxnChg>
        <pc:cxnChg chg="mod">
          <ac:chgData name="Attila Róbert Kovács" userId="ead4ef3b69df7dfe" providerId="LiveId" clId="{4DFF2908-8FA2-408A-9179-36182817F5FD}" dt="2020-03-02T19:00:40.728" v="137" actId="14100"/>
          <ac:cxnSpMkLst>
            <pc:docMk/>
            <pc:sldMk cId="1966122342" sldId="288"/>
            <ac:cxnSpMk id="11" creationId="{00000000-0000-0000-0000-000000000000}"/>
          </ac:cxnSpMkLst>
        </pc:cxnChg>
      </pc:sldChg>
      <pc:sldChg chg="modSp mod">
        <pc:chgData name="Attila Róbert Kovács" userId="ead4ef3b69df7dfe" providerId="LiveId" clId="{4DFF2908-8FA2-408A-9179-36182817F5FD}" dt="2020-03-02T19:05:26.571" v="153" actId="207"/>
        <pc:sldMkLst>
          <pc:docMk/>
          <pc:sldMk cId="1187368649" sldId="289"/>
        </pc:sldMkLst>
        <pc:spChg chg="mod">
          <ac:chgData name="Attila Róbert Kovács" userId="ead4ef3b69df7dfe" providerId="LiveId" clId="{4DFF2908-8FA2-408A-9179-36182817F5FD}" dt="2020-03-02T19:03:27.989" v="142" actId="207"/>
          <ac:spMkLst>
            <pc:docMk/>
            <pc:sldMk cId="1187368649" sldId="289"/>
            <ac:spMk id="3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5:17.933" v="152" actId="207"/>
          <ac:spMkLst>
            <pc:docMk/>
            <pc:sldMk cId="1187368649" sldId="289"/>
            <ac:spMk id="5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5:07.359" v="151" actId="207"/>
          <ac:spMkLst>
            <pc:docMk/>
            <pc:sldMk cId="1187368649" sldId="289"/>
            <ac:spMk id="8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5:26.571" v="153" actId="207"/>
          <ac:spMkLst>
            <pc:docMk/>
            <pc:sldMk cId="1187368649" sldId="289"/>
            <ac:spMk id="15" creationId="{00000000-0000-0000-0000-000000000000}"/>
          </ac:spMkLst>
        </pc:spChg>
        <pc:cxnChg chg="mod">
          <ac:chgData name="Attila Róbert Kovács" userId="ead4ef3b69df7dfe" providerId="LiveId" clId="{4DFF2908-8FA2-408A-9179-36182817F5FD}" dt="2020-03-02T19:04:38.651" v="149" actId="14100"/>
          <ac:cxnSpMkLst>
            <pc:docMk/>
            <pc:sldMk cId="1187368649" sldId="289"/>
            <ac:cxnSpMk id="7" creationId="{00000000-0000-0000-0000-000000000000}"/>
          </ac:cxnSpMkLst>
        </pc:cxnChg>
        <pc:cxnChg chg="mod">
          <ac:chgData name="Attila Róbert Kovács" userId="ead4ef3b69df7dfe" providerId="LiveId" clId="{4DFF2908-8FA2-408A-9179-36182817F5FD}" dt="2020-03-02T19:03:51.472" v="145" actId="14100"/>
          <ac:cxnSpMkLst>
            <pc:docMk/>
            <pc:sldMk cId="1187368649" sldId="289"/>
            <ac:cxnSpMk id="9" creationId="{00000000-0000-0000-0000-000000000000}"/>
          </ac:cxnSpMkLst>
        </pc:cxnChg>
        <pc:cxnChg chg="mod">
          <ac:chgData name="Attila Róbert Kovács" userId="ead4ef3b69df7dfe" providerId="LiveId" clId="{4DFF2908-8FA2-408A-9179-36182817F5FD}" dt="2020-03-02T19:04:48.145" v="150" actId="14100"/>
          <ac:cxnSpMkLst>
            <pc:docMk/>
            <pc:sldMk cId="1187368649" sldId="289"/>
            <ac:cxnSpMk id="16" creationId="{00000000-0000-0000-0000-000000000000}"/>
          </ac:cxnSpMkLst>
        </pc:cxnChg>
      </pc:sldChg>
      <pc:sldChg chg="modSp mod">
        <pc:chgData name="Attila Róbert Kovács" userId="ead4ef3b69df7dfe" providerId="LiveId" clId="{4DFF2908-8FA2-408A-9179-36182817F5FD}" dt="2020-03-02T19:07:58.050" v="162" actId="14100"/>
        <pc:sldMkLst>
          <pc:docMk/>
          <pc:sldMk cId="1243550356" sldId="290"/>
        </pc:sldMkLst>
        <pc:spChg chg="mod">
          <ac:chgData name="Attila Róbert Kovács" userId="ead4ef3b69df7dfe" providerId="LiveId" clId="{4DFF2908-8FA2-408A-9179-36182817F5FD}" dt="2020-03-02T19:07:03.054" v="157" actId="207"/>
          <ac:spMkLst>
            <pc:docMk/>
            <pc:sldMk cId="1243550356" sldId="290"/>
            <ac:spMk id="3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7:49.161" v="161" actId="1076"/>
          <ac:spMkLst>
            <pc:docMk/>
            <pc:sldMk cId="1243550356" sldId="290"/>
            <ac:spMk id="5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7:35.699" v="160" actId="207"/>
          <ac:spMkLst>
            <pc:docMk/>
            <pc:sldMk cId="1243550356" sldId="290"/>
            <ac:spMk id="8" creationId="{00000000-0000-0000-0000-000000000000}"/>
          </ac:spMkLst>
        </pc:spChg>
        <pc:cxnChg chg="mod">
          <ac:chgData name="Attila Róbert Kovács" userId="ead4ef3b69df7dfe" providerId="LiveId" clId="{4DFF2908-8FA2-408A-9179-36182817F5FD}" dt="2020-03-02T19:07:58.050" v="162" actId="14100"/>
          <ac:cxnSpMkLst>
            <pc:docMk/>
            <pc:sldMk cId="1243550356" sldId="290"/>
            <ac:cxnSpMk id="7" creationId="{00000000-0000-0000-0000-000000000000}"/>
          </ac:cxnSpMkLst>
        </pc:cxnChg>
        <pc:cxnChg chg="mod">
          <ac:chgData name="Attila Róbert Kovács" userId="ead4ef3b69df7dfe" providerId="LiveId" clId="{4DFF2908-8FA2-408A-9179-36182817F5FD}" dt="2020-03-02T19:06:48.243" v="156" actId="14100"/>
          <ac:cxnSpMkLst>
            <pc:docMk/>
            <pc:sldMk cId="1243550356" sldId="290"/>
            <ac:cxnSpMk id="9" creationId="{00000000-0000-0000-0000-000000000000}"/>
          </ac:cxnSpMkLst>
        </pc:cxnChg>
      </pc:sldChg>
      <pc:sldChg chg="modSp mod">
        <pc:chgData name="Attila Róbert Kovács" userId="ead4ef3b69df7dfe" providerId="LiveId" clId="{4DFF2908-8FA2-408A-9179-36182817F5FD}" dt="2020-03-02T19:11:00.262" v="172" actId="404"/>
        <pc:sldMkLst>
          <pc:docMk/>
          <pc:sldMk cId="1397079484" sldId="293"/>
        </pc:sldMkLst>
        <pc:spChg chg="mod">
          <ac:chgData name="Attila Róbert Kovács" userId="ead4ef3b69df7dfe" providerId="LiveId" clId="{4DFF2908-8FA2-408A-9179-36182817F5FD}" dt="2020-03-02T19:11:00.262" v="172" actId="404"/>
          <ac:spMkLst>
            <pc:docMk/>
            <pc:sldMk cId="1397079484" sldId="293"/>
            <ac:spMk id="2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10:03.556" v="169" actId="404"/>
          <ac:spMkLst>
            <pc:docMk/>
            <pc:sldMk cId="1397079484" sldId="293"/>
            <ac:spMk id="3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09:45.425" v="168" actId="207"/>
          <ac:spMkLst>
            <pc:docMk/>
            <pc:sldMk cId="1397079484" sldId="293"/>
            <ac:spMk id="11" creationId="{00000000-0000-0000-0000-000000000000}"/>
          </ac:spMkLst>
        </pc:spChg>
      </pc:sldChg>
      <pc:sldChg chg="del">
        <pc:chgData name="Attila Róbert Kovács" userId="ead4ef3b69df7dfe" providerId="LiveId" clId="{4DFF2908-8FA2-408A-9179-36182817F5FD}" dt="2020-03-02T19:18:43.366" v="173" actId="2696"/>
        <pc:sldMkLst>
          <pc:docMk/>
          <pc:sldMk cId="368823612" sldId="294"/>
        </pc:sldMkLst>
      </pc:sldChg>
      <pc:sldChg chg="modSp mod">
        <pc:chgData name="Attila Róbert Kovács" userId="ead4ef3b69df7dfe" providerId="LiveId" clId="{4DFF2908-8FA2-408A-9179-36182817F5FD}" dt="2020-03-02T19:58:45.081" v="318" actId="27636"/>
        <pc:sldMkLst>
          <pc:docMk/>
          <pc:sldMk cId="3059633573" sldId="305"/>
        </pc:sldMkLst>
        <pc:spChg chg="mod">
          <ac:chgData name="Attila Róbert Kovács" userId="ead4ef3b69df7dfe" providerId="LiveId" clId="{4DFF2908-8FA2-408A-9179-36182817F5FD}" dt="2020-03-02T19:58:45.081" v="318" actId="27636"/>
          <ac:spMkLst>
            <pc:docMk/>
            <pc:sldMk cId="3059633573" sldId="305"/>
            <ac:spMk id="5" creationId="{00000000-0000-0000-0000-000000000000}"/>
          </ac:spMkLst>
        </pc:spChg>
        <pc:picChg chg="mod">
          <ac:chgData name="Attila Róbert Kovács" userId="ead4ef3b69df7dfe" providerId="LiveId" clId="{4DFF2908-8FA2-408A-9179-36182817F5FD}" dt="2020-03-02T19:58:16.135" v="315" actId="1076"/>
          <ac:picMkLst>
            <pc:docMk/>
            <pc:sldMk cId="3059633573" sldId="305"/>
            <ac:picMk id="3" creationId="{42DCC3E9-79DE-41B4-BB31-1327582141C7}"/>
          </ac:picMkLst>
        </pc:picChg>
      </pc:sldChg>
      <pc:sldChg chg="modSp mod">
        <pc:chgData name="Attila Róbert Kovács" userId="ead4ef3b69df7dfe" providerId="LiveId" clId="{4DFF2908-8FA2-408A-9179-36182817F5FD}" dt="2020-03-02T19:59:16.181" v="323" actId="27636"/>
        <pc:sldMkLst>
          <pc:docMk/>
          <pc:sldMk cId="951380482" sldId="306"/>
        </pc:sldMkLst>
        <pc:spChg chg="mod">
          <ac:chgData name="Attila Róbert Kovács" userId="ead4ef3b69df7dfe" providerId="LiveId" clId="{4DFF2908-8FA2-408A-9179-36182817F5FD}" dt="2020-03-02T19:59:16.181" v="323" actId="27636"/>
          <ac:spMkLst>
            <pc:docMk/>
            <pc:sldMk cId="951380482" sldId="306"/>
            <ac:spMk id="5" creationId="{00000000-0000-0000-0000-000000000000}"/>
          </ac:spMkLst>
        </pc:spChg>
        <pc:picChg chg="mod">
          <ac:chgData name="Attila Róbert Kovács" userId="ead4ef3b69df7dfe" providerId="LiveId" clId="{4DFF2908-8FA2-408A-9179-36182817F5FD}" dt="2020-03-02T19:59:05.120" v="320" actId="1076"/>
          <ac:picMkLst>
            <pc:docMk/>
            <pc:sldMk cId="951380482" sldId="306"/>
            <ac:picMk id="3" creationId="{00000000-0000-0000-0000-000000000000}"/>
          </ac:picMkLst>
        </pc:picChg>
      </pc:sldChg>
      <pc:sldChg chg="modSp">
        <pc:chgData name="Attila Róbert Kovács" userId="ead4ef3b69df7dfe" providerId="LiveId" clId="{4DFF2908-8FA2-408A-9179-36182817F5FD}" dt="2020-03-02T19:51:13.815" v="285" actId="207"/>
        <pc:sldMkLst>
          <pc:docMk/>
          <pc:sldMk cId="1253737099" sldId="311"/>
        </pc:sldMkLst>
        <pc:spChg chg="mod">
          <ac:chgData name="Attila Róbert Kovács" userId="ead4ef3b69df7dfe" providerId="LiveId" clId="{4DFF2908-8FA2-408A-9179-36182817F5FD}" dt="2020-03-02T19:51:13.815" v="285" actId="207"/>
          <ac:spMkLst>
            <pc:docMk/>
            <pc:sldMk cId="1253737099" sldId="311"/>
            <ac:spMk id="8" creationId="{00000000-0000-0000-0000-000000000000}"/>
          </ac:spMkLst>
        </pc:spChg>
      </pc:sldChg>
      <pc:sldChg chg="modSp">
        <pc:chgData name="Attila Róbert Kovács" userId="ead4ef3b69df7dfe" providerId="LiveId" clId="{4DFF2908-8FA2-408A-9179-36182817F5FD}" dt="2020-03-02T19:46:53.130" v="267" actId="207"/>
        <pc:sldMkLst>
          <pc:docMk/>
          <pc:sldMk cId="769169881" sldId="312"/>
        </pc:sldMkLst>
        <pc:spChg chg="mod">
          <ac:chgData name="Attila Róbert Kovács" userId="ead4ef3b69df7dfe" providerId="LiveId" clId="{4DFF2908-8FA2-408A-9179-36182817F5FD}" dt="2020-03-02T19:46:53.130" v="267" actId="207"/>
          <ac:spMkLst>
            <pc:docMk/>
            <pc:sldMk cId="769169881" sldId="312"/>
            <ac:spMk id="7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9:47:58.540" v="274" actId="207"/>
        <pc:sldMkLst>
          <pc:docMk/>
          <pc:sldMk cId="1836446315" sldId="313"/>
        </pc:sldMkLst>
        <pc:spChg chg="mod">
          <ac:chgData name="Attila Róbert Kovács" userId="ead4ef3b69df7dfe" providerId="LiveId" clId="{4DFF2908-8FA2-408A-9179-36182817F5FD}" dt="2020-03-02T19:47:58.540" v="274" actId="207"/>
          <ac:spMkLst>
            <pc:docMk/>
            <pc:sldMk cId="1836446315" sldId="313"/>
            <ac:spMk id="6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47:28.540" v="270" actId="1076"/>
          <ac:spMkLst>
            <pc:docMk/>
            <pc:sldMk cId="1836446315" sldId="313"/>
            <ac:spMk id="7" creationId="{00000000-0000-0000-0000-000000000000}"/>
          </ac:spMkLst>
        </pc:spChg>
        <pc:picChg chg="mod">
          <ac:chgData name="Attila Róbert Kovács" userId="ead4ef3b69df7dfe" providerId="LiveId" clId="{4DFF2908-8FA2-408A-9179-36182817F5FD}" dt="2020-03-02T19:47:24.353" v="269" actId="1076"/>
          <ac:picMkLst>
            <pc:docMk/>
            <pc:sldMk cId="1836446315" sldId="313"/>
            <ac:picMk id="3" creationId="{00000000-0000-0000-0000-000000000000}"/>
          </ac:picMkLst>
        </pc:picChg>
      </pc:sldChg>
      <pc:sldChg chg="modSp">
        <pc:chgData name="Attila Róbert Kovács" userId="ead4ef3b69df7dfe" providerId="LiveId" clId="{4DFF2908-8FA2-408A-9179-36182817F5FD}" dt="2020-03-02T19:49:03.306" v="278" actId="207"/>
        <pc:sldMkLst>
          <pc:docMk/>
          <pc:sldMk cId="357780831" sldId="314"/>
        </pc:sldMkLst>
        <pc:spChg chg="mod">
          <ac:chgData name="Attila Róbert Kovács" userId="ead4ef3b69df7dfe" providerId="LiveId" clId="{4DFF2908-8FA2-408A-9179-36182817F5FD}" dt="2020-03-02T19:49:03.306" v="278" actId="207"/>
          <ac:spMkLst>
            <pc:docMk/>
            <pc:sldMk cId="357780831" sldId="314"/>
            <ac:spMk id="7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9:48:28.682" v="277" actId="207"/>
        <pc:sldMkLst>
          <pc:docMk/>
          <pc:sldMk cId="2295714528" sldId="315"/>
        </pc:sldMkLst>
        <pc:spChg chg="mod">
          <ac:chgData name="Attila Róbert Kovács" userId="ead4ef3b69df7dfe" providerId="LiveId" clId="{4DFF2908-8FA2-408A-9179-36182817F5FD}" dt="2020-03-02T19:48:16.652" v="276" actId="27636"/>
          <ac:spMkLst>
            <pc:docMk/>
            <pc:sldMk cId="2295714528" sldId="315"/>
            <ac:spMk id="2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48:28.682" v="277" actId="207"/>
          <ac:spMkLst>
            <pc:docMk/>
            <pc:sldMk cId="2295714528" sldId="315"/>
            <ac:spMk id="7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9:50:17.948" v="282" actId="1076"/>
        <pc:sldMkLst>
          <pc:docMk/>
          <pc:sldMk cId="2871332043" sldId="316"/>
        </pc:sldMkLst>
        <pc:spChg chg="mod">
          <ac:chgData name="Attila Róbert Kovács" userId="ead4ef3b69df7dfe" providerId="LiveId" clId="{4DFF2908-8FA2-408A-9179-36182817F5FD}" dt="2020-03-02T19:50:17.948" v="282" actId="1076"/>
          <ac:spMkLst>
            <pc:docMk/>
            <pc:sldMk cId="2871332043" sldId="316"/>
            <ac:spMk id="7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50:00.086" v="281" actId="13926"/>
          <ac:spMkLst>
            <pc:docMk/>
            <pc:sldMk cId="2871332043" sldId="316"/>
            <ac:spMk id="9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8:23:37.359" v="1" actId="1076"/>
        <pc:sldMkLst>
          <pc:docMk/>
          <pc:sldMk cId="1696566730" sldId="325"/>
        </pc:sldMkLst>
        <pc:spChg chg="mod">
          <ac:chgData name="Attila Róbert Kovács" userId="ead4ef3b69df7dfe" providerId="LiveId" clId="{4DFF2908-8FA2-408A-9179-36182817F5FD}" dt="2020-03-02T18:23:13.819" v="0" actId="6549"/>
          <ac:spMkLst>
            <pc:docMk/>
            <pc:sldMk cId="1696566730" sldId="325"/>
            <ac:spMk id="3" creationId="{00000000-0000-0000-0000-000000000000}"/>
          </ac:spMkLst>
        </pc:spChg>
        <pc:picChg chg="mod">
          <ac:chgData name="Attila Róbert Kovács" userId="ead4ef3b69df7dfe" providerId="LiveId" clId="{4DFF2908-8FA2-408A-9179-36182817F5FD}" dt="2020-03-02T18:23:37.359" v="1" actId="1076"/>
          <ac:picMkLst>
            <pc:docMk/>
            <pc:sldMk cId="1696566730" sldId="325"/>
            <ac:picMk id="2050" creationId="{00000000-0000-0000-0000-000000000000}"/>
          </ac:picMkLst>
        </pc:picChg>
      </pc:sldChg>
      <pc:sldChg chg="modSp mod">
        <pc:chgData name="Attila Róbert Kovács" userId="ead4ef3b69df7dfe" providerId="LiveId" clId="{4DFF2908-8FA2-408A-9179-36182817F5FD}" dt="2020-03-02T18:24:25.044" v="2" actId="20577"/>
        <pc:sldMkLst>
          <pc:docMk/>
          <pc:sldMk cId="2053681281" sldId="326"/>
        </pc:sldMkLst>
        <pc:spChg chg="mod">
          <ac:chgData name="Attila Róbert Kovács" userId="ead4ef3b69df7dfe" providerId="LiveId" clId="{4DFF2908-8FA2-408A-9179-36182817F5FD}" dt="2020-03-02T18:24:25.044" v="2" actId="20577"/>
          <ac:spMkLst>
            <pc:docMk/>
            <pc:sldMk cId="2053681281" sldId="326"/>
            <ac:spMk id="3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8:34:27.900" v="86" actId="20577"/>
        <pc:sldMkLst>
          <pc:docMk/>
          <pc:sldMk cId="2190651420" sldId="327"/>
        </pc:sldMkLst>
        <pc:spChg chg="mod">
          <ac:chgData name="Attila Róbert Kovács" userId="ead4ef3b69df7dfe" providerId="LiveId" clId="{4DFF2908-8FA2-408A-9179-36182817F5FD}" dt="2020-03-02T18:34:27.900" v="86" actId="20577"/>
          <ac:spMkLst>
            <pc:docMk/>
            <pc:sldMk cId="2190651420" sldId="327"/>
            <ac:spMk id="6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8:32:32.430" v="68" actId="20577"/>
        <pc:sldMkLst>
          <pc:docMk/>
          <pc:sldMk cId="394467890" sldId="328"/>
        </pc:sldMkLst>
        <pc:spChg chg="mod">
          <ac:chgData name="Attila Róbert Kovács" userId="ead4ef3b69df7dfe" providerId="LiveId" clId="{4DFF2908-8FA2-408A-9179-36182817F5FD}" dt="2020-03-02T18:32:32.430" v="68" actId="20577"/>
          <ac:spMkLst>
            <pc:docMk/>
            <pc:sldMk cId="394467890" sldId="328"/>
            <ac:spMk id="6" creationId="{00000000-0000-0000-0000-000000000000}"/>
          </ac:spMkLst>
        </pc:spChg>
      </pc:sldChg>
      <pc:sldChg chg="addSp delSp modSp mod">
        <pc:chgData name="Attila Róbert Kovács" userId="ead4ef3b69df7dfe" providerId="LiveId" clId="{4DFF2908-8FA2-408A-9179-36182817F5FD}" dt="2020-03-02T19:29:46.142" v="198"/>
        <pc:sldMkLst>
          <pc:docMk/>
          <pc:sldMk cId="2664974635" sldId="344"/>
        </pc:sldMkLst>
        <pc:spChg chg="mod">
          <ac:chgData name="Attila Róbert Kovács" userId="ead4ef3b69df7dfe" providerId="LiveId" clId="{4DFF2908-8FA2-408A-9179-36182817F5FD}" dt="2020-03-02T19:29:46.142" v="198"/>
          <ac:spMkLst>
            <pc:docMk/>
            <pc:sldMk cId="2664974635" sldId="344"/>
            <ac:spMk id="2" creationId="{F6F10804-3253-40C2-8008-AF37B69B23F6}"/>
          </ac:spMkLst>
        </pc:spChg>
        <pc:spChg chg="del mod">
          <ac:chgData name="Attila Róbert Kovács" userId="ead4ef3b69df7dfe" providerId="LiveId" clId="{4DFF2908-8FA2-408A-9179-36182817F5FD}" dt="2020-03-02T19:29:37.524" v="194" actId="478"/>
          <ac:spMkLst>
            <pc:docMk/>
            <pc:sldMk cId="2664974635" sldId="344"/>
            <ac:spMk id="3" creationId="{9AEF008B-E628-4B9C-ACD3-060897A0903C}"/>
          </ac:spMkLst>
        </pc:spChg>
        <pc:spChg chg="add mod">
          <ac:chgData name="Attila Róbert Kovács" userId="ead4ef3b69df7dfe" providerId="LiveId" clId="{4DFF2908-8FA2-408A-9179-36182817F5FD}" dt="2020-03-02T19:29:37.524" v="194" actId="478"/>
          <ac:spMkLst>
            <pc:docMk/>
            <pc:sldMk cId="2664974635" sldId="344"/>
            <ac:spMk id="5" creationId="{A3894219-B1CC-49E2-AC8B-8352004BF3C0}"/>
          </ac:spMkLst>
        </pc:spChg>
        <pc:spChg chg="mod">
          <ac:chgData name="Attila Róbert Kovács" userId="ead4ef3b69df7dfe" providerId="LiveId" clId="{4DFF2908-8FA2-408A-9179-36182817F5FD}" dt="2020-03-02T19:28:23.610" v="188" actId="207"/>
          <ac:spMkLst>
            <pc:docMk/>
            <pc:sldMk cId="2664974635" sldId="344"/>
            <ac:spMk id="6" creationId="{508E451B-18C1-47B7-8E6C-909447EA7D9C}"/>
          </ac:spMkLst>
        </pc:spChg>
        <pc:spChg chg="mod">
          <ac:chgData name="Attila Róbert Kovács" userId="ead4ef3b69df7dfe" providerId="LiveId" clId="{4DFF2908-8FA2-408A-9179-36182817F5FD}" dt="2020-03-02T19:28:33.103" v="189" actId="207"/>
          <ac:spMkLst>
            <pc:docMk/>
            <pc:sldMk cId="2664974635" sldId="344"/>
            <ac:spMk id="8" creationId="{F42EDB7D-0645-40FE-9BD5-5B89E7213718}"/>
          </ac:spMkLst>
        </pc:spChg>
        <pc:spChg chg="mod">
          <ac:chgData name="Attila Róbert Kovács" userId="ead4ef3b69df7dfe" providerId="LiveId" clId="{4DFF2908-8FA2-408A-9179-36182817F5FD}" dt="2020-03-02T19:28:41.392" v="190" actId="207"/>
          <ac:spMkLst>
            <pc:docMk/>
            <pc:sldMk cId="2664974635" sldId="344"/>
            <ac:spMk id="10" creationId="{BCE36FA9-69CE-4DC6-9D6C-B45A55116096}"/>
          </ac:spMkLst>
        </pc:spChg>
        <pc:picChg chg="mod">
          <ac:chgData name="Attila Róbert Kovács" userId="ead4ef3b69df7dfe" providerId="LiveId" clId="{4DFF2908-8FA2-408A-9179-36182817F5FD}" dt="2020-03-02T19:28:07.442" v="187" actId="1076"/>
          <ac:picMkLst>
            <pc:docMk/>
            <pc:sldMk cId="2664974635" sldId="344"/>
            <ac:picMk id="11" creationId="{17679C5A-57CD-4F09-BBF2-0CA99F724234}"/>
          </ac:picMkLst>
        </pc:picChg>
        <pc:picChg chg="mod">
          <ac:chgData name="Attila Róbert Kovács" userId="ead4ef3b69df7dfe" providerId="LiveId" clId="{4DFF2908-8FA2-408A-9179-36182817F5FD}" dt="2020-03-02T19:28:02.962" v="185" actId="1076"/>
          <ac:picMkLst>
            <pc:docMk/>
            <pc:sldMk cId="2664974635" sldId="344"/>
            <ac:picMk id="12" creationId="{10E2CC62-DD22-4F50-83C4-E042312208D4}"/>
          </ac:picMkLst>
        </pc:picChg>
        <pc:picChg chg="mod">
          <ac:chgData name="Attila Róbert Kovács" userId="ead4ef3b69df7dfe" providerId="LiveId" clId="{4DFF2908-8FA2-408A-9179-36182817F5FD}" dt="2020-03-02T19:28:05.338" v="186" actId="1076"/>
          <ac:picMkLst>
            <pc:docMk/>
            <pc:sldMk cId="2664974635" sldId="344"/>
            <ac:picMk id="13" creationId="{8A91F352-D994-4123-B8C4-AE6C917D270A}"/>
          </ac:picMkLst>
        </pc:picChg>
      </pc:sldChg>
      <pc:sldChg chg="addSp delSp modSp mod">
        <pc:chgData name="Attila Róbert Kovács" userId="ead4ef3b69df7dfe" providerId="LiveId" clId="{4DFF2908-8FA2-408A-9179-36182817F5FD}" dt="2020-03-02T19:32:02.921" v="220" actId="1076"/>
        <pc:sldMkLst>
          <pc:docMk/>
          <pc:sldMk cId="2320812389" sldId="345"/>
        </pc:sldMkLst>
        <pc:spChg chg="mod">
          <ac:chgData name="Attila Róbert Kovács" userId="ead4ef3b69df7dfe" providerId="LiveId" clId="{4DFF2908-8FA2-408A-9179-36182817F5FD}" dt="2020-03-02T19:30:44.017" v="211" actId="20577"/>
          <ac:spMkLst>
            <pc:docMk/>
            <pc:sldMk cId="2320812389" sldId="345"/>
            <ac:spMk id="2" creationId="{F6F10804-3253-40C2-8008-AF37B69B23F6}"/>
          </ac:spMkLst>
        </pc:spChg>
        <pc:spChg chg="add del mod">
          <ac:chgData name="Attila Róbert Kovács" userId="ead4ef3b69df7dfe" providerId="LiveId" clId="{4DFF2908-8FA2-408A-9179-36182817F5FD}" dt="2020-03-02T19:31:08.601" v="213" actId="478"/>
          <ac:spMkLst>
            <pc:docMk/>
            <pc:sldMk cId="2320812389" sldId="345"/>
            <ac:spMk id="3" creationId="{9AEF008B-E628-4B9C-ACD3-060897A0903C}"/>
          </ac:spMkLst>
        </pc:spChg>
        <pc:spChg chg="add del mod">
          <ac:chgData name="Attila Róbert Kovács" userId="ead4ef3b69df7dfe" providerId="LiveId" clId="{4DFF2908-8FA2-408A-9179-36182817F5FD}" dt="2020-03-02T19:31:08.601" v="213" actId="478"/>
          <ac:spMkLst>
            <pc:docMk/>
            <pc:sldMk cId="2320812389" sldId="345"/>
            <ac:spMk id="5" creationId="{0CD7679B-6557-40D1-B9A7-A56C7ABC945A}"/>
          </ac:spMkLst>
        </pc:spChg>
        <pc:spChg chg="mod">
          <ac:chgData name="Attila Róbert Kovács" userId="ead4ef3b69df7dfe" providerId="LiveId" clId="{4DFF2908-8FA2-408A-9179-36182817F5FD}" dt="2020-03-02T19:31:54.832" v="219" actId="207"/>
          <ac:spMkLst>
            <pc:docMk/>
            <pc:sldMk cId="2320812389" sldId="345"/>
            <ac:spMk id="6" creationId="{508E451B-18C1-47B7-8E6C-909447EA7D9C}"/>
          </ac:spMkLst>
        </pc:spChg>
        <pc:spChg chg="mod">
          <ac:chgData name="Attila Róbert Kovács" userId="ead4ef3b69df7dfe" providerId="LiveId" clId="{4DFF2908-8FA2-408A-9179-36182817F5FD}" dt="2020-03-02T19:31:44.338" v="218" actId="207"/>
          <ac:spMkLst>
            <pc:docMk/>
            <pc:sldMk cId="2320812389" sldId="345"/>
            <ac:spMk id="8" creationId="{F42EDB7D-0645-40FE-9BD5-5B89E7213718}"/>
          </ac:spMkLst>
        </pc:spChg>
        <pc:spChg chg="mod">
          <ac:chgData name="Attila Róbert Kovács" userId="ead4ef3b69df7dfe" providerId="LiveId" clId="{4DFF2908-8FA2-408A-9179-36182817F5FD}" dt="2020-03-02T19:31:38.739" v="217" actId="207"/>
          <ac:spMkLst>
            <pc:docMk/>
            <pc:sldMk cId="2320812389" sldId="345"/>
            <ac:spMk id="10" creationId="{BCE36FA9-69CE-4DC6-9D6C-B45A55116096}"/>
          </ac:spMkLst>
        </pc:spChg>
        <pc:picChg chg="mod">
          <ac:chgData name="Attila Róbert Kovács" userId="ead4ef3b69df7dfe" providerId="LiveId" clId="{4DFF2908-8FA2-408A-9179-36182817F5FD}" dt="2020-03-02T19:32:02.921" v="220" actId="1076"/>
          <ac:picMkLst>
            <pc:docMk/>
            <pc:sldMk cId="2320812389" sldId="345"/>
            <ac:picMk id="14" creationId="{67F9875B-3F19-4DFF-A350-AA250C075CE8}"/>
          </ac:picMkLst>
        </pc:picChg>
      </pc:sldChg>
      <pc:sldChg chg="modSp mod">
        <pc:chgData name="Attila Róbert Kovács" userId="ead4ef3b69df7dfe" providerId="LiveId" clId="{4DFF2908-8FA2-408A-9179-36182817F5FD}" dt="2020-03-02T19:33:12.369" v="222" actId="1076"/>
        <pc:sldMkLst>
          <pc:docMk/>
          <pc:sldMk cId="3130563692" sldId="347"/>
        </pc:sldMkLst>
        <pc:picChg chg="mod">
          <ac:chgData name="Attila Róbert Kovács" userId="ead4ef3b69df7dfe" providerId="LiveId" clId="{4DFF2908-8FA2-408A-9179-36182817F5FD}" dt="2020-03-02T19:33:12.369" v="222" actId="1076"/>
          <ac:picMkLst>
            <pc:docMk/>
            <pc:sldMk cId="3130563692" sldId="347"/>
            <ac:picMk id="5" creationId="{60DE24F6-3160-4AE9-8016-BD92C49E6525}"/>
          </ac:picMkLst>
        </pc:picChg>
        <pc:picChg chg="mod">
          <ac:chgData name="Attila Róbert Kovács" userId="ead4ef3b69df7dfe" providerId="LiveId" clId="{4DFF2908-8FA2-408A-9179-36182817F5FD}" dt="2020-03-02T19:33:09.884" v="221" actId="1076"/>
          <ac:picMkLst>
            <pc:docMk/>
            <pc:sldMk cId="3130563692" sldId="347"/>
            <ac:picMk id="6" creationId="{78802F64-841A-4D9B-A428-946EDA74CFF5}"/>
          </ac:picMkLst>
        </pc:picChg>
      </pc:sldChg>
      <pc:sldChg chg="modSp mod">
        <pc:chgData name="Attila Róbert Kovács" userId="ead4ef3b69df7dfe" providerId="LiveId" clId="{4DFF2908-8FA2-408A-9179-36182817F5FD}" dt="2020-03-02T19:36:04.384" v="236" actId="6549"/>
        <pc:sldMkLst>
          <pc:docMk/>
          <pc:sldMk cId="335784813" sldId="348"/>
        </pc:sldMkLst>
        <pc:spChg chg="mod">
          <ac:chgData name="Attila Róbert Kovács" userId="ead4ef3b69df7dfe" providerId="LiveId" clId="{4DFF2908-8FA2-408A-9179-36182817F5FD}" dt="2020-03-02T19:36:04.384" v="236" actId="6549"/>
          <ac:spMkLst>
            <pc:docMk/>
            <pc:sldMk cId="335784813" sldId="348"/>
            <ac:spMk id="6" creationId="{A0491C82-4FE4-48DC-8DD7-1082411AE40F}"/>
          </ac:spMkLst>
        </pc:spChg>
        <pc:picChg chg="mod">
          <ac:chgData name="Attila Róbert Kovács" userId="ead4ef3b69df7dfe" providerId="LiveId" clId="{4DFF2908-8FA2-408A-9179-36182817F5FD}" dt="2020-03-02T19:34:51.666" v="226" actId="1076"/>
          <ac:picMkLst>
            <pc:docMk/>
            <pc:sldMk cId="335784813" sldId="348"/>
            <ac:picMk id="5" creationId="{5AF9E9EA-FF9F-427C-8E05-8935E1FBEB4C}"/>
          </ac:picMkLst>
        </pc:picChg>
      </pc:sldChg>
      <pc:sldChg chg="modSp mod">
        <pc:chgData name="Attila Róbert Kovács" userId="ead4ef3b69df7dfe" providerId="LiveId" clId="{4DFF2908-8FA2-408A-9179-36182817F5FD}" dt="2020-03-02T19:19:17.960" v="175" actId="1076"/>
        <pc:sldMkLst>
          <pc:docMk/>
          <pc:sldMk cId="786633059" sldId="349"/>
        </pc:sldMkLst>
        <pc:spChg chg="mod">
          <ac:chgData name="Attila Róbert Kovács" userId="ead4ef3b69df7dfe" providerId="LiveId" clId="{4DFF2908-8FA2-408A-9179-36182817F5FD}" dt="2020-03-02T19:19:17.960" v="175" actId="1076"/>
          <ac:spMkLst>
            <pc:docMk/>
            <pc:sldMk cId="786633059" sldId="349"/>
            <ac:spMk id="12" creationId="{45A65554-C9FA-462A-90D1-B427EFCD0063}"/>
          </ac:spMkLst>
        </pc:spChg>
      </pc:sldChg>
      <pc:sldChg chg="modSp mod">
        <pc:chgData name="Attila Róbert Kovács" userId="ead4ef3b69df7dfe" providerId="LiveId" clId="{4DFF2908-8FA2-408A-9179-36182817F5FD}" dt="2020-03-02T19:43:46.946" v="256" actId="14734"/>
        <pc:sldMkLst>
          <pc:docMk/>
          <pc:sldMk cId="1693570917" sldId="352"/>
        </pc:sldMkLst>
        <pc:graphicFrameChg chg="mod modGraphic">
          <ac:chgData name="Attila Róbert Kovács" userId="ead4ef3b69df7dfe" providerId="LiveId" clId="{4DFF2908-8FA2-408A-9179-36182817F5FD}" dt="2020-03-02T19:43:46.946" v="256" actId="14734"/>
          <ac:graphicFrameMkLst>
            <pc:docMk/>
            <pc:sldMk cId="1693570917" sldId="352"/>
            <ac:graphicFrameMk id="5" creationId="{4B74EE3F-24DB-400C-BBE3-B4DF2364C6E8}"/>
          </ac:graphicFrameMkLst>
        </pc:graphicFrameChg>
      </pc:sldChg>
      <pc:sldChg chg="modSp mod">
        <pc:chgData name="Attila Róbert Kovács" userId="ead4ef3b69df7dfe" providerId="LiveId" clId="{4DFF2908-8FA2-408A-9179-36182817F5FD}" dt="2020-03-02T19:45:30.089" v="266" actId="1076"/>
        <pc:sldMkLst>
          <pc:docMk/>
          <pc:sldMk cId="2034512224" sldId="353"/>
        </pc:sldMkLst>
        <pc:spChg chg="mod">
          <ac:chgData name="Attila Róbert Kovács" userId="ead4ef3b69df7dfe" providerId="LiveId" clId="{4DFF2908-8FA2-408A-9179-36182817F5FD}" dt="2020-03-02T19:44:40.526" v="259" actId="6549"/>
          <ac:spMkLst>
            <pc:docMk/>
            <pc:sldMk cId="2034512224" sldId="353"/>
            <ac:spMk id="2" creationId="{8AC4A1DA-EC31-4FF4-BCD2-95E70DC3828F}"/>
          </ac:spMkLst>
        </pc:spChg>
        <pc:spChg chg="mod">
          <ac:chgData name="Attila Róbert Kovács" userId="ead4ef3b69df7dfe" providerId="LiveId" clId="{4DFF2908-8FA2-408A-9179-36182817F5FD}" dt="2020-03-02T19:45:30.089" v="266" actId="1076"/>
          <ac:spMkLst>
            <pc:docMk/>
            <pc:sldMk cId="2034512224" sldId="353"/>
            <ac:spMk id="3" creationId="{CBB26BDF-A539-4333-A0AC-49098C294B58}"/>
          </ac:spMkLst>
        </pc:spChg>
        <pc:picChg chg="mod">
          <ac:chgData name="Attila Róbert Kovács" userId="ead4ef3b69df7dfe" providerId="LiveId" clId="{4DFF2908-8FA2-408A-9179-36182817F5FD}" dt="2020-03-02T19:44:48.540" v="260" actId="1076"/>
          <ac:picMkLst>
            <pc:docMk/>
            <pc:sldMk cId="2034512224" sldId="353"/>
            <ac:picMk id="6" creationId="{A35F2F05-7645-49AE-9B93-9268A7317D3C}"/>
          </ac:picMkLst>
        </pc:picChg>
      </pc:sldChg>
      <pc:sldChg chg="modSp mod">
        <pc:chgData name="Attila Róbert Kovács" userId="ead4ef3b69df7dfe" providerId="LiveId" clId="{4DFF2908-8FA2-408A-9179-36182817F5FD}" dt="2020-03-02T19:50:34.620" v="283" actId="1076"/>
        <pc:sldMkLst>
          <pc:docMk/>
          <pc:sldMk cId="2354764264" sldId="354"/>
        </pc:sldMkLst>
        <pc:picChg chg="mod">
          <ac:chgData name="Attila Róbert Kovács" userId="ead4ef3b69df7dfe" providerId="LiveId" clId="{4DFF2908-8FA2-408A-9179-36182817F5FD}" dt="2020-03-02T19:50:34.620" v="283" actId="1076"/>
          <ac:picMkLst>
            <pc:docMk/>
            <pc:sldMk cId="2354764264" sldId="354"/>
            <ac:picMk id="3" creationId="{BB723C47-F3B6-4719-B20F-4813805B75BF}"/>
          </ac:picMkLst>
        </pc:picChg>
      </pc:sldChg>
      <pc:sldChg chg="modSp">
        <pc:chgData name="Attila Róbert Kovács" userId="ead4ef3b69df7dfe" providerId="LiveId" clId="{4DFF2908-8FA2-408A-9179-36182817F5FD}" dt="2020-03-02T19:49:20.597" v="279" actId="207"/>
        <pc:sldMkLst>
          <pc:docMk/>
          <pc:sldMk cId="3243884569" sldId="355"/>
        </pc:sldMkLst>
        <pc:spChg chg="mod">
          <ac:chgData name="Attila Róbert Kovács" userId="ead4ef3b69df7dfe" providerId="LiveId" clId="{4DFF2908-8FA2-408A-9179-36182817F5FD}" dt="2020-03-02T19:49:20.597" v="279" actId="207"/>
          <ac:spMkLst>
            <pc:docMk/>
            <pc:sldMk cId="3243884569" sldId="355"/>
            <ac:spMk id="7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9:52:17.450" v="290" actId="1076"/>
        <pc:sldMkLst>
          <pc:docMk/>
          <pc:sldMk cId="3238868896" sldId="358"/>
        </pc:sldMkLst>
        <pc:spChg chg="mod">
          <ac:chgData name="Attila Róbert Kovács" userId="ead4ef3b69df7dfe" providerId="LiveId" clId="{4DFF2908-8FA2-408A-9179-36182817F5FD}" dt="2020-03-02T19:52:13.025" v="289" actId="1076"/>
          <ac:spMkLst>
            <pc:docMk/>
            <pc:sldMk cId="3238868896" sldId="358"/>
            <ac:spMk id="8" creationId="{30B7E47D-0F24-4BAF-A764-D67FB6A0F54D}"/>
          </ac:spMkLst>
        </pc:spChg>
        <pc:spChg chg="mod">
          <ac:chgData name="Attila Róbert Kovács" userId="ead4ef3b69df7dfe" providerId="LiveId" clId="{4DFF2908-8FA2-408A-9179-36182817F5FD}" dt="2020-03-02T19:51:42.115" v="286" actId="13926"/>
          <ac:spMkLst>
            <pc:docMk/>
            <pc:sldMk cId="3238868896" sldId="358"/>
            <ac:spMk id="13" creationId="{2C38975B-642B-4953-9FA5-A8D5DCDC4A0B}"/>
          </ac:spMkLst>
        </pc:spChg>
        <pc:spChg chg="mod">
          <ac:chgData name="Attila Róbert Kovács" userId="ead4ef3b69df7dfe" providerId="LiveId" clId="{4DFF2908-8FA2-408A-9179-36182817F5FD}" dt="2020-03-02T19:52:17.450" v="290" actId="1076"/>
          <ac:spMkLst>
            <pc:docMk/>
            <pc:sldMk cId="3238868896" sldId="358"/>
            <ac:spMk id="14" creationId="{86334E6E-3438-4FE3-87FD-5BD0A5C184AE}"/>
          </ac:spMkLst>
        </pc:spChg>
        <pc:picChg chg="mod">
          <ac:chgData name="Attila Róbert Kovács" userId="ead4ef3b69df7dfe" providerId="LiveId" clId="{4DFF2908-8FA2-408A-9179-36182817F5FD}" dt="2020-03-02T19:52:07.747" v="288" actId="1076"/>
          <ac:picMkLst>
            <pc:docMk/>
            <pc:sldMk cId="3238868896" sldId="358"/>
            <ac:picMk id="9" creationId="{35AC1244-67D4-406F-8A1A-B0F58E312775}"/>
          </ac:picMkLst>
        </pc:picChg>
      </pc:sldChg>
      <pc:sldChg chg="modSp">
        <pc:chgData name="Attila Róbert Kovács" userId="ead4ef3b69df7dfe" providerId="LiveId" clId="{4DFF2908-8FA2-408A-9179-36182817F5FD}" dt="2020-03-02T19:52:40.073" v="291" actId="207"/>
        <pc:sldMkLst>
          <pc:docMk/>
          <pc:sldMk cId="2218225360" sldId="360"/>
        </pc:sldMkLst>
        <pc:spChg chg="mod">
          <ac:chgData name="Attila Róbert Kovács" userId="ead4ef3b69df7dfe" providerId="LiveId" clId="{4DFF2908-8FA2-408A-9179-36182817F5FD}" dt="2020-03-02T19:52:40.073" v="291" actId="207"/>
          <ac:spMkLst>
            <pc:docMk/>
            <pc:sldMk cId="2218225360" sldId="360"/>
            <ac:spMk id="5" creationId="{704C4BCF-2EDE-48E9-B2FB-41D96967533A}"/>
          </ac:spMkLst>
        </pc:spChg>
      </pc:sldChg>
      <pc:sldChg chg="modSp mod">
        <pc:chgData name="Attila Róbert Kovács" userId="ead4ef3b69df7dfe" providerId="LiveId" clId="{4DFF2908-8FA2-408A-9179-36182817F5FD}" dt="2020-03-02T19:53:39.082" v="297" actId="1076"/>
        <pc:sldMkLst>
          <pc:docMk/>
          <pc:sldMk cId="2035909485" sldId="361"/>
        </pc:sldMkLst>
        <pc:spChg chg="mod">
          <ac:chgData name="Attila Róbert Kovács" userId="ead4ef3b69df7dfe" providerId="LiveId" clId="{4DFF2908-8FA2-408A-9179-36182817F5FD}" dt="2020-03-02T19:53:39.082" v="297" actId="1076"/>
          <ac:spMkLst>
            <pc:docMk/>
            <pc:sldMk cId="2035909485" sldId="361"/>
            <ac:spMk id="6" creationId="{5F434301-8565-4118-96A6-A66247662B29}"/>
          </ac:spMkLst>
        </pc:spChg>
        <pc:spChg chg="mod">
          <ac:chgData name="Attila Róbert Kovács" userId="ead4ef3b69df7dfe" providerId="LiveId" clId="{4DFF2908-8FA2-408A-9179-36182817F5FD}" dt="2020-03-02T19:53:32.869" v="295" actId="1076"/>
          <ac:spMkLst>
            <pc:docMk/>
            <pc:sldMk cId="2035909485" sldId="361"/>
            <ac:spMk id="8" creationId="{EBAA74F8-8262-4B4B-9414-C802B119B458}"/>
          </ac:spMkLst>
        </pc:spChg>
        <pc:picChg chg="mod">
          <ac:chgData name="Attila Róbert Kovács" userId="ead4ef3b69df7dfe" providerId="LiveId" clId="{4DFF2908-8FA2-408A-9179-36182817F5FD}" dt="2020-03-02T19:53:35.353" v="296" actId="1076"/>
          <ac:picMkLst>
            <pc:docMk/>
            <pc:sldMk cId="2035909485" sldId="361"/>
            <ac:picMk id="7" creationId="{E9A315AD-7835-4278-A9FB-01DD9B5737B2}"/>
          </ac:picMkLst>
        </pc:picChg>
        <pc:picChg chg="mod">
          <ac:chgData name="Attila Róbert Kovács" userId="ead4ef3b69df7dfe" providerId="LiveId" clId="{4DFF2908-8FA2-408A-9179-36182817F5FD}" dt="2020-03-02T19:52:55.634" v="292" actId="1076"/>
          <ac:picMkLst>
            <pc:docMk/>
            <pc:sldMk cId="2035909485" sldId="361"/>
            <ac:picMk id="9" creationId="{6075A289-37CA-46AC-8544-FAD277EB9F9E}"/>
          </ac:picMkLst>
        </pc:picChg>
      </pc:sldChg>
      <pc:sldChg chg="modSp">
        <pc:chgData name="Attila Róbert Kovács" userId="ead4ef3b69df7dfe" providerId="LiveId" clId="{4DFF2908-8FA2-408A-9179-36182817F5FD}" dt="2020-03-02T19:53:55.855" v="298" actId="207"/>
        <pc:sldMkLst>
          <pc:docMk/>
          <pc:sldMk cId="1835728022" sldId="362"/>
        </pc:sldMkLst>
        <pc:spChg chg="mod">
          <ac:chgData name="Attila Róbert Kovács" userId="ead4ef3b69df7dfe" providerId="LiveId" clId="{4DFF2908-8FA2-408A-9179-36182817F5FD}" dt="2020-03-02T19:53:55.855" v="298" actId="207"/>
          <ac:spMkLst>
            <pc:docMk/>
            <pc:sldMk cId="1835728022" sldId="362"/>
            <ac:spMk id="5" creationId="{24B16066-2147-4637-831F-EB054643CB98}"/>
          </ac:spMkLst>
        </pc:spChg>
      </pc:sldChg>
      <pc:sldChg chg="modSp">
        <pc:chgData name="Attila Róbert Kovács" userId="ead4ef3b69df7dfe" providerId="LiveId" clId="{4DFF2908-8FA2-408A-9179-36182817F5FD}" dt="2020-03-02T19:54:16.900" v="299" actId="207"/>
        <pc:sldMkLst>
          <pc:docMk/>
          <pc:sldMk cId="541802242" sldId="363"/>
        </pc:sldMkLst>
        <pc:spChg chg="mod">
          <ac:chgData name="Attila Róbert Kovács" userId="ead4ef3b69df7dfe" providerId="LiveId" clId="{4DFF2908-8FA2-408A-9179-36182817F5FD}" dt="2020-03-02T19:54:16.900" v="299" actId="207"/>
          <ac:spMkLst>
            <pc:docMk/>
            <pc:sldMk cId="541802242" sldId="363"/>
            <ac:spMk id="5" creationId="{24B16066-2147-4637-831F-EB054643CB98}"/>
          </ac:spMkLst>
        </pc:spChg>
      </pc:sldChg>
      <pc:sldChg chg="modSp">
        <pc:chgData name="Attila Róbert Kovács" userId="ead4ef3b69df7dfe" providerId="LiveId" clId="{4DFF2908-8FA2-408A-9179-36182817F5FD}" dt="2020-03-02T19:54:54.821" v="300" actId="207"/>
        <pc:sldMkLst>
          <pc:docMk/>
          <pc:sldMk cId="3939400776" sldId="364"/>
        </pc:sldMkLst>
        <pc:spChg chg="mod">
          <ac:chgData name="Attila Róbert Kovács" userId="ead4ef3b69df7dfe" providerId="LiveId" clId="{4DFF2908-8FA2-408A-9179-36182817F5FD}" dt="2020-03-02T19:54:54.821" v="300" actId="207"/>
          <ac:spMkLst>
            <pc:docMk/>
            <pc:sldMk cId="3939400776" sldId="364"/>
            <ac:spMk id="5" creationId="{24B16066-2147-4637-831F-EB054643CB98}"/>
          </ac:spMkLst>
        </pc:spChg>
      </pc:sldChg>
      <pc:sldChg chg="modSp mod">
        <pc:chgData name="Attila Róbert Kovács" userId="ead4ef3b69df7dfe" providerId="LiveId" clId="{4DFF2908-8FA2-408A-9179-36182817F5FD}" dt="2020-03-02T19:55:23.618" v="303" actId="1076"/>
        <pc:sldMkLst>
          <pc:docMk/>
          <pc:sldMk cId="1042626456" sldId="365"/>
        </pc:sldMkLst>
        <pc:spChg chg="mod">
          <ac:chgData name="Attila Róbert Kovács" userId="ead4ef3b69df7dfe" providerId="LiveId" clId="{4DFF2908-8FA2-408A-9179-36182817F5FD}" dt="2020-03-02T19:55:23.618" v="303" actId="1076"/>
          <ac:spMkLst>
            <pc:docMk/>
            <pc:sldMk cId="1042626456" sldId="365"/>
            <ac:spMk id="5" creationId="{24B16066-2147-4637-831F-EB054643CB98}"/>
          </ac:spMkLst>
        </pc:spChg>
        <pc:picChg chg="mod">
          <ac:chgData name="Attila Róbert Kovács" userId="ead4ef3b69df7dfe" providerId="LiveId" clId="{4DFF2908-8FA2-408A-9179-36182817F5FD}" dt="2020-03-02T19:55:18.703" v="302" actId="1076"/>
          <ac:picMkLst>
            <pc:docMk/>
            <pc:sldMk cId="1042626456" sldId="365"/>
            <ac:picMk id="7" creationId="{ADD5A25C-7CC4-4BF1-BBCF-07537201E3E1}"/>
          </ac:picMkLst>
        </pc:picChg>
      </pc:sldChg>
      <pc:sldChg chg="modSp mod">
        <pc:chgData name="Attila Róbert Kovács" userId="ead4ef3b69df7dfe" providerId="LiveId" clId="{4DFF2908-8FA2-408A-9179-36182817F5FD}" dt="2020-03-02T19:56:34.513" v="309" actId="1076"/>
        <pc:sldMkLst>
          <pc:docMk/>
          <pc:sldMk cId="3279975242" sldId="366"/>
        </pc:sldMkLst>
        <pc:spChg chg="mod">
          <ac:chgData name="Attila Róbert Kovács" userId="ead4ef3b69df7dfe" providerId="LiveId" clId="{4DFF2908-8FA2-408A-9179-36182817F5FD}" dt="2020-03-02T19:56:34.513" v="309" actId="1076"/>
          <ac:spMkLst>
            <pc:docMk/>
            <pc:sldMk cId="3279975242" sldId="366"/>
            <ac:spMk id="3" creationId="{D8F5D285-5BE8-45E8-9FAA-20B81FA42F36}"/>
          </ac:spMkLst>
        </pc:spChg>
        <pc:picChg chg="mod">
          <ac:chgData name="Attila Róbert Kovács" userId="ead4ef3b69df7dfe" providerId="LiveId" clId="{4DFF2908-8FA2-408A-9179-36182817F5FD}" dt="2020-03-02T19:56:23.451" v="308" actId="1076"/>
          <ac:picMkLst>
            <pc:docMk/>
            <pc:sldMk cId="3279975242" sldId="366"/>
            <ac:picMk id="5" creationId="{524343F4-EDE3-4F2F-8003-1525B9D3FE4F}"/>
          </ac:picMkLst>
        </pc:picChg>
        <pc:picChg chg="mod">
          <ac:chgData name="Attila Róbert Kovács" userId="ead4ef3b69df7dfe" providerId="LiveId" clId="{4DFF2908-8FA2-408A-9179-36182817F5FD}" dt="2020-03-02T19:56:13.461" v="306" actId="1076"/>
          <ac:picMkLst>
            <pc:docMk/>
            <pc:sldMk cId="3279975242" sldId="366"/>
            <ac:picMk id="6" creationId="{E7A06BDD-86CC-475B-AF1F-B49688568FF9}"/>
          </ac:picMkLst>
        </pc:picChg>
      </pc:sldChg>
      <pc:sldChg chg="modSp">
        <pc:chgData name="Attila Róbert Kovács" userId="ead4ef3b69df7dfe" providerId="LiveId" clId="{4DFF2908-8FA2-408A-9179-36182817F5FD}" dt="2020-03-02T19:57:57.709" v="313" actId="207"/>
        <pc:sldMkLst>
          <pc:docMk/>
          <pc:sldMk cId="3943448248" sldId="368"/>
        </pc:sldMkLst>
        <pc:spChg chg="mod">
          <ac:chgData name="Attila Róbert Kovács" userId="ead4ef3b69df7dfe" providerId="LiveId" clId="{4DFF2908-8FA2-408A-9179-36182817F5FD}" dt="2020-03-02T19:57:57.709" v="313" actId="207"/>
          <ac:spMkLst>
            <pc:docMk/>
            <pc:sldMk cId="3943448248" sldId="368"/>
            <ac:spMk id="3" creationId="{6F23CAD9-5459-432F-B0D7-6D0FE1D2CD11}"/>
          </ac:spMkLst>
        </pc:spChg>
      </pc:sldChg>
      <pc:sldChg chg="add del ord modTransition">
        <pc:chgData name="Attila Róbert Kovács" userId="ead4ef3b69df7dfe" providerId="LiveId" clId="{4DFF2908-8FA2-408A-9179-36182817F5FD}" dt="2020-03-02T20:06:06.690" v="329"/>
        <pc:sldMkLst>
          <pc:docMk/>
          <pc:sldMk cId="3461653948" sldId="369"/>
        </pc:sldMkLst>
      </pc:sldChg>
      <pc:sldChg chg="add del ord">
        <pc:chgData name="Attila Róbert Kovács" userId="ead4ef3b69df7dfe" providerId="LiveId" clId="{4DFF2908-8FA2-408A-9179-36182817F5FD}" dt="2020-03-02T20:07:21.633" v="332"/>
        <pc:sldMkLst>
          <pc:docMk/>
          <pc:sldMk cId="3205691814" sldId="370"/>
        </pc:sldMkLst>
      </pc:sldChg>
      <pc:sldChg chg="modSp mod">
        <pc:chgData name="Attila Róbert Kovács" userId="ead4ef3b69df7dfe" providerId="LiveId" clId="{4DFF2908-8FA2-408A-9179-36182817F5FD}" dt="2020-03-02T19:57:36.759" v="312" actId="207"/>
        <pc:sldMkLst>
          <pc:docMk/>
          <pc:sldMk cId="3126015116" sldId="371"/>
        </pc:sldMkLst>
        <pc:spChg chg="mod">
          <ac:chgData name="Attila Róbert Kovács" userId="ead4ef3b69df7dfe" providerId="LiveId" clId="{4DFF2908-8FA2-408A-9179-36182817F5FD}" dt="2020-03-02T19:57:23.413" v="311" actId="13926"/>
          <ac:spMkLst>
            <pc:docMk/>
            <pc:sldMk cId="3126015116" sldId="371"/>
            <ac:spMk id="3" creationId="{00000000-0000-0000-0000-000000000000}"/>
          </ac:spMkLst>
        </pc:spChg>
        <pc:spChg chg="mod">
          <ac:chgData name="Attila Róbert Kovács" userId="ead4ef3b69df7dfe" providerId="LiveId" clId="{4DFF2908-8FA2-408A-9179-36182817F5FD}" dt="2020-03-02T19:57:36.759" v="312" actId="207"/>
          <ac:spMkLst>
            <pc:docMk/>
            <pc:sldMk cId="3126015116" sldId="371"/>
            <ac:spMk id="7" creationId="{00000000-0000-0000-0000-000000000000}"/>
          </ac:spMkLst>
        </pc:spChg>
      </pc:sldChg>
      <pc:sldChg chg="modSp mod">
        <pc:chgData name="Attila Róbert Kovács" userId="ead4ef3b69df7dfe" providerId="LiveId" clId="{4DFF2908-8FA2-408A-9179-36182817F5FD}" dt="2020-03-02T19:50:46.431" v="284" actId="1076"/>
        <pc:sldMkLst>
          <pc:docMk/>
          <pc:sldMk cId="773972876" sldId="375"/>
        </pc:sldMkLst>
        <pc:picChg chg="mod">
          <ac:chgData name="Attila Róbert Kovács" userId="ead4ef3b69df7dfe" providerId="LiveId" clId="{4DFF2908-8FA2-408A-9179-36182817F5FD}" dt="2020-03-02T19:50:46.431" v="284" actId="1076"/>
          <ac:picMkLst>
            <pc:docMk/>
            <pc:sldMk cId="773972876" sldId="375"/>
            <ac:picMk id="6" creationId="{20CED6C2-471D-4144-A233-DCF1876AD065}"/>
          </ac:picMkLst>
        </pc:picChg>
      </pc:sldChg>
      <pc:sldChg chg="modSp mod">
        <pc:chgData name="Attila Róbert Kovács" userId="ead4ef3b69df7dfe" providerId="LiveId" clId="{4DFF2908-8FA2-408A-9179-36182817F5FD}" dt="2020-03-02T19:55:47.244" v="304" actId="1076"/>
        <pc:sldMkLst>
          <pc:docMk/>
          <pc:sldMk cId="2114918389" sldId="377"/>
        </pc:sldMkLst>
        <pc:picChg chg="mod">
          <ac:chgData name="Attila Róbert Kovács" userId="ead4ef3b69df7dfe" providerId="LiveId" clId="{4DFF2908-8FA2-408A-9179-36182817F5FD}" dt="2020-03-02T19:55:47.244" v="304" actId="1076"/>
          <ac:picMkLst>
            <pc:docMk/>
            <pc:sldMk cId="2114918389" sldId="377"/>
            <ac:picMk id="2" creationId="{09BAD0CE-E7B1-45A3-B857-2EF8A73A6296}"/>
          </ac:picMkLst>
        </pc:picChg>
      </pc:sldChg>
      <pc:sldChg chg="modSp mod">
        <pc:chgData name="Attila Róbert Kovács" userId="ead4ef3b69df7dfe" providerId="LiveId" clId="{4DFF2908-8FA2-408A-9179-36182817F5FD}" dt="2020-03-02T19:59:37.416" v="325" actId="14100"/>
        <pc:sldMkLst>
          <pc:docMk/>
          <pc:sldMk cId="3331583392" sldId="380"/>
        </pc:sldMkLst>
        <pc:spChg chg="mod">
          <ac:chgData name="Attila Róbert Kovács" userId="ead4ef3b69df7dfe" providerId="LiveId" clId="{4DFF2908-8FA2-408A-9179-36182817F5FD}" dt="2020-03-02T19:59:37.416" v="325" actId="14100"/>
          <ac:spMkLst>
            <pc:docMk/>
            <pc:sldMk cId="3331583392" sldId="380"/>
            <ac:spMk id="5" creationId="{26BD9449-06CA-47D5-80DB-6D0ED0C385A3}"/>
          </ac:spMkLst>
        </pc:spChg>
        <pc:picChg chg="mod">
          <ac:chgData name="Attila Róbert Kovács" userId="ead4ef3b69df7dfe" providerId="LiveId" clId="{4DFF2908-8FA2-408A-9179-36182817F5FD}" dt="2020-03-02T19:59:31.490" v="324" actId="1076"/>
          <ac:picMkLst>
            <pc:docMk/>
            <pc:sldMk cId="3331583392" sldId="380"/>
            <ac:picMk id="8" creationId="{2AD66B07-52BC-4073-BAE3-08B834EC1AC2}"/>
          </ac:picMkLst>
        </pc:picChg>
      </pc:sldChg>
      <pc:sldChg chg="modSp mod">
        <pc:chgData name="Attila Róbert Kovács" userId="ead4ef3b69df7dfe" providerId="LiveId" clId="{4DFF2908-8FA2-408A-9179-36182817F5FD}" dt="2020-03-02T19:37:00.665" v="238" actId="207"/>
        <pc:sldMkLst>
          <pc:docMk/>
          <pc:sldMk cId="4275885605" sldId="382"/>
        </pc:sldMkLst>
        <pc:graphicFrameChg chg="mod modGraphic">
          <ac:chgData name="Attila Róbert Kovács" userId="ead4ef3b69df7dfe" providerId="LiveId" clId="{4DFF2908-8FA2-408A-9179-36182817F5FD}" dt="2020-03-02T19:37:00.665" v="238" actId="207"/>
          <ac:graphicFrameMkLst>
            <pc:docMk/>
            <pc:sldMk cId="4275885605" sldId="382"/>
            <ac:graphicFrameMk id="5" creationId="{39D2B281-B5BE-4742-B626-A778E3AB4EEE}"/>
          </ac:graphicFrameMkLst>
        </pc:graphicFrameChg>
      </pc:sldChg>
      <pc:sldChg chg="modSp mod">
        <pc:chgData name="Attila Róbert Kovács" userId="ead4ef3b69df7dfe" providerId="LiveId" clId="{4DFF2908-8FA2-408A-9179-36182817F5FD}" dt="2020-03-02T19:38:42.995" v="251" actId="20577"/>
        <pc:sldMkLst>
          <pc:docMk/>
          <pc:sldMk cId="451565871" sldId="383"/>
        </pc:sldMkLst>
        <pc:spChg chg="mod">
          <ac:chgData name="Attila Róbert Kovács" userId="ead4ef3b69df7dfe" providerId="LiveId" clId="{4DFF2908-8FA2-408A-9179-36182817F5FD}" dt="2020-03-02T19:38:42.995" v="251" actId="20577"/>
          <ac:spMkLst>
            <pc:docMk/>
            <pc:sldMk cId="451565871" sldId="383"/>
            <ac:spMk id="2" creationId="{B4C94841-2B87-4140-9F0F-F1B17839A1C7}"/>
          </ac:spMkLst>
        </pc:spChg>
        <pc:graphicFrameChg chg="mod modGraphic">
          <ac:chgData name="Attila Róbert Kovács" userId="ead4ef3b69df7dfe" providerId="LiveId" clId="{4DFF2908-8FA2-408A-9179-36182817F5FD}" dt="2020-03-02T19:38:17.307" v="240" actId="1076"/>
          <ac:graphicFrameMkLst>
            <pc:docMk/>
            <pc:sldMk cId="451565871" sldId="383"/>
            <ac:graphicFrameMk id="5" creationId="{39D2B281-B5BE-4742-B626-A778E3AB4EE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5D0D-0946-482D-BF2B-74D8E561A1A8}" type="datetimeFigureOut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33C81-B428-41AC-8EF7-72911817B5E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99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08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867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16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84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83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264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861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344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33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49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30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527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47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089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39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841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414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table</a:t>
            </a:r>
            <a:r>
              <a:rPr lang="hu-HU" dirty="0"/>
              <a:t>"&gt; ... 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57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11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20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26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108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4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8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30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07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33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69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4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0515D0E-C81C-4CAF-BFE3-7E595663260C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 smtClean="0"/>
            </a:lvl1pPr>
          </a:lstStyle>
          <a:p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20443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F2470-29E7-4D63-B097-46FB5D6D1946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423055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EC2C8-D62F-4F5C-B925-3EB0A0855C43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733757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Cím, tartalo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6866F-FB1E-4E28-978B-50D63B0E79A2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525891"/>
      </p:ext>
    </p:extLst>
  </p:cSld>
  <p:clrMapOvr>
    <a:masterClrMapping/>
  </p:clrMapOvr>
  <p:transition spd="med">
    <p:wipe dir="d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6866F-FB1E-4E28-978B-50D63B0E79A2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729867"/>
      </p:ext>
    </p:extLst>
  </p:cSld>
  <p:clrMapOvr>
    <a:masterClrMapping/>
  </p:clrMapOvr>
  <p:transition spd="med">
    <p:wipe dir="d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éptá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66F-FB1E-4E28-978B-50D63B0E79A2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250825" y="908720"/>
            <a:ext cx="2376488" cy="1800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8" name="Kép helye 6"/>
          <p:cNvSpPr>
            <a:spLocks noGrp="1"/>
          </p:cNvSpPr>
          <p:nvPr>
            <p:ph type="pic" sz="quarter" idx="14"/>
          </p:nvPr>
        </p:nvSpPr>
        <p:spPr>
          <a:xfrm>
            <a:off x="6444208" y="3573016"/>
            <a:ext cx="2376488" cy="1800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9" name="Kép helye 6"/>
          <p:cNvSpPr>
            <a:spLocks noGrp="1"/>
          </p:cNvSpPr>
          <p:nvPr>
            <p:ph type="pic" sz="quarter" idx="15"/>
          </p:nvPr>
        </p:nvSpPr>
        <p:spPr>
          <a:xfrm>
            <a:off x="3347517" y="3573016"/>
            <a:ext cx="2376488" cy="1800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0" name="Kép helye 6"/>
          <p:cNvSpPr>
            <a:spLocks noGrp="1"/>
          </p:cNvSpPr>
          <p:nvPr>
            <p:ph type="pic" sz="quarter" idx="16"/>
          </p:nvPr>
        </p:nvSpPr>
        <p:spPr>
          <a:xfrm>
            <a:off x="250825" y="3573016"/>
            <a:ext cx="2376488" cy="1800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1" name="Kép helye 6"/>
          <p:cNvSpPr>
            <a:spLocks noGrp="1"/>
          </p:cNvSpPr>
          <p:nvPr>
            <p:ph type="pic" sz="quarter" idx="17"/>
          </p:nvPr>
        </p:nvSpPr>
        <p:spPr>
          <a:xfrm>
            <a:off x="3347517" y="908720"/>
            <a:ext cx="2376488" cy="1800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2" name="Kép helye 6"/>
          <p:cNvSpPr>
            <a:spLocks noGrp="1"/>
          </p:cNvSpPr>
          <p:nvPr>
            <p:ph type="pic" sz="quarter" idx="18"/>
          </p:nvPr>
        </p:nvSpPr>
        <p:spPr>
          <a:xfrm>
            <a:off x="6444208" y="908720"/>
            <a:ext cx="2376488" cy="1800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7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4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animMotion origin="layout" path="M 0.3191 0.22592 L -1.66667E-6 2.59259E-6 " pathEditMode="fixed" rAng="0" ptsTypes="AA">
                                      <p:cBhvr>
                                        <p:cTn id="17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5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6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animMotion origin="layout" path="M 0.32083 0.22593 L 2.77778E-7 -1.48148E-6 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7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</p:bld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35DAD-EF44-419A-B654-93D4B752CA9B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471204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5E403-BEF0-45AD-95FE-469127FE50C8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57188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u-HU"/>
              <a:t>(C) Kovács Attila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u-HU"/>
              <a:t>Fejezet cím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472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6866F-FB1E-4E28-978B-50D63B0E79A2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763171"/>
      </p:ext>
    </p:extLst>
  </p:cSld>
  <p:clrMapOvr>
    <a:masterClrMapping/>
  </p:clrMapOvr>
  <p:transition spd="med">
    <p:wipe dir="d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90724-B077-4952-A8F6-9F319C531108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84751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5DA37-4BEC-4712-BA3C-25ECD6BE6A66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618630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u-HU"/>
              <a:t>(C) Kovács Attila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u-HU"/>
              <a:t>Fejezet cím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95561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AADF7-98A9-4A24-90D9-2CCF8F4B43BA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676925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 r="-1686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hu-HU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hu-HU" sz="2400">
              <a:solidFill>
                <a:schemeClr val="tx2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fld id="{EAF6866F-FB1E-4E28-978B-50D63B0E79A2}" type="datetime1">
              <a:rPr lang="hu-HU" smtClean="0"/>
              <a:pPr/>
              <a:t>2020. 03. 10.</a:t>
            </a:fld>
            <a:endParaRPr 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rgbClr val="005AB4"/>
                </a:solidFill>
              </a:defRPr>
            </a:lvl1pPr>
          </a:lstStyle>
          <a:p>
            <a:endParaRPr lang="hu-H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8538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 spd="med">
    <p:wipe dir="d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signtanfolyam.com/mik-a-css-preprocesszorok-es-mire-jo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.hu/codeguide/sas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ervesearch.com/best-practice-guides/responsive-web-desig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Content_delivery_networ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ervesearch.com/best-practice-guides/responsive-web-desig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peldak/grid_tobbeszkoz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ref_all_classe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ref_all_classe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typography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colors.as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magazine/hh288079.aspx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debuggervn/responsive-web-design-2" TargetMode="Externa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alerts.as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w3schools.com/bootstrap4/bootstrap_buttons.as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w3schools.com/bootstrap4/bootstrap_button_group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w3schools.com/bootstrap4/bootstrap_badges.as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bootstrap4/bootstrap_pagination.as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w3schools.com/bootstrap4/bootstrap_list_groups.asp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w3schools.com/bootstrap4/bootstrap_dropdowns.as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4/bootstrap_navbar.asp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forms.asp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carousel.as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4/bootstrap_media_objects.asp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4.1/getting-started/introduction/" TargetMode="External"/><Relationship Id="rId3" Type="http://schemas.openxmlformats.org/officeDocument/2006/relationships/hyperlink" Target="https://prezi.com/9n_0aefpqudp/bootstrap-presentation/" TargetMode="External"/><Relationship Id="rId7" Type="http://schemas.openxmlformats.org/officeDocument/2006/relationships/hyperlink" Target="http://www.zingdesign.com/5-reasons-not-to-use-twitter-bootstrap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bootstrap/bootstrap_get_started.asp" TargetMode="External"/><Relationship Id="rId5" Type="http://schemas.openxmlformats.org/officeDocument/2006/relationships/hyperlink" Target="http://www.codescratcher.com/bootstrap/fixed-and-fluid-layout-in-bootstrap/" TargetMode="External"/><Relationship Id="rId4" Type="http://schemas.openxmlformats.org/officeDocument/2006/relationships/hyperlink" Target="http://adamlaki.com/bootstrap-bemutato/" TargetMode="External"/><Relationship Id="rId9" Type="http://schemas.openxmlformats.org/officeDocument/2006/relationships/hyperlink" Target="https://www.w3schools.com/bootstrap4/default.asp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Ismerkedés a </a:t>
            </a:r>
            <a:r>
              <a:rPr lang="hu-HU" dirty="0" err="1"/>
              <a:t>Bootstrap</a:t>
            </a:r>
            <a:r>
              <a:rPr lang="hu-HU" dirty="0"/>
              <a:t> keretrendszerrel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989105" y="6235655"/>
            <a:ext cx="454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forrás: Dr. Abonyi-Tóth Andor, </a:t>
            </a:r>
          </a:p>
          <a:p>
            <a:pPr algn="ctr"/>
            <a:r>
              <a:rPr lang="hu-HU" dirty="0"/>
              <a:t>egyetemi adjunktus, ELTE Informatikai Kar</a:t>
            </a:r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Eszközök kijelzőjének mérete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https://mediag.com/blog/popular-screen-resolutions-designing-for-all/  oldalon számos eszköz adata megtalálható.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BE3FA0B-C02E-4424-8E9D-B6CAFD2B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1" y="1628800"/>
            <a:ext cx="7608342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29905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jótanács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 felhasználók a weboldalakat legtöbbször függőlegesen görgetik, tehát rontja a felhasználói élményt, ha az oldalt kicsinyíteni vagy vízszintesen kell görgetni.</a:t>
            </a:r>
          </a:p>
          <a:p>
            <a:pPr marL="0" indent="0"/>
            <a:endParaRPr lang="hu-HU" dirty="0"/>
          </a:p>
          <a:p>
            <a:pPr marL="0" indent="0"/>
            <a:r>
              <a:rPr lang="hu-HU" dirty="0" smtClean="0"/>
              <a:t>A fentiekből következik: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NE használjon nagy rögzített szélességű </a:t>
            </a:r>
            <a:r>
              <a:rPr lang="hu-HU" dirty="0" smtClean="0"/>
              <a:t>elemeket.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NE </a:t>
            </a:r>
            <a:r>
              <a:rPr lang="hu-HU" dirty="0" smtClean="0"/>
              <a:t>egy </a:t>
            </a:r>
            <a:r>
              <a:rPr lang="hu-HU" dirty="0"/>
              <a:t>adott nézetablak </a:t>
            </a:r>
            <a:r>
              <a:rPr lang="hu-HU" dirty="0" smtClean="0"/>
              <a:t>szélességére tervezze a weboldalt.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Használjon CSS média lekérdezéseket, hogy eltérő stílusokat </a:t>
            </a:r>
            <a:r>
              <a:rPr lang="hu-HU" dirty="0" smtClean="0"/>
              <a:t>alkalmazhasson </a:t>
            </a:r>
            <a:r>
              <a:rPr lang="hu-HU" dirty="0"/>
              <a:t>a </a:t>
            </a:r>
            <a:r>
              <a:rPr lang="hu-HU" dirty="0" smtClean="0"/>
              <a:t>különböző méretű képernyőkön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177026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 a bootstrap?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Front-end keretrendszer</a:t>
            </a:r>
          </a:p>
          <a:p>
            <a:pPr lvl="1"/>
            <a:r>
              <a:rPr lang="hu-HU" dirty="0"/>
              <a:t>Előre megírt, multifunkcionálisan alkalmazható eszközkészletet kínál, aminek a segítségével gyorsabban, átláthatóbban és hatékonyabban dolgozhatunk.</a:t>
            </a:r>
          </a:p>
          <a:p>
            <a:r>
              <a:rPr lang="hu-HU" b="1" dirty="0"/>
              <a:t>HTML</a:t>
            </a:r>
            <a:r>
              <a:rPr lang="hu-HU" dirty="0"/>
              <a:t> struktúra és a </a:t>
            </a:r>
            <a:r>
              <a:rPr lang="hu-HU" b="1" dirty="0"/>
              <a:t>CSS</a:t>
            </a:r>
            <a:r>
              <a:rPr lang="hu-HU" dirty="0"/>
              <a:t> tulajdonságok mellett számos </a:t>
            </a:r>
            <a:r>
              <a:rPr lang="hu-HU" b="1" dirty="0"/>
              <a:t>JavaScript</a:t>
            </a:r>
            <a:r>
              <a:rPr lang="hu-HU" dirty="0"/>
              <a:t> bővítménnyel is rendelkezik, melyek igen rugalmasak!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26441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rendszert Mark Otto és Jacob </a:t>
            </a:r>
            <a:r>
              <a:rPr lang="hu-HU" dirty="0" err="1"/>
              <a:t>Thornton</a:t>
            </a:r>
            <a:r>
              <a:rPr lang="hu-HU" dirty="0"/>
              <a:t> fejlesztette ki a </a:t>
            </a:r>
            <a:r>
              <a:rPr lang="hu-HU" dirty="0" err="1"/>
              <a:t>Twitternél</a:t>
            </a:r>
            <a:r>
              <a:rPr lang="hu-HU" dirty="0"/>
              <a:t>. </a:t>
            </a:r>
          </a:p>
          <a:p>
            <a:r>
              <a:rPr lang="hu-HU" dirty="0"/>
              <a:t>2011-ben tették közzé </a:t>
            </a:r>
            <a:r>
              <a:rPr lang="hu-HU" dirty="0" err="1"/>
              <a:t>Twitter</a:t>
            </a:r>
            <a:r>
              <a:rPr lang="hu-HU" dirty="0"/>
              <a:t> </a:t>
            </a:r>
            <a:r>
              <a:rPr lang="hu-HU" dirty="0" err="1"/>
              <a:t>Bootstrap</a:t>
            </a:r>
            <a:r>
              <a:rPr lang="hu-HU" dirty="0"/>
              <a:t> néven, </a:t>
            </a:r>
            <a:r>
              <a:rPr lang="hu-HU" dirty="0" err="1"/>
              <a:t>open-source</a:t>
            </a:r>
            <a:r>
              <a:rPr lang="hu-HU" dirty="0"/>
              <a:t> </a:t>
            </a:r>
            <a:r>
              <a:rPr lang="hu-HU" dirty="0" err="1"/>
              <a:t>licensszel</a:t>
            </a:r>
            <a:r>
              <a:rPr lang="hu-HU" dirty="0"/>
              <a:t>. </a:t>
            </a:r>
          </a:p>
          <a:p>
            <a:r>
              <a:rPr lang="hu-HU" dirty="0"/>
              <a:t>A névből a hármas verziótól kezdve elhagyták a </a:t>
            </a:r>
            <a:r>
              <a:rPr lang="hu-HU" dirty="0" err="1"/>
              <a:t>Twitter</a:t>
            </a:r>
            <a:r>
              <a:rPr lang="hu-HU" dirty="0"/>
              <a:t> nevet.</a:t>
            </a:r>
          </a:p>
          <a:p>
            <a:pPr lvl="1"/>
            <a:r>
              <a:rPr lang="hu-HU" dirty="0"/>
              <a:t>A kettes verziótól már tervezhettünk reszponzív oldalakat is az eszközzel, igaz még külön stíluslap kellett hozzá.</a:t>
            </a:r>
          </a:p>
          <a:p>
            <a:pPr lvl="1"/>
            <a:r>
              <a:rPr lang="hu-HU" dirty="0"/>
              <a:t>A hármas verziót "Mobile </a:t>
            </a:r>
            <a:r>
              <a:rPr lang="hu-HU" dirty="0" err="1"/>
              <a:t>first</a:t>
            </a:r>
            <a:r>
              <a:rPr lang="hu-HU" dirty="0"/>
              <a:t>" szemlélettel építették, tehát a rácsrendszer kis kijelzővel rendelkező készülékektől építkezik felfelé!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267140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900295"/>
            <a:ext cx="8229600" cy="5082809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hu-HU" sz="2400" dirty="0"/>
              <a:t>Csapatmunka esetében elengedhetetlen egy olyan rendszer kialakítása, használata, amit mindenki ismer.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Következetes projekt kezelés, megfelelő szabálykörnyezetben dolgozunk ezentúl majd mindig.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A rendszert top fejlesztők készítik. Új, szabványos megoldásokat alkalmaz.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b="1" dirty="0"/>
              <a:t>Less</a:t>
            </a:r>
            <a:r>
              <a:rPr lang="hu-HU" sz="2400" dirty="0"/>
              <a:t>, </a:t>
            </a:r>
            <a:r>
              <a:rPr lang="hu-HU" sz="2400" b="1" dirty="0"/>
              <a:t>Sass</a:t>
            </a:r>
            <a:r>
              <a:rPr lang="hu-HU" sz="2400" dirty="0"/>
              <a:t>, </a:t>
            </a:r>
            <a:r>
              <a:rPr lang="hu-HU" sz="2400" b="1" dirty="0" err="1"/>
              <a:t>Stylus</a:t>
            </a:r>
            <a:r>
              <a:rPr lang="hu-HU" sz="2400" dirty="0"/>
              <a:t> </a:t>
            </a:r>
            <a:r>
              <a:rPr lang="hu-HU" sz="2400" dirty="0" err="1"/>
              <a:t>preprocessor-ral</a:t>
            </a:r>
            <a:r>
              <a:rPr lang="hu-HU" sz="2400" dirty="0"/>
              <a:t> is használhatjuk!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Részletes, jól használható dokumentáció.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Folyamatos fejlesztés.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Egyszerű téma kezelés.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Rugalmas és jól használható rácsrendszer, Mobile </a:t>
            </a:r>
            <a:r>
              <a:rPr lang="hu-HU" sz="2400" dirty="0" err="1"/>
              <a:t>First</a:t>
            </a:r>
            <a:r>
              <a:rPr lang="hu-HU" sz="2400" dirty="0"/>
              <a:t> szemlélettel!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400" dirty="0"/>
              <a:t>Hasznos </a:t>
            </a:r>
            <a:r>
              <a:rPr lang="hu-HU" sz="2400" b="1" dirty="0"/>
              <a:t>JavaScript</a:t>
            </a:r>
            <a:r>
              <a:rPr lang="hu-HU" sz="2400" dirty="0"/>
              <a:t> bővítmények!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074944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 kitérő a preprocesszorokhoz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CSS preprocesszorok </a:t>
            </a:r>
            <a:r>
              <a:rPr lang="hu-HU" sz="1800" dirty="0"/>
              <a:t>(előfeldolgozók) segítenek gyorsabb, hatékonyabb, könnyebben </a:t>
            </a:r>
            <a:r>
              <a:rPr lang="hu-HU" sz="1800" dirty="0" smtClean="0"/>
              <a:t>karbantartható CSS kódot létrehozni, és </a:t>
            </a:r>
            <a:r>
              <a:rPr lang="hu-HU" sz="1800" dirty="0"/>
              <a:t>jelentősen csökkenteni a kézzel megírandó CSS mennyiségét. Ezt nem csak nagy méretű felhasználói felületeken, hírportálokon érdemes használni, </a:t>
            </a:r>
            <a:r>
              <a:rPr lang="hu-HU" sz="1800" dirty="0" smtClean="0"/>
              <a:t>de közepes </a:t>
            </a:r>
            <a:r>
              <a:rPr lang="hu-HU" sz="1800" dirty="0"/>
              <a:t>méretűt céges honlapoknál is nagyon hasznos</a:t>
            </a:r>
            <a:r>
              <a:rPr lang="hu-HU" sz="1800" dirty="0" smtClean="0"/>
              <a:t>.</a:t>
            </a:r>
          </a:p>
          <a:p>
            <a:r>
              <a:rPr lang="hu-HU" sz="1800" smtClean="0"/>
              <a:t>Az alapjuk Ruby vagy Node, vannak konzolosak és grafikusak is.</a:t>
            </a:r>
            <a:endParaRPr lang="hu-HU" sz="1800" dirty="0" smtClean="0"/>
          </a:p>
          <a:p>
            <a:r>
              <a:rPr lang="hu-HU" dirty="0" smtClean="0"/>
              <a:t>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Standard CSS szintaktika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Fájl kiterjesztése: .less</a:t>
            </a:r>
          </a:p>
          <a:p>
            <a:pPr marL="0" indent="0"/>
            <a:r>
              <a:rPr lang="hu-HU" dirty="0" smtClean="0"/>
              <a:t>SASS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Standard CSS szintaktika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Fájl kiterjesztése: </a:t>
            </a:r>
            <a:r>
              <a:rPr lang="hu-HU" dirty="0" smtClean="0"/>
              <a:t>.scss</a:t>
            </a:r>
            <a:endParaRPr lang="hu-HU" dirty="0"/>
          </a:p>
          <a:p>
            <a:pPr marL="0" indent="0"/>
            <a:r>
              <a:rPr lang="hu-HU" dirty="0" smtClean="0"/>
              <a:t>Stylus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CSS szintaktikától kicsit eltér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Fájl kiterjesztése: </a:t>
            </a:r>
            <a:r>
              <a:rPr lang="hu-HU" dirty="0" smtClean="0"/>
              <a:t>.styl</a:t>
            </a:r>
            <a:endParaRPr lang="hu-HU" dirty="0"/>
          </a:p>
          <a:p>
            <a:pPr marL="0" indent="0"/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015550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 kitérő a preprocesszorokhoz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Közös jellemzők: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Változók használata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Stílusok egymásba ágyazása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Többszörös öröklés (mixin)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Színkeverési műveletek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Feltételes elágazások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Ciklus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Matematikai műveletek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Fájl import</a:t>
            </a:r>
          </a:p>
          <a:p>
            <a:pPr marL="0" indent="0"/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987560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Preprocesszor példa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600" dirty="0"/>
              <a:t>@brand-color: #f2d380; /* A weboldal fő színe */</a:t>
            </a:r>
          </a:p>
          <a:p>
            <a:r>
              <a:rPr lang="hu-HU" sz="1600" dirty="0"/>
              <a:t>@hover-color: #000; /* A weboldal másodlagos színe */</a:t>
            </a:r>
          </a:p>
          <a:p>
            <a:r>
              <a:rPr lang="hu-HU" sz="1600" dirty="0"/>
              <a:t>@light-color: #f5f5f5; /* Egy kiegészítő szín egyszerűbb kiemelésekre elválasztásokra */</a:t>
            </a:r>
          </a:p>
          <a:p>
            <a:r>
              <a:rPr lang="hu-HU" sz="1600" dirty="0"/>
              <a:t>@base-font: 'Oxygen'; /* Folyószöveg betűtípusa */</a:t>
            </a:r>
          </a:p>
          <a:p>
            <a:r>
              <a:rPr lang="hu-HU" sz="1600" dirty="0"/>
              <a:t>@title-font: 'Unna'; /* Címsorok betűtípusa */</a:t>
            </a:r>
          </a:p>
          <a:p>
            <a:r>
              <a:rPr lang="hu-HU" sz="1600" dirty="0"/>
              <a:t>@box-shadow: 0px 1px 3px rgba(0, 0, 0, 0.15); /* Globális vetített árnyék */</a:t>
            </a:r>
          </a:p>
          <a:p>
            <a:r>
              <a:rPr lang="hu-HU" sz="1600" dirty="0"/>
              <a:t>@text-shadow: 0 1px 2px rgba(0, 0, 0, 0.2); /* Globális betű árnyék */</a:t>
            </a:r>
          </a:p>
          <a:p>
            <a:r>
              <a:rPr lang="hu-HU" sz="1600" dirty="0"/>
              <a:t>@border: solid 1px rgba(255, 255, 255, 0.2); /* Globális keret stílus */</a:t>
            </a:r>
          </a:p>
          <a:p>
            <a:r>
              <a:rPr lang="hu-HU" sz="1600" dirty="0"/>
              <a:t>@border-radius: 5px; /* Globális keret lekerekítése */</a:t>
            </a:r>
          </a:p>
          <a:p>
            <a:r>
              <a:rPr lang="hu-HU" sz="1600" dirty="0"/>
              <a:t>/* Megadok egy mixint az animálásokhoz használt áttűnés effektre is  */</a:t>
            </a:r>
          </a:p>
          <a:p>
            <a:r>
              <a:rPr lang="hu-HU" sz="1600" dirty="0"/>
              <a:t>.ease() {</a:t>
            </a:r>
          </a:p>
          <a:p>
            <a:r>
              <a:rPr lang="hu-HU" sz="1600" dirty="0"/>
              <a:t>    -ms-transition: all 0.3s ease-in-out;</a:t>
            </a:r>
          </a:p>
          <a:p>
            <a:r>
              <a:rPr lang="hu-HU" sz="1600" dirty="0"/>
              <a:t>    -webkit-transition: all 0.3s ease-in-out;</a:t>
            </a:r>
          </a:p>
          <a:p>
            <a:r>
              <a:rPr lang="hu-HU" sz="1600" dirty="0"/>
              <a:t>    -moz-transition: all 0.3s ease-in-out;</a:t>
            </a:r>
          </a:p>
          <a:p>
            <a:r>
              <a:rPr lang="hu-HU" sz="1600" dirty="0"/>
              <a:t>    -o-transition: all 0.3s ease-in-out;</a:t>
            </a:r>
          </a:p>
          <a:p>
            <a:r>
              <a:rPr lang="hu-HU" sz="1600" dirty="0"/>
              <a:t>    transition: all 0.3s ease-in-out;</a:t>
            </a:r>
          </a:p>
          <a:p>
            <a:r>
              <a:rPr lang="hu-HU" sz="16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772206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folytatása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@grid-padding-size: 15px;</a:t>
            </a:r>
          </a:p>
          <a:p>
            <a:r>
              <a:rPr lang="en-GB" dirty="0"/>
              <a:t>@desktop: 980px;</a:t>
            </a:r>
          </a:p>
          <a:p>
            <a:r>
              <a:rPr lang="en-GB" dirty="0"/>
              <a:t>@tablet: 850px;</a:t>
            </a:r>
          </a:p>
          <a:p>
            <a:r>
              <a:rPr lang="en-GB" dirty="0"/>
              <a:t>@mobile: 540px;</a:t>
            </a:r>
          </a:p>
          <a:p>
            <a:r>
              <a:rPr lang="en-GB" dirty="0"/>
              <a:t>@media only screen and (min-width: @desktop) {</a:t>
            </a:r>
          </a:p>
          <a:p>
            <a:r>
              <a:rPr lang="en-GB" dirty="0"/>
              <a:t>    .</a:t>
            </a:r>
            <a:r>
              <a:rPr lang="en-GB" dirty="0" err="1"/>
              <a:t>center</a:t>
            </a:r>
            <a:r>
              <a:rPr lang="en-GB" dirty="0"/>
              <a:t>-box {</a:t>
            </a:r>
          </a:p>
          <a:p>
            <a:r>
              <a:rPr lang="en-GB" dirty="0"/>
              <a:t>        width: @desktop;</a:t>
            </a:r>
          </a:p>
          <a:p>
            <a:r>
              <a:rPr lang="en-GB" dirty="0"/>
              <a:t>    }</a:t>
            </a:r>
          </a:p>
          <a:p>
            <a:r>
              <a:rPr lang="en-GB" dirty="0" smtClean="0"/>
              <a:t>}</a:t>
            </a:r>
            <a:endParaRPr lang="hu-HU" dirty="0" smtClean="0"/>
          </a:p>
          <a:p>
            <a:r>
              <a:rPr lang="hu-HU" dirty="0" smtClean="0"/>
              <a:t>Forrás:</a:t>
            </a:r>
          </a:p>
          <a:p>
            <a:r>
              <a:rPr lang="hu-HU" dirty="0">
                <a:hlinkClick r:id="rId3"/>
              </a:rPr>
              <a:t>https://webdesigntanfolyam.com/mik-a-css-preprocesszorok-es-mire-jok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https://stack.hu/codeguide/sass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354656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hu-HU" sz="2800" dirty="0"/>
              <a:t>Sok DOM elem, rengeteg osztály, a tartalom és a megjelenés nem különül el kellőképpen.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800" dirty="0"/>
              <a:t>Viszonylag nagy méretű CSS,JS, font állományok. 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800" dirty="0"/>
              <a:t>Sok hasonló kinézetű oldal születik, mivel számos fejlesztő az alap stílusokat/ ugyanazon témákat használja, és nem szabják testre azokat. </a:t>
            </a:r>
          </a:p>
          <a:p>
            <a:pPr marL="633222" indent="-514350">
              <a:buFont typeface="+mj-lt"/>
              <a:buAutoNum type="arabicPeriod"/>
            </a:pPr>
            <a:r>
              <a:rPr lang="hu-HU" sz="2800" dirty="0"/>
              <a:t>Nem minden komponens akadálymentes.</a:t>
            </a:r>
          </a:p>
          <a:p>
            <a:pPr marL="633222" indent="-51435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89377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ponsive web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16" y="1844824"/>
            <a:ext cx="6352702" cy="37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b="1" dirty="0" err="1"/>
              <a:t>Responsive</a:t>
            </a:r>
            <a:r>
              <a:rPr lang="hu-HU" sz="2400" b="1" dirty="0"/>
              <a:t> Web Design </a:t>
            </a:r>
            <a:r>
              <a:rPr lang="hu-HU" sz="2400" dirty="0"/>
              <a:t>(RWD)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160014" y="6290993"/>
            <a:ext cx="8300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4"/>
              </a:rPr>
              <a:t>http://www.vervesearch.com/best-practice-guides/responsive-web-design/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566730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9B3352-4F2F-45CA-8260-F61758D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Támogatott böngészők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DDABB6-61F4-411F-80A3-DF22F9AC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"Chrome &gt;= 45",</a:t>
            </a:r>
          </a:p>
          <a:p>
            <a:r>
              <a:rPr lang="hu-HU" dirty="0"/>
              <a:t>"Firefox &gt;= 38",</a:t>
            </a:r>
          </a:p>
          <a:p>
            <a:r>
              <a:rPr lang="hu-HU" dirty="0"/>
              <a:t>"Edge &gt;= 12",</a:t>
            </a:r>
          </a:p>
          <a:p>
            <a:r>
              <a:rPr lang="hu-HU" dirty="0"/>
              <a:t>"Explorer &gt;= 10",</a:t>
            </a:r>
          </a:p>
          <a:p>
            <a:r>
              <a:rPr lang="hu-HU" dirty="0"/>
              <a:t>"iOS &gt;= 9",</a:t>
            </a:r>
          </a:p>
          <a:p>
            <a:r>
              <a:rPr lang="hu-HU" dirty="0"/>
              <a:t>"</a:t>
            </a:r>
            <a:r>
              <a:rPr lang="hu-HU" dirty="0" err="1"/>
              <a:t>Safari</a:t>
            </a:r>
            <a:r>
              <a:rPr lang="hu-HU" dirty="0"/>
              <a:t> &gt;= 9",</a:t>
            </a:r>
          </a:p>
          <a:p>
            <a:r>
              <a:rPr lang="hu-HU" dirty="0"/>
              <a:t>"Android &gt;= 4.4",</a:t>
            </a:r>
          </a:p>
          <a:p>
            <a:r>
              <a:rPr lang="hu-HU" dirty="0"/>
              <a:t>"Opera &gt;= 30"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8BB388-BC62-4181-9B61-9897336F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20</a:t>
            </a:fld>
            <a:endParaRPr lang="hu-HU"/>
          </a:p>
        </p:txBody>
      </p:sp>
      <p:pic>
        <p:nvPicPr>
          <p:cNvPr id="2051" name="Picture 3" descr="KÃ©ptalÃ¡lat a kÃ¶vetkezÅre: âbrowsersâ">
            <a:extLst>
              <a:ext uri="{FF2B5EF4-FFF2-40B4-BE49-F238E27FC236}">
                <a16:creationId xmlns:a16="http://schemas.microsoft.com/office/drawing/2014/main" id="{1050F972-5EB5-4388-B6FB-A5C419D4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89" y="1772816"/>
            <a:ext cx="360258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52007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9B3352-4F2F-45CA-8260-F61758D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Támogatott mobil eszközök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8BB388-BC62-4181-9B61-9897336F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21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0A39107-696E-4A93-9D15-8E19939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502"/>
            <a:ext cx="9144000" cy="29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88086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Letöltés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http://getbootstrap.com</a:t>
            </a:r>
            <a:r>
              <a:rPr lang="hu-HU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AED4BF9-CE48-4F6C-9ACC-ACC868B3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2420888"/>
            <a:ext cx="8028384" cy="17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7943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dirty="0"/>
              <a:t>Használat a csomag letöltése nélkül</a:t>
            </a:r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CDN</a:t>
            </a:r>
            <a:r>
              <a:rPr lang="hu-HU" dirty="0"/>
              <a:t>: </a:t>
            </a:r>
            <a:r>
              <a:rPr lang="hu-HU" dirty="0" err="1"/>
              <a:t>Content</a:t>
            </a:r>
            <a:r>
              <a:rPr lang="hu-HU" dirty="0"/>
              <a:t> </a:t>
            </a:r>
            <a:r>
              <a:rPr lang="hu-HU" dirty="0" err="1"/>
              <a:t>Delivery</a:t>
            </a:r>
            <a:r>
              <a:rPr lang="hu-HU" dirty="0"/>
              <a:t> Network, Tartalomkézbesítési hálózat </a:t>
            </a:r>
          </a:p>
          <a:p>
            <a:pPr lvl="1"/>
            <a:r>
              <a:rPr lang="hu-HU" dirty="0"/>
              <a:t>Gyors betöltés (közeli szerver szolgálja ki, az elterjedt használat miatt eleve </a:t>
            </a:r>
            <a:r>
              <a:rPr lang="hu-HU" dirty="0" err="1"/>
              <a:t>gyorsítótárban</a:t>
            </a:r>
            <a:r>
              <a:rPr lang="hu-HU" dirty="0"/>
              <a:t> lehetnek az állományok)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23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751B7C-764D-4C3B-94C4-5805AA8C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48880"/>
            <a:ext cx="5940152" cy="29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0877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Bootstrap</a:t>
            </a:r>
            <a:r>
              <a:rPr lang="hu-HU" dirty="0"/>
              <a:t> </a:t>
            </a:r>
            <a:r>
              <a:rPr lang="hu-HU" dirty="0" err="1"/>
              <a:t>Layout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20093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konténer elemek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tartalmat megfelelő osztályba sorolt konténer elembe tehetjük.</a:t>
            </a:r>
          </a:p>
          <a:p>
            <a:r>
              <a:rPr lang="hu-HU" dirty="0"/>
              <a:t>Két osztályból választhatunk:</a:t>
            </a:r>
          </a:p>
          <a:p>
            <a:pPr lvl="1"/>
            <a:r>
              <a:rPr lang="hu-HU" dirty="0">
                <a:solidFill>
                  <a:srgbClr val="7030A0"/>
                </a:solidFill>
              </a:rPr>
              <a:t>.</a:t>
            </a:r>
            <a:r>
              <a:rPr lang="hu-HU" dirty="0" err="1">
                <a:solidFill>
                  <a:srgbClr val="FFFF00"/>
                </a:solidFill>
              </a:rPr>
              <a:t>container</a:t>
            </a:r>
            <a:r>
              <a:rPr lang="hu-HU" dirty="0"/>
              <a:t> 		</a:t>
            </a:r>
            <a:r>
              <a:rPr lang="hu-HU" dirty="0" err="1"/>
              <a:t>reszponzív</a:t>
            </a:r>
            <a:r>
              <a:rPr lang="hu-HU" dirty="0"/>
              <a:t>, fix szélességű </a:t>
            </a:r>
          </a:p>
          <a:p>
            <a:pPr lvl="1"/>
            <a:r>
              <a:rPr lang="hu-HU" dirty="0">
                <a:solidFill>
                  <a:srgbClr val="7030A0"/>
                </a:solidFill>
              </a:rPr>
              <a:t>.</a:t>
            </a:r>
            <a:r>
              <a:rPr lang="hu-HU" dirty="0" err="1">
                <a:solidFill>
                  <a:srgbClr val="FFFF00"/>
                </a:solidFill>
              </a:rPr>
              <a:t>container-fluid</a:t>
            </a:r>
            <a:r>
              <a:rPr lang="hu-HU" dirty="0"/>
              <a:t> 	</a:t>
            </a:r>
            <a:r>
              <a:rPr lang="hu-HU" dirty="0" err="1"/>
              <a:t>reszponzív</a:t>
            </a:r>
            <a:r>
              <a:rPr lang="hu-HU" dirty="0"/>
              <a:t>, folyékony</a:t>
            </a:r>
          </a:p>
          <a:p>
            <a:pPr lvl="1"/>
            <a:endParaRPr lang="hu-HU" dirty="0"/>
          </a:p>
          <a:p>
            <a:r>
              <a:rPr lang="hu-HU" dirty="0"/>
              <a:t>Mindkét osztállyal </a:t>
            </a:r>
            <a:r>
              <a:rPr lang="hu-HU" dirty="0" err="1"/>
              <a:t>reszponzív</a:t>
            </a:r>
            <a:r>
              <a:rPr lang="hu-HU" dirty="0"/>
              <a:t> arculat állítható elő, de más módon.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347930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Container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container-fluid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7030A0"/>
                </a:solidFill>
              </a:rPr>
              <a:t>.</a:t>
            </a:r>
            <a:r>
              <a:rPr lang="hu-HU" dirty="0" err="1">
                <a:solidFill>
                  <a:srgbClr val="FFFF00"/>
                </a:solidFill>
              </a:rPr>
              <a:t>container</a:t>
            </a:r>
            <a:endParaRPr lang="hu-HU" dirty="0">
              <a:solidFill>
                <a:srgbClr val="FFFF00"/>
              </a:solidFill>
            </a:endParaRPr>
          </a:p>
          <a:p>
            <a:pPr lvl="1"/>
            <a:r>
              <a:rPr lang="hu-HU" dirty="0" err="1"/>
              <a:t>Reszponzív</a:t>
            </a:r>
            <a:r>
              <a:rPr lang="hu-HU" dirty="0"/>
              <a:t>, fix szélességű </a:t>
            </a:r>
          </a:p>
          <a:p>
            <a:pPr lvl="1"/>
            <a:r>
              <a:rPr lang="hu-HU" dirty="0"/>
              <a:t>Különböző felbontás-intervallumokhoz  alkalmazkodik.</a:t>
            </a:r>
          </a:p>
          <a:p>
            <a:r>
              <a:rPr lang="hu-HU" dirty="0">
                <a:solidFill>
                  <a:srgbClr val="7030A0"/>
                </a:solidFill>
              </a:rPr>
              <a:t>.</a:t>
            </a:r>
            <a:r>
              <a:rPr lang="hu-HU" dirty="0" err="1">
                <a:solidFill>
                  <a:srgbClr val="FFFF00"/>
                </a:solidFill>
              </a:rPr>
              <a:t>container-fluid</a:t>
            </a:r>
            <a:endParaRPr lang="hu-HU" dirty="0">
              <a:solidFill>
                <a:srgbClr val="FFFF00"/>
              </a:solidFill>
            </a:endParaRPr>
          </a:p>
          <a:p>
            <a:pPr lvl="1"/>
            <a:r>
              <a:rPr lang="hu-HU" dirty="0"/>
              <a:t>Folyamatosan változik az elrendezés a böngészőablak átméretezésekor, nem pedig szakaszosan, mint az előbbi esetben.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7212068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Nyissuk meg a kiadott anyagban található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fluid_vs_fixed.html </a:t>
            </a:r>
            <a:r>
              <a:rPr lang="hu-HU" dirty="0"/>
              <a:t>oldalt és nézzük meg, hogy hogyan viselkedik a böngésző átméretezésekor!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653948"/>
      </p:ext>
    </p:extLst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rács (</a:t>
            </a:r>
            <a:r>
              <a:rPr lang="hu-HU" dirty="0" err="1"/>
              <a:t>grid</a:t>
            </a:r>
            <a:r>
              <a:rPr lang="hu-HU" dirty="0"/>
              <a:t>)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12 oszlopot használhatunk.</a:t>
            </a:r>
          </a:p>
          <a:p>
            <a:r>
              <a:rPr lang="hu-HU" sz="2400" dirty="0"/>
              <a:t>Ha többet adunk meg, akkor új sorba törnek az elemek</a:t>
            </a:r>
          </a:p>
          <a:p>
            <a:r>
              <a:rPr lang="hu-HU" sz="2400" dirty="0"/>
              <a:t>Ha nincs 12 oszlopra szükség, akkor összevonhatjuk ezeket.</a:t>
            </a:r>
          </a:p>
          <a:p>
            <a:r>
              <a:rPr lang="hu-HU" sz="2400" dirty="0"/>
              <a:t>Egymásba is ágyazható, vagyis egy oszlopot feloszthatunk 12 aloszlopra, és így tovább.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28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9" y="4328024"/>
            <a:ext cx="7776121" cy="1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3784"/>
      </p:ext>
    </p:extLst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rács (</a:t>
            </a:r>
            <a:r>
              <a:rPr lang="hu-HU" dirty="0" err="1"/>
              <a:t>grid</a:t>
            </a:r>
            <a:r>
              <a:rPr lang="hu-HU" dirty="0"/>
              <a:t>)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Flexbox</a:t>
            </a:r>
            <a:r>
              <a:rPr lang="hu-HU" dirty="0"/>
              <a:t> alapon történt a fejlesztés</a:t>
            </a:r>
          </a:p>
          <a:p>
            <a:r>
              <a:rPr lang="hu-HU" dirty="0"/>
              <a:t>Öt osztályt használhatunk a különböző eszköz- csoportok megkülönböztetésére.</a:t>
            </a:r>
          </a:p>
          <a:p>
            <a:r>
              <a:rPr lang="hu-HU" dirty="0"/>
              <a:t>Az alábbi töréspontok vannak beállítva:</a:t>
            </a:r>
          </a:p>
          <a:p>
            <a:pPr lvl="1"/>
            <a:r>
              <a:rPr lang="hu-HU" b="1" dirty="0" err="1">
                <a:solidFill>
                  <a:srgbClr val="FFFF00"/>
                </a:solidFill>
              </a:rPr>
              <a:t>xs</a:t>
            </a:r>
            <a:r>
              <a:rPr lang="hu-HU" dirty="0">
                <a:solidFill>
                  <a:srgbClr val="7030A0"/>
                </a:solidFill>
              </a:rPr>
              <a:t> 	</a:t>
            </a:r>
            <a:r>
              <a:rPr lang="hu-HU" sz="2000" dirty="0"/>
              <a:t>extra </a:t>
            </a:r>
            <a:r>
              <a:rPr lang="hu-HU" sz="2000" dirty="0" err="1"/>
              <a:t>small</a:t>
            </a:r>
            <a:r>
              <a:rPr lang="hu-HU" sz="2000" dirty="0"/>
              <a:t>: telefonok számára   </a:t>
            </a:r>
            <a:r>
              <a:rPr lang="hu-HU" dirty="0"/>
              <a:t>		&lt; 576px</a:t>
            </a:r>
          </a:p>
          <a:p>
            <a:pPr lvl="1"/>
            <a:r>
              <a:rPr lang="hu-HU" b="1" dirty="0" err="1">
                <a:solidFill>
                  <a:srgbClr val="FFFF00"/>
                </a:solidFill>
              </a:rPr>
              <a:t>sm</a:t>
            </a:r>
            <a:r>
              <a:rPr lang="hu-HU" dirty="0">
                <a:solidFill>
                  <a:srgbClr val="7030A0"/>
                </a:solidFill>
              </a:rPr>
              <a:t> 	</a:t>
            </a:r>
            <a:r>
              <a:rPr lang="hu-HU" sz="2000" dirty="0" err="1"/>
              <a:t>small</a:t>
            </a:r>
            <a:r>
              <a:rPr lang="hu-HU" sz="2000" dirty="0"/>
              <a:t>: tabletek számára</a:t>
            </a:r>
            <a:r>
              <a:rPr lang="hu-HU" dirty="0"/>
              <a:t>			&lt; 768px</a:t>
            </a:r>
          </a:p>
          <a:p>
            <a:pPr lvl="1"/>
            <a:r>
              <a:rPr lang="hu-HU" b="1" dirty="0">
                <a:solidFill>
                  <a:srgbClr val="FFFF00"/>
                </a:solidFill>
              </a:rPr>
              <a:t>md</a:t>
            </a:r>
            <a:r>
              <a:rPr lang="hu-HU" dirty="0">
                <a:solidFill>
                  <a:srgbClr val="7030A0"/>
                </a:solidFill>
              </a:rPr>
              <a:t> 	</a:t>
            </a:r>
            <a:r>
              <a:rPr lang="hu-HU" sz="2000" dirty="0" err="1"/>
              <a:t>medium</a:t>
            </a:r>
            <a:r>
              <a:rPr lang="hu-HU" sz="2000" dirty="0"/>
              <a:t>: asztali képernyők</a:t>
            </a:r>
            <a:r>
              <a:rPr lang="hu-HU" dirty="0"/>
              <a:t>		&lt; 992px</a:t>
            </a:r>
          </a:p>
          <a:p>
            <a:pPr lvl="1"/>
            <a:r>
              <a:rPr lang="hu-HU" b="1" dirty="0">
                <a:solidFill>
                  <a:srgbClr val="FFFF00"/>
                </a:solidFill>
              </a:rPr>
              <a:t>lg</a:t>
            </a:r>
            <a:r>
              <a:rPr lang="hu-HU" dirty="0">
                <a:solidFill>
                  <a:srgbClr val="7030A0"/>
                </a:solidFill>
              </a:rPr>
              <a:t>   </a:t>
            </a:r>
            <a:r>
              <a:rPr lang="hu-HU" sz="2000" dirty="0" err="1"/>
              <a:t>large</a:t>
            </a:r>
            <a:r>
              <a:rPr lang="hu-HU" sz="2000" dirty="0"/>
              <a:t>: nagyobb asztali képernyők</a:t>
            </a:r>
            <a:r>
              <a:rPr lang="hu-HU" dirty="0"/>
              <a:t>	&lt; 1200px</a:t>
            </a:r>
          </a:p>
          <a:p>
            <a:pPr lvl="1"/>
            <a:r>
              <a:rPr lang="hu-HU" b="1" dirty="0">
                <a:solidFill>
                  <a:srgbClr val="FFFF00"/>
                </a:solidFill>
              </a:rPr>
              <a:t>xl</a:t>
            </a:r>
            <a:r>
              <a:rPr lang="hu-HU" dirty="0"/>
              <a:t>		</a:t>
            </a:r>
            <a:r>
              <a:rPr lang="hu-HU" sz="2000" dirty="0"/>
              <a:t>extra </a:t>
            </a:r>
            <a:r>
              <a:rPr lang="hu-HU" sz="2000" dirty="0" err="1"/>
              <a:t>large</a:t>
            </a:r>
            <a:r>
              <a:rPr lang="hu-HU" sz="2000" dirty="0"/>
              <a:t>: extra nagy kijelzők		</a:t>
            </a:r>
            <a:r>
              <a:rPr lang="hu-HU" dirty="0"/>
              <a:t>&gt;= 1200px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9419236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ponsive web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98452"/>
            <a:ext cx="4104456" cy="240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b="1" dirty="0" err="1"/>
              <a:t>Responsive</a:t>
            </a:r>
            <a:r>
              <a:rPr lang="hu-HU" sz="2400" b="1" dirty="0"/>
              <a:t> Web Design </a:t>
            </a:r>
            <a:r>
              <a:rPr lang="hu-HU" sz="2400" dirty="0"/>
              <a:t>(RWD) főbb eszközei</a:t>
            </a:r>
          </a:p>
          <a:p>
            <a:pPr lvl="1"/>
            <a:r>
              <a:rPr lang="hu-HU" sz="2000" dirty="0"/>
              <a:t>Fluid </a:t>
            </a:r>
            <a:r>
              <a:rPr lang="hu-HU" sz="2000" dirty="0" err="1"/>
              <a:t>grids</a:t>
            </a:r>
            <a:r>
              <a:rPr lang="hu-HU" sz="2000" dirty="0"/>
              <a:t> 		folyékony rácsrendszer</a:t>
            </a:r>
          </a:p>
          <a:p>
            <a:pPr lvl="1"/>
            <a:r>
              <a:rPr lang="hu-HU" sz="2000" dirty="0" err="1"/>
              <a:t>Flexible</a:t>
            </a:r>
            <a:r>
              <a:rPr lang="hu-HU" sz="2000" dirty="0"/>
              <a:t> </a:t>
            </a:r>
            <a:r>
              <a:rPr lang="hu-HU" sz="2000" dirty="0" err="1"/>
              <a:t>images</a:t>
            </a:r>
            <a:r>
              <a:rPr lang="hu-HU" sz="2000" dirty="0"/>
              <a:t> 	rugalmas képek/médiaelemek</a:t>
            </a:r>
          </a:p>
          <a:p>
            <a:pPr lvl="1"/>
            <a:r>
              <a:rPr lang="hu-HU" sz="2000" dirty="0"/>
              <a:t>Media </a:t>
            </a:r>
            <a:r>
              <a:rPr lang="hu-HU" sz="2000" dirty="0" err="1"/>
              <a:t>query</a:t>
            </a:r>
            <a:r>
              <a:rPr lang="hu-HU" sz="2000" dirty="0"/>
              <a:t> 	média lekérdezés </a:t>
            </a:r>
            <a:br>
              <a:rPr lang="hu-HU" sz="2000" dirty="0"/>
            </a:br>
            <a:r>
              <a:rPr lang="hu-HU" sz="2000" dirty="0"/>
              <a:t>			Pl. </a:t>
            </a:r>
            <a:r>
              <a:rPr lang="hu-HU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hu-HU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min-width</a:t>
            </a:r>
            <a:r>
              <a:rPr lang="hu-HU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:500px) {}</a:t>
            </a:r>
            <a:endParaRPr lang="hu-HU" sz="2000" dirty="0">
              <a:solidFill>
                <a:srgbClr val="FFFF0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160014" y="6290993"/>
            <a:ext cx="8300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4"/>
              </a:rPr>
              <a:t>http://www.vervesearch.com/best-practice-guides/responsive-web-design/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3681281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Rács (</a:t>
            </a:r>
            <a:r>
              <a:rPr lang="hu-HU" dirty="0" err="1"/>
              <a:t>grid</a:t>
            </a:r>
            <a:r>
              <a:rPr lang="hu-HU" dirty="0"/>
              <a:t>) alapstruktúra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"row"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  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</a:t>
            </a:r>
            <a:r>
              <a:rPr lang="hu-HU" sz="2400" b="1" dirty="0">
                <a:latin typeface="Courier New" panose="02070309020205020404" pitchFamily="49" charset="0"/>
              </a:rPr>
              <a:t>$d</a:t>
            </a:r>
            <a:r>
              <a:rPr lang="en-US" sz="2400" b="1" dirty="0">
                <a:latin typeface="Courier New" panose="02070309020205020404" pitchFamily="49" charset="0"/>
              </a:rPr>
              <a:t>-</a:t>
            </a:r>
            <a:r>
              <a:rPr lang="hu-HU" sz="2400" b="1" dirty="0">
                <a:latin typeface="Courier New" panose="02070309020205020404" pitchFamily="49" charset="0"/>
              </a:rPr>
              <a:t>$c</a:t>
            </a:r>
            <a:r>
              <a:rPr lang="en-US" sz="2400" b="1" dirty="0">
                <a:latin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</a:rPr>
              <a:t>&gt;&lt;/div&gt;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"row"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  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"col-$d-$c"</a:t>
            </a:r>
            <a:r>
              <a:rPr lang="en-US" sz="2400" dirty="0">
                <a:latin typeface="Courier New" panose="02070309020205020404" pitchFamily="49" charset="0"/>
              </a:rPr>
              <a:t>&gt;&lt;/div&gt;</a:t>
            </a:r>
            <a:r>
              <a:rPr lang="en-US" sz="2400" b="1" dirty="0">
                <a:latin typeface="Courier New" panose="02070309020205020404" pitchFamily="49" charset="0"/>
              </a:rPr>
              <a:t> 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"col-$d-$c"</a:t>
            </a:r>
            <a:r>
              <a:rPr lang="en-US" sz="2400" dirty="0">
                <a:latin typeface="Courier New" panose="02070309020205020404" pitchFamily="49" charset="0"/>
              </a:rPr>
              <a:t>&gt;&lt;/div&gt;</a:t>
            </a:r>
            <a:r>
              <a:rPr lang="en-US" sz="2400" b="1" dirty="0">
                <a:latin typeface="Courier New" panose="02070309020205020404" pitchFamily="49" charset="0"/>
              </a:rPr>
              <a:t> 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"col-$d-$c"</a:t>
            </a:r>
            <a:r>
              <a:rPr lang="en-US" sz="2400" dirty="0">
                <a:latin typeface="Courier New" panose="02070309020205020404" pitchFamily="49" charset="0"/>
              </a:rPr>
              <a:t>&gt;&lt;/div&gt;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"row"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hu-HU" sz="2400" dirty="0">
                <a:latin typeface="Courier New" panose="02070309020205020404" pitchFamily="49" charset="0"/>
              </a:rPr>
              <a:t/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</a:rPr>
              <a:t>   ...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endParaRPr lang="en-US" sz="2400" dirty="0"/>
          </a:p>
          <a:p>
            <a:pPr lvl="1"/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6156176" y="3635442"/>
            <a:ext cx="281977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accent6"/>
                </a:solidFill>
              </a:rPr>
              <a:t>$c jelenti az oszlop szélességét</a:t>
            </a:r>
            <a:br>
              <a:rPr lang="hu-HU" sz="1600" dirty="0">
                <a:solidFill>
                  <a:schemeClr val="accent6"/>
                </a:solidFill>
              </a:rPr>
            </a:br>
            <a:r>
              <a:rPr lang="hu-HU" sz="1600" dirty="0">
                <a:solidFill>
                  <a:schemeClr val="accent6"/>
                </a:solidFill>
              </a:rPr>
              <a:t>(az összegüknek 12-nek</a:t>
            </a:r>
          </a:p>
          <a:p>
            <a:r>
              <a:rPr lang="hu-HU" sz="1600" dirty="0">
                <a:solidFill>
                  <a:schemeClr val="accent6"/>
                </a:solidFill>
              </a:rPr>
              <a:t>kell lennie, ha teljes sort ki akarunk tölteni)</a:t>
            </a:r>
          </a:p>
        </p:txBody>
      </p:sp>
      <p:cxnSp>
        <p:nvCxnSpPr>
          <p:cNvPr id="7" name="Egyenes összekötő nyíllal 6"/>
          <p:cNvCxnSpPr>
            <a:cxnSpLocks/>
            <a:stCxn id="5" idx="1"/>
          </p:cNvCxnSpPr>
          <p:nvPr/>
        </p:nvCxnSpPr>
        <p:spPr>
          <a:xfrm flipH="1" flipV="1">
            <a:off x="4716016" y="3404238"/>
            <a:ext cx="1440160" cy="8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517332" y="1788687"/>
            <a:ext cx="24586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Sor definiálása</a:t>
            </a:r>
          </a:p>
        </p:txBody>
      </p:sp>
      <p:cxnSp>
        <p:nvCxnSpPr>
          <p:cNvPr id="9" name="Egyenes összekötő nyíllal 8"/>
          <p:cNvCxnSpPr>
            <a:cxnSpLocks/>
          </p:cNvCxnSpPr>
          <p:nvPr/>
        </p:nvCxnSpPr>
        <p:spPr>
          <a:xfrm flipH="1">
            <a:off x="3779912" y="1973353"/>
            <a:ext cx="273742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6117754" y="5460685"/>
            <a:ext cx="266429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$d helyére írjuk, hogy </a:t>
            </a:r>
            <a:r>
              <a:rPr lang="hu-HU" dirty="0" err="1">
                <a:solidFill>
                  <a:schemeClr val="accent6"/>
                </a:solidFill>
              </a:rPr>
              <a:t>xs,sm,md,lg,xl</a:t>
            </a:r>
            <a:endParaRPr lang="hu-HU" dirty="0">
              <a:solidFill>
                <a:schemeClr val="accent6"/>
              </a:solidFill>
            </a:endParaRPr>
          </a:p>
        </p:txBody>
      </p:sp>
      <p:cxnSp>
        <p:nvCxnSpPr>
          <p:cNvPr id="11" name="Egyenes összekötő nyíllal 10"/>
          <p:cNvCxnSpPr>
            <a:cxnSpLocks/>
          </p:cNvCxnSpPr>
          <p:nvPr/>
        </p:nvCxnSpPr>
        <p:spPr>
          <a:xfrm flipH="1" flipV="1">
            <a:off x="4067944" y="3404238"/>
            <a:ext cx="2049810" cy="2379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22342"/>
      </p:ext>
    </p:extLst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Rács (</a:t>
            </a:r>
            <a:r>
              <a:rPr lang="hu-HU" dirty="0" err="1"/>
              <a:t>grid</a:t>
            </a:r>
            <a:r>
              <a:rPr lang="hu-HU" dirty="0"/>
              <a:t>) alapstruktúra példa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"row"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  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"col-sm-4"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.col-sm-4</a:t>
            </a: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r>
              <a:rPr lang="hu-HU" sz="2400" dirty="0">
                <a:latin typeface="Courier New" panose="02070309020205020404" pitchFamily="49" charset="0"/>
              </a:rPr>
              <a:t/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"col-sm-4"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.col-sm-4</a:t>
            </a: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r>
              <a:rPr lang="hu-HU" sz="2400" dirty="0">
                <a:latin typeface="Courier New" panose="02070309020205020404" pitchFamily="49" charset="0"/>
              </a:rPr>
              <a:t/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"col-sm-4"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.col-sm-4 </a:t>
            </a: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endParaRPr lang="hu-HU" sz="2400" dirty="0">
              <a:latin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hu-HU" sz="2400" dirty="0">
                <a:effectLst/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effectLst/>
                <a:latin typeface="Courier New" panose="02070309020205020404" pitchFamily="49" charset="0"/>
              </a:rPr>
              <a:t>div</a:t>
            </a:r>
            <a:r>
              <a:rPr lang="hu-HU" sz="2400" dirty="0">
                <a:effectLst/>
                <a:latin typeface="Courier New" panose="02070309020205020404" pitchFamily="49" charset="0"/>
              </a:rPr>
              <a:t>&gt;</a:t>
            </a:r>
            <a:endParaRPr lang="en-US" sz="2400" dirty="0"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6112712" y="3516785"/>
            <a:ext cx="245861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Oszlopok definiálása</a:t>
            </a:r>
            <a:br>
              <a:rPr lang="hu-HU" dirty="0">
                <a:solidFill>
                  <a:schemeClr val="accent2"/>
                </a:solidFill>
              </a:rPr>
            </a:br>
            <a:r>
              <a:rPr lang="hu-HU" dirty="0">
                <a:solidFill>
                  <a:schemeClr val="accent2"/>
                </a:solidFill>
              </a:rPr>
              <a:t>(12/4=3, vagyis 3 oszlopos elrendezést kapunk.</a:t>
            </a:r>
          </a:p>
        </p:txBody>
      </p:sp>
      <p:cxnSp>
        <p:nvCxnSpPr>
          <p:cNvPr id="7" name="Egyenes összekötő nyíllal 6"/>
          <p:cNvCxnSpPr>
            <a:cxnSpLocks/>
            <a:stCxn id="5" idx="1"/>
          </p:cNvCxnSpPr>
          <p:nvPr/>
        </p:nvCxnSpPr>
        <p:spPr>
          <a:xfrm flipH="1" flipV="1">
            <a:off x="4533233" y="2309706"/>
            <a:ext cx="1579479" cy="180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619363" y="791093"/>
            <a:ext cx="21317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Sor definiálása</a:t>
            </a:r>
          </a:p>
        </p:txBody>
      </p:sp>
      <p:cxnSp>
        <p:nvCxnSpPr>
          <p:cNvPr id="9" name="Egyenes összekötő nyíllal 8"/>
          <p:cNvCxnSpPr>
            <a:cxnSpLocks/>
          </p:cNvCxnSpPr>
          <p:nvPr/>
        </p:nvCxnSpPr>
        <p:spPr>
          <a:xfrm flipH="1">
            <a:off x="3779912" y="975759"/>
            <a:ext cx="2808312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8" y="5377239"/>
            <a:ext cx="8076190" cy="638095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533117" y="6216134"/>
            <a:ext cx="50754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Az eredmény három, egyenlő szélességű oszloppal.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908412" y="4253108"/>
            <a:ext cx="245861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accent2"/>
                </a:solidFill>
              </a:rPr>
              <a:t>sm</a:t>
            </a:r>
            <a:r>
              <a:rPr lang="hu-HU" dirty="0">
                <a:solidFill>
                  <a:schemeClr val="accent2"/>
                </a:solidFill>
              </a:rPr>
              <a:t> (</a:t>
            </a:r>
            <a:r>
              <a:rPr lang="hu-HU" dirty="0" err="1">
                <a:solidFill>
                  <a:schemeClr val="accent2"/>
                </a:solidFill>
              </a:rPr>
              <a:t>small</a:t>
            </a:r>
            <a:r>
              <a:rPr lang="hu-HU" dirty="0">
                <a:solidFill>
                  <a:schemeClr val="accent2"/>
                </a:solidFill>
              </a:rPr>
              <a:t>) eszközök számára</a:t>
            </a:r>
          </a:p>
        </p:txBody>
      </p:sp>
      <p:cxnSp>
        <p:nvCxnSpPr>
          <p:cNvPr id="16" name="Egyenes összekötő nyíllal 15"/>
          <p:cNvCxnSpPr>
            <a:cxnSpLocks/>
            <a:stCxn id="15" idx="0"/>
          </p:cNvCxnSpPr>
          <p:nvPr/>
        </p:nvCxnSpPr>
        <p:spPr>
          <a:xfrm flipH="1" flipV="1">
            <a:off x="3995936" y="2309706"/>
            <a:ext cx="141784" cy="194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68649"/>
      </p:ext>
    </p:extLst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Rács (</a:t>
            </a:r>
            <a:r>
              <a:rPr lang="hu-HU" dirty="0" err="1"/>
              <a:t>grid</a:t>
            </a:r>
            <a:r>
              <a:rPr lang="hu-HU" dirty="0"/>
              <a:t>) alapstruktúra példa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"row"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  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"col-sm-4"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.col-sm-4</a:t>
            </a: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r>
              <a:rPr lang="hu-HU" sz="2400" dirty="0">
                <a:latin typeface="Courier New" panose="02070309020205020404" pitchFamily="49" charset="0"/>
              </a:rPr>
              <a:t/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"col-</a:t>
            </a:r>
            <a:r>
              <a:rPr lang="en-US" sz="2400" b="1" dirty="0" err="1">
                <a:latin typeface="Courier New" panose="02070309020205020404" pitchFamily="49" charset="0"/>
              </a:rPr>
              <a:t>sm</a:t>
            </a:r>
            <a:r>
              <a:rPr lang="en-US" sz="2400" b="1" dirty="0">
                <a:latin typeface="Courier New" panose="02070309020205020404" pitchFamily="49" charset="0"/>
              </a:rPr>
              <a:t>-</a:t>
            </a:r>
            <a:r>
              <a:rPr lang="hu-HU" sz="2400" b="1" dirty="0">
                <a:latin typeface="Courier New" panose="02070309020205020404" pitchFamily="49" charset="0"/>
              </a:rPr>
              <a:t>8</a:t>
            </a:r>
            <a:r>
              <a:rPr lang="en-US" sz="2400" b="1" dirty="0">
                <a:latin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.col-</a:t>
            </a:r>
            <a:r>
              <a:rPr lang="en-US" sz="2400" b="1" dirty="0" err="1">
                <a:latin typeface="Courier New" panose="02070309020205020404" pitchFamily="49" charset="0"/>
              </a:rPr>
              <a:t>sm</a:t>
            </a:r>
            <a:r>
              <a:rPr lang="en-US" sz="2400" b="1" dirty="0">
                <a:latin typeface="Courier New" panose="02070309020205020404" pitchFamily="49" charset="0"/>
              </a:rPr>
              <a:t>-</a:t>
            </a:r>
            <a:r>
              <a:rPr lang="hu-HU" sz="2400" b="1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r>
              <a:rPr lang="hu-HU" sz="2400" dirty="0">
                <a:latin typeface="Courier New" panose="02070309020205020404" pitchFamily="49" charset="0"/>
              </a:rPr>
              <a:t/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latin typeface="Courier New" panose="02070309020205020404" pitchFamily="49" charset="0"/>
              </a:rPr>
              <a:t>div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endParaRPr lang="en-US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3203848" y="3690258"/>
            <a:ext cx="245861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Két oszlopot hozunk létre, a szélességük 1:2 arányú.</a:t>
            </a:r>
          </a:p>
        </p:txBody>
      </p:sp>
      <p:cxnSp>
        <p:nvCxnSpPr>
          <p:cNvPr id="7" name="Egyenes összekötő nyíllal 6"/>
          <p:cNvCxnSpPr>
            <a:cxnSpLocks/>
            <a:stCxn id="5" idx="0"/>
          </p:cNvCxnSpPr>
          <p:nvPr/>
        </p:nvCxnSpPr>
        <p:spPr>
          <a:xfrm flipV="1">
            <a:off x="4433156" y="2060848"/>
            <a:ext cx="0" cy="162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806480" y="855285"/>
            <a:ext cx="20139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Sor definiálása</a:t>
            </a:r>
          </a:p>
        </p:txBody>
      </p:sp>
      <p:cxnSp>
        <p:nvCxnSpPr>
          <p:cNvPr id="9" name="Egyenes összekötő nyíllal 8"/>
          <p:cNvCxnSpPr>
            <a:cxnSpLocks/>
            <a:stCxn id="8" idx="1"/>
          </p:cNvCxnSpPr>
          <p:nvPr/>
        </p:nvCxnSpPr>
        <p:spPr>
          <a:xfrm flipH="1">
            <a:off x="3779912" y="1039951"/>
            <a:ext cx="3026568" cy="10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533117" y="6216134"/>
            <a:ext cx="532389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2000" dirty="0"/>
              <a:t>Az eredmény különböző szélességű oszlopokkal.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0" y="5412239"/>
            <a:ext cx="8047619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0356"/>
      </p:ext>
    </p:extLst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000" dirty="0"/>
              <a:t>Több (eszközre jellemző) osztályt is használhatunk egyszerre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hu-HU" sz="1600" dirty="0">
                <a:latin typeface="Courier New" panose="02070309020205020404" pitchFamily="49" charset="0"/>
              </a:rPr>
              <a:t>&lt;div </a:t>
            </a:r>
            <a:r>
              <a:rPr lang="hu-HU" sz="1600" dirty="0" err="1">
                <a:latin typeface="Courier New" panose="02070309020205020404" pitchFamily="49" charset="0"/>
              </a:rPr>
              <a:t>class</a:t>
            </a:r>
            <a:r>
              <a:rPr lang="hu-HU" sz="1600" dirty="0">
                <a:latin typeface="Courier New" panose="02070309020205020404" pitchFamily="49" charset="0"/>
              </a:rPr>
              <a:t>="</a:t>
            </a:r>
            <a:r>
              <a:rPr lang="hu-HU" sz="1600" dirty="0" err="1">
                <a:latin typeface="Courier New" panose="02070309020205020404" pitchFamily="49" charset="0"/>
              </a:rPr>
              <a:t>row</a:t>
            </a:r>
            <a:r>
              <a:rPr lang="hu-HU" sz="1600" dirty="0">
                <a:latin typeface="Courier New" panose="02070309020205020404" pitchFamily="49" charset="0"/>
              </a:rPr>
              <a:t>"&gt; 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 &lt;div </a:t>
            </a:r>
            <a:r>
              <a:rPr lang="hu-HU" sz="1600" dirty="0" err="1">
                <a:latin typeface="Courier New" panose="02070309020205020404" pitchFamily="49" charset="0"/>
              </a:rPr>
              <a:t>class</a:t>
            </a:r>
            <a:r>
              <a:rPr lang="hu-HU" sz="1600" dirty="0">
                <a:latin typeface="Courier New" panose="02070309020205020404" pitchFamily="49" charset="0"/>
              </a:rPr>
              <a:t>="col-xs-12 col-sm-6 col-md-4 col-lg-3 col-xl-3 "&gt;</a:t>
            </a:r>
            <a:r>
              <a:rPr lang="hu-HU" sz="1800" dirty="0">
                <a:latin typeface="Courier New" panose="02070309020205020404" pitchFamily="49" charset="0"/>
              </a:rPr>
              <a:t/>
            </a:r>
            <a:br>
              <a:rPr lang="hu-HU" sz="18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1. </a:t>
            </a:r>
            <a:r>
              <a:rPr lang="hu-HU" sz="1600" dirty="0" err="1">
                <a:latin typeface="Courier New" panose="02070309020205020404" pitchFamily="49" charset="0"/>
              </a:rPr>
              <a:t>Lorem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ipsum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dolor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sit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amet</a:t>
            </a:r>
            <a:r>
              <a:rPr lang="hu-HU" sz="1600" dirty="0">
                <a:latin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</a:rPr>
              <a:t>consectetur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adipiscing</a:t>
            </a:r>
            <a:r>
              <a:rPr lang="hu-HU" sz="1600" dirty="0">
                <a:latin typeface="Courier New" panose="02070309020205020404" pitchFamily="49" charset="0"/>
              </a:rPr>
              <a:t> elit.&lt;/div&gt; 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 &lt;div </a:t>
            </a:r>
            <a:r>
              <a:rPr lang="hu-HU" sz="1600" dirty="0" err="1">
                <a:latin typeface="Courier New" panose="02070309020205020404" pitchFamily="49" charset="0"/>
              </a:rPr>
              <a:t>class</a:t>
            </a:r>
            <a:r>
              <a:rPr lang="hu-HU" sz="1600" dirty="0">
                <a:latin typeface="Courier New" panose="02070309020205020404" pitchFamily="49" charset="0"/>
              </a:rPr>
              <a:t>="col-xs-12 col-sm-6 col-md-4 col-lg-3 col-xl-3 "&gt;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2. </a:t>
            </a:r>
            <a:r>
              <a:rPr lang="hu-HU" sz="1600" dirty="0" err="1">
                <a:latin typeface="Courier New" panose="02070309020205020404" pitchFamily="49" charset="0"/>
              </a:rPr>
              <a:t>Lorem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ipsum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dolor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sit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amet</a:t>
            </a:r>
            <a:r>
              <a:rPr lang="hu-HU" sz="1600" dirty="0">
                <a:latin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</a:rPr>
              <a:t>consectetur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adipiscing</a:t>
            </a:r>
            <a:r>
              <a:rPr lang="hu-HU" sz="1600" dirty="0">
                <a:latin typeface="Courier New" panose="02070309020205020404" pitchFamily="49" charset="0"/>
              </a:rPr>
              <a:t> elit.&lt;/div&gt; 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 &lt;div </a:t>
            </a:r>
            <a:r>
              <a:rPr lang="hu-HU" sz="1600" dirty="0" err="1">
                <a:latin typeface="Courier New" panose="02070309020205020404" pitchFamily="49" charset="0"/>
              </a:rPr>
              <a:t>class</a:t>
            </a:r>
            <a:r>
              <a:rPr lang="hu-HU" sz="1600" dirty="0">
                <a:latin typeface="Courier New" panose="02070309020205020404" pitchFamily="49" charset="0"/>
              </a:rPr>
              <a:t>="col-xs-12 col-sm-6 col-md-4 col-lg-3 col-xl-3 "&gt;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3. </a:t>
            </a:r>
            <a:r>
              <a:rPr lang="hu-HU" sz="1600" dirty="0" err="1">
                <a:latin typeface="Courier New" panose="02070309020205020404" pitchFamily="49" charset="0"/>
              </a:rPr>
              <a:t>Lorem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ipsum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dolor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sit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amet</a:t>
            </a:r>
            <a:r>
              <a:rPr lang="hu-HU" sz="1600" dirty="0">
                <a:latin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</a:rPr>
              <a:t>consectetur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adipiscing</a:t>
            </a:r>
            <a:r>
              <a:rPr lang="hu-HU" sz="1600" dirty="0">
                <a:latin typeface="Courier New" panose="02070309020205020404" pitchFamily="49" charset="0"/>
              </a:rPr>
              <a:t> elit.&lt;/div&gt; 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  &lt;div </a:t>
            </a:r>
            <a:r>
              <a:rPr lang="hu-HU" sz="1600" dirty="0" err="1">
                <a:latin typeface="Courier New" panose="02070309020205020404" pitchFamily="49" charset="0"/>
              </a:rPr>
              <a:t>class</a:t>
            </a:r>
            <a:r>
              <a:rPr lang="hu-HU" sz="1600" dirty="0">
                <a:latin typeface="Courier New" panose="02070309020205020404" pitchFamily="49" charset="0"/>
              </a:rPr>
              <a:t>="col-xs-12 col-sm-6 col-md-4 col-lg-3 col-xl-3 "&gt;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4. </a:t>
            </a:r>
            <a:r>
              <a:rPr lang="hu-HU" sz="1600" dirty="0" err="1">
                <a:latin typeface="Courier New" panose="02070309020205020404" pitchFamily="49" charset="0"/>
              </a:rPr>
              <a:t>Lorem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ipsum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dolor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sit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amet</a:t>
            </a:r>
            <a:r>
              <a:rPr lang="hu-HU" sz="1600" dirty="0">
                <a:latin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</a:rPr>
              <a:t>consectetur</a:t>
            </a:r>
            <a:r>
              <a:rPr lang="hu-HU" sz="1600" dirty="0">
                <a:latin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</a:rPr>
              <a:t>adipiscing</a:t>
            </a:r>
            <a:r>
              <a:rPr lang="hu-HU" sz="1600" dirty="0">
                <a:latin typeface="Courier New" panose="02070309020205020404" pitchFamily="49" charset="0"/>
              </a:rPr>
              <a:t> elit.&lt;/</a:t>
            </a:r>
            <a:r>
              <a:rPr lang="hu-HU" sz="1600" dirty="0" err="1">
                <a:latin typeface="Courier New" panose="02070309020205020404" pitchFamily="49" charset="0"/>
              </a:rPr>
              <a:t>div</a:t>
            </a:r>
            <a:r>
              <a:rPr lang="hu-HU" sz="1600" dirty="0">
                <a:latin typeface="Courier New" panose="02070309020205020404" pitchFamily="49" charset="0"/>
              </a:rPr>
              <a:t>&gt; </a:t>
            </a:r>
            <a:br>
              <a:rPr lang="hu-HU" sz="1600" dirty="0">
                <a:latin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</a:rPr>
              <a:t>&lt;/</a:t>
            </a:r>
            <a:r>
              <a:rPr lang="hu-HU" sz="1600" dirty="0" err="1">
                <a:latin typeface="Courier New" panose="02070309020205020404" pitchFamily="49" charset="0"/>
              </a:rPr>
              <a:t>div</a:t>
            </a:r>
            <a:r>
              <a:rPr lang="hu-HU" sz="1600" dirty="0">
                <a:latin typeface="Courier New" panose="02070309020205020404" pitchFamily="49" charset="0"/>
              </a:rPr>
              <a:t>&gt;</a:t>
            </a:r>
            <a:endParaRPr lang="hu-HU" sz="16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1400956" y="3945945"/>
            <a:ext cx="585631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b="1" i="1" dirty="0" err="1">
                <a:solidFill>
                  <a:schemeClr val="accent2"/>
                </a:solidFill>
              </a:rPr>
              <a:t>xs</a:t>
            </a:r>
            <a:r>
              <a:rPr lang="hu-HU" sz="2400" i="1" dirty="0">
                <a:solidFill>
                  <a:schemeClr val="accent2"/>
                </a:solidFill>
              </a:rPr>
              <a:t> eszközön </a:t>
            </a:r>
            <a:r>
              <a:rPr lang="hu-HU" sz="2400" b="1" i="1" dirty="0">
                <a:solidFill>
                  <a:schemeClr val="accent2"/>
                </a:solidFill>
              </a:rPr>
              <a:t>1</a:t>
            </a:r>
            <a:r>
              <a:rPr lang="hu-HU" sz="2400" i="1" dirty="0">
                <a:solidFill>
                  <a:schemeClr val="accent2"/>
                </a:solidFill>
              </a:rPr>
              <a:t> oszlopba (12/12), </a:t>
            </a:r>
            <a:br>
              <a:rPr lang="hu-HU" sz="2400" i="1" dirty="0">
                <a:solidFill>
                  <a:schemeClr val="accent2"/>
                </a:solidFill>
              </a:rPr>
            </a:br>
            <a:r>
              <a:rPr lang="hu-HU" sz="2400" b="1" i="1" dirty="0" err="1">
                <a:solidFill>
                  <a:schemeClr val="accent2"/>
                </a:solidFill>
              </a:rPr>
              <a:t>sm</a:t>
            </a:r>
            <a:r>
              <a:rPr lang="hu-HU" sz="2400" i="1" dirty="0">
                <a:solidFill>
                  <a:schemeClr val="accent2"/>
                </a:solidFill>
              </a:rPr>
              <a:t> eszközön </a:t>
            </a:r>
            <a:r>
              <a:rPr lang="hu-HU" sz="2400" b="1" i="1" dirty="0">
                <a:solidFill>
                  <a:schemeClr val="accent2"/>
                </a:solidFill>
              </a:rPr>
              <a:t>2</a:t>
            </a:r>
            <a:r>
              <a:rPr lang="hu-HU" sz="2400" i="1" dirty="0">
                <a:solidFill>
                  <a:schemeClr val="accent2"/>
                </a:solidFill>
              </a:rPr>
              <a:t> oszlopba (12/6), </a:t>
            </a:r>
            <a:br>
              <a:rPr lang="hu-HU" sz="2400" i="1" dirty="0">
                <a:solidFill>
                  <a:schemeClr val="accent2"/>
                </a:solidFill>
              </a:rPr>
            </a:br>
            <a:r>
              <a:rPr lang="hu-HU" sz="2400" b="1" i="1" dirty="0">
                <a:solidFill>
                  <a:schemeClr val="accent2"/>
                </a:solidFill>
              </a:rPr>
              <a:t>md</a:t>
            </a:r>
            <a:r>
              <a:rPr lang="hu-HU" sz="2400" i="1" dirty="0">
                <a:solidFill>
                  <a:schemeClr val="accent2"/>
                </a:solidFill>
              </a:rPr>
              <a:t> eszközön </a:t>
            </a:r>
            <a:r>
              <a:rPr lang="hu-HU" sz="2400" b="1" i="1" dirty="0">
                <a:solidFill>
                  <a:schemeClr val="accent2"/>
                </a:solidFill>
              </a:rPr>
              <a:t>3</a:t>
            </a:r>
            <a:r>
              <a:rPr lang="hu-HU" sz="2400" i="1" dirty="0">
                <a:solidFill>
                  <a:schemeClr val="accent2"/>
                </a:solidFill>
              </a:rPr>
              <a:t> oszlopba (12/4), </a:t>
            </a:r>
            <a:br>
              <a:rPr lang="hu-HU" sz="2400" i="1" dirty="0">
                <a:solidFill>
                  <a:schemeClr val="accent2"/>
                </a:solidFill>
              </a:rPr>
            </a:br>
            <a:r>
              <a:rPr lang="hu-HU" sz="2400" b="1" i="1" dirty="0">
                <a:solidFill>
                  <a:schemeClr val="accent2"/>
                </a:solidFill>
              </a:rPr>
              <a:t>lg</a:t>
            </a:r>
            <a:r>
              <a:rPr lang="hu-HU" sz="2400" i="1" dirty="0">
                <a:solidFill>
                  <a:schemeClr val="accent2"/>
                </a:solidFill>
              </a:rPr>
              <a:t> és </a:t>
            </a:r>
            <a:r>
              <a:rPr lang="hu-HU" sz="2400" b="1" i="1" dirty="0">
                <a:solidFill>
                  <a:schemeClr val="accent2"/>
                </a:solidFill>
              </a:rPr>
              <a:t>xl</a:t>
            </a:r>
            <a:r>
              <a:rPr lang="hu-HU" sz="2400" i="1" dirty="0">
                <a:solidFill>
                  <a:schemeClr val="accent2"/>
                </a:solidFill>
              </a:rPr>
              <a:t> eszközön </a:t>
            </a:r>
            <a:r>
              <a:rPr lang="hu-HU" sz="2400" b="1" i="1" dirty="0">
                <a:solidFill>
                  <a:schemeClr val="accent2"/>
                </a:solidFill>
              </a:rPr>
              <a:t>4</a:t>
            </a:r>
            <a:r>
              <a:rPr lang="hu-HU" sz="2400" i="1" dirty="0">
                <a:solidFill>
                  <a:schemeClr val="accent2"/>
                </a:solidFill>
              </a:rPr>
              <a:t> oszlopba (12/3) lesznek szervezve a sorok. 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697589" y="6013524"/>
            <a:ext cx="227530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hu-HU" dirty="0" err="1">
                <a:hlinkClick r:id="rId3" action="ppaction://hlinkfile"/>
              </a:rPr>
              <a:t>grid</a:t>
            </a:r>
            <a:r>
              <a:rPr lang="hu-HU" dirty="0">
                <a:hlinkClick r:id="rId3" action="ppaction://hlinkfile"/>
              </a:rPr>
              <a:t>_</a:t>
            </a:r>
            <a:r>
              <a:rPr lang="hu-HU" dirty="0" err="1">
                <a:hlinkClick r:id="rId3" action="ppaction://hlinkfile"/>
              </a:rPr>
              <a:t>tobbeszkoz.html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7079484"/>
      </p:ext>
    </p:extLst>
  </p:cSld>
  <p:clrMapOvr>
    <a:masterClrMapping/>
  </p:clrMapOvr>
  <p:transition spd="med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AF29F-A0FD-4277-BFB8-4268F731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Egyenlő szélességű oszlopok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2BCDB7BA-15FE-4766-B532-28EF95BB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egyenlő szélességű oszlopokat szeretnénk minden eszköznél, akkor használhatjuk a </a:t>
            </a:r>
            <a:r>
              <a:rPr lang="hu-HU" dirty="0">
                <a:solidFill>
                  <a:srgbClr val="FF0000"/>
                </a:solidFill>
              </a:rPr>
              <a:t>col</a:t>
            </a:r>
            <a:r>
              <a:rPr lang="hu-HU" dirty="0"/>
              <a:t> osztályt mindenféle egyéb paraméterezés nélkül.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B0C1D84-3EF0-4B62-BBFB-ACABD9A0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45A65554-C9FA-462A-90D1-B427EFCD0063}"/>
              </a:ext>
            </a:extLst>
          </p:cNvPr>
          <p:cNvSpPr/>
          <p:nvPr/>
        </p:nvSpPr>
        <p:spPr>
          <a:xfrm>
            <a:off x="755576" y="213285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 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&lt;div 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="col"&gt;.col&lt;/div&gt;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&lt;div 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="col"&gt;.col&lt;/div&gt;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&lt;div 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="col"&gt;.col&lt;/div&gt;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86633059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Nyissuk meg a kiadott anyagban található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grid_tobbeszkoz.html </a:t>
            </a:r>
            <a:r>
              <a:rPr lang="hu-HU" dirty="0"/>
              <a:t>oldalt és nézzük meg, hogy hogyan viselkedik a böngésző átméretezésekor!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691814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F10804-3253-40C2-8008-AF37B69B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Igazítások - Függőleges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0BDC10-7C1B-4C39-8775-B01D6589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08E451B-18C1-47B7-8E6C-909447EA7D9C}"/>
              </a:ext>
            </a:extLst>
          </p:cNvPr>
          <p:cNvSpPr/>
          <p:nvPr/>
        </p:nvSpPr>
        <p:spPr>
          <a:xfrm>
            <a:off x="323527" y="1579264"/>
            <a:ext cx="547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align-items-start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One of three columns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42EDB7D-0645-40FE-9BD5-5B89E7213718}"/>
              </a:ext>
            </a:extLst>
          </p:cNvPr>
          <p:cNvSpPr/>
          <p:nvPr/>
        </p:nvSpPr>
        <p:spPr>
          <a:xfrm>
            <a:off x="304130" y="2945395"/>
            <a:ext cx="547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align-items-center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One of three columns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BCE36FA9-69CE-4DC6-9D6C-B45A55116096}"/>
              </a:ext>
            </a:extLst>
          </p:cNvPr>
          <p:cNvSpPr/>
          <p:nvPr/>
        </p:nvSpPr>
        <p:spPr>
          <a:xfrm>
            <a:off x="298450" y="4651180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align-items-end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One of three columns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7679C5A-57CD-4F09-BBF2-0CA99F724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53"/>
          <a:stretch/>
        </p:blipFill>
        <p:spPr>
          <a:xfrm>
            <a:off x="5592525" y="890019"/>
            <a:ext cx="2376264" cy="162476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0E2CC62-DD22-4F50-83C4-E04231220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9" r="33081"/>
          <a:stretch/>
        </p:blipFill>
        <p:spPr>
          <a:xfrm>
            <a:off x="5628530" y="2680585"/>
            <a:ext cx="2304255" cy="162476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A91F352-D994-4123-B8C4-AE6C917D2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0" r="-1"/>
          <a:stretch/>
        </p:blipFill>
        <p:spPr>
          <a:xfrm>
            <a:off x="5628529" y="4438962"/>
            <a:ext cx="2304256" cy="1624764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A3894219-B1CC-49E2-AC8B-8352004B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4974635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F10804-3253-40C2-8008-AF37B69B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Vízszintes igazítások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EF008B-E628-4B9C-ACD3-060897A0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74" y="872344"/>
            <a:ext cx="8352926" cy="792088"/>
          </a:xfrm>
        </p:spPr>
        <p:txBody>
          <a:bodyPr/>
          <a:lstStyle/>
          <a:p>
            <a:r>
              <a:rPr lang="hu-HU" dirty="0"/>
              <a:t>Vízszintes igazítás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0BDC10-7C1B-4C39-8775-B01D6589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08E451B-18C1-47B7-8E6C-909447EA7D9C}"/>
              </a:ext>
            </a:extLst>
          </p:cNvPr>
          <p:cNvSpPr/>
          <p:nvPr/>
        </p:nvSpPr>
        <p:spPr>
          <a:xfrm>
            <a:off x="395537" y="1434256"/>
            <a:ext cx="547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align-self-start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One of three columns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42EDB7D-0645-40FE-9BD5-5B89E7213718}"/>
              </a:ext>
            </a:extLst>
          </p:cNvPr>
          <p:cNvSpPr/>
          <p:nvPr/>
        </p:nvSpPr>
        <p:spPr>
          <a:xfrm>
            <a:off x="395537" y="2737024"/>
            <a:ext cx="547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class="col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align-self-center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One of three columns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BCE36FA9-69CE-4DC6-9D6C-B45A55116096}"/>
              </a:ext>
            </a:extLst>
          </p:cNvPr>
          <p:cNvSpPr/>
          <p:nvPr/>
        </p:nvSpPr>
        <p:spPr>
          <a:xfrm>
            <a:off x="236067" y="3834556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&lt;div class="col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align-self-end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One of three columns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7F9875B-3F19-4DFF-A350-AA250C07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757886"/>
            <a:ext cx="6065768" cy="13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2389"/>
      </p:ext>
    </p:extLst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B987F-AB01-4D5E-A48B-405FDD0E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Igazítások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E37069-B6BD-44B5-B816-CEF22735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38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3BCC12-F8A5-42AF-BCB9-C6B23120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916831"/>
            <a:ext cx="7560840" cy="33845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C0AA03-3E4D-4B48-8589-525846DA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137792"/>
            <a:ext cx="21957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 err="1">
                <a:solidFill>
                  <a:srgbClr val="FF0000"/>
                </a:solidFill>
              </a:rPr>
              <a:t>justify</a:t>
            </a:r>
            <a:r>
              <a:rPr lang="hu-HU" altLang="hu-HU" dirty="0">
                <a:solidFill>
                  <a:srgbClr val="FF0000"/>
                </a:solidFill>
              </a:rPr>
              <a:t>-</a:t>
            </a:r>
            <a:r>
              <a:rPr lang="hu-HU" altLang="hu-HU" dirty="0" err="1">
                <a:solidFill>
                  <a:srgbClr val="FF0000"/>
                </a:solidFill>
              </a:rPr>
              <a:t>content</a:t>
            </a:r>
            <a:r>
              <a:rPr lang="hu-HU" altLang="hu-HU" dirty="0">
                <a:solidFill>
                  <a:srgbClr val="FF0000"/>
                </a:solidFill>
              </a:rPr>
              <a:t>-start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4C419C8-35F8-4BEF-B141-A5B2AE28AC3B}"/>
              </a:ext>
            </a:extLst>
          </p:cNvPr>
          <p:cNvSpPr/>
          <p:nvPr/>
        </p:nvSpPr>
        <p:spPr>
          <a:xfrm>
            <a:off x="6372200" y="278092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justify</a:t>
            </a:r>
            <a:r>
              <a:rPr lang="hu-HU" dirty="0">
                <a:solidFill>
                  <a:srgbClr val="FF0000"/>
                </a:solidFill>
              </a:rPr>
              <a:t>-</a:t>
            </a:r>
            <a:r>
              <a:rPr lang="hu-HU" dirty="0" err="1">
                <a:solidFill>
                  <a:srgbClr val="FF0000"/>
                </a:solidFill>
              </a:rPr>
              <a:t>content</a:t>
            </a:r>
            <a:r>
              <a:rPr lang="hu-HU" dirty="0">
                <a:solidFill>
                  <a:srgbClr val="FF0000"/>
                </a:solidFill>
              </a:rPr>
              <a:t>-center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3BC8E542-2593-41D5-A3DB-AA9EF0835CB7}"/>
              </a:ext>
            </a:extLst>
          </p:cNvPr>
          <p:cNvSpPr/>
          <p:nvPr/>
        </p:nvSpPr>
        <p:spPr>
          <a:xfrm>
            <a:off x="1331640" y="342444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justify</a:t>
            </a:r>
            <a:r>
              <a:rPr lang="hu-HU" dirty="0">
                <a:solidFill>
                  <a:srgbClr val="FF0000"/>
                </a:solidFill>
              </a:rPr>
              <a:t>-</a:t>
            </a:r>
            <a:r>
              <a:rPr lang="hu-HU" dirty="0" err="1">
                <a:solidFill>
                  <a:srgbClr val="FF0000"/>
                </a:solidFill>
              </a:rPr>
              <a:t>content</a:t>
            </a:r>
            <a:r>
              <a:rPr lang="hu-HU" dirty="0">
                <a:solidFill>
                  <a:srgbClr val="FF0000"/>
                </a:solidFill>
              </a:rPr>
              <a:t>-end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89FE78A-8E87-4174-AC59-82B3178DACCB}"/>
              </a:ext>
            </a:extLst>
          </p:cNvPr>
          <p:cNvSpPr/>
          <p:nvPr/>
        </p:nvSpPr>
        <p:spPr>
          <a:xfrm>
            <a:off x="3371094" y="4287404"/>
            <a:ext cx="225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justify-content-around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F397F316-D292-4543-AB6F-636015689AFC}"/>
              </a:ext>
            </a:extLst>
          </p:cNvPr>
          <p:cNvSpPr/>
          <p:nvPr/>
        </p:nvSpPr>
        <p:spPr>
          <a:xfrm>
            <a:off x="3371094" y="4932064"/>
            <a:ext cx="2401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justify-content-between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82931"/>
      </p:ext>
    </p:extLst>
  </p:cSld>
  <p:clrMapOvr>
    <a:masterClrMapping/>
  </p:clrMapOvr>
  <p:transition spd="med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028513-AEE3-4B8B-BC58-0308D5DE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oszlop törése új sorba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909F80-490D-4BAB-B136-86EE41E7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FF0000"/>
                </a:solidFill>
              </a:rPr>
              <a:t>w-100</a:t>
            </a:r>
            <a:r>
              <a:rPr lang="hu-HU" dirty="0"/>
              <a:t> osztály alkalmazással tudunk manuális törést előidézni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0413E86-DF33-4AC5-80CC-2E37C05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39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0DE24F6-3160-4AE9-8016-BD92C49E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977836"/>
            <a:ext cx="4953744" cy="107073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8802F64-841A-4D9B-A428-946EDA74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585912"/>
            <a:ext cx="5991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3692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fogalma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mobil eszközök böngészőprogramjai az oldalakat virtuális ablakokban jelenítik meg (ezt nevezzük </a:t>
            </a:r>
            <a:r>
              <a:rPr lang="hu-HU" dirty="0" err="1"/>
              <a:t>viewportnak</a:t>
            </a:r>
            <a:r>
              <a:rPr lang="hu-HU" dirty="0"/>
              <a:t>) . Általában szélesebb illetve magasabb mint a képernyő, és ezen a területen a felhasználók több irányban barangolhatnak, illetve egyes területekre ráközelíthetnek, illetve eltávolodhatnak.</a:t>
            </a:r>
          </a:p>
          <a:p>
            <a:r>
              <a:rPr lang="hu-HU" dirty="0"/>
              <a:t>A </a:t>
            </a:r>
            <a:r>
              <a:rPr lang="hu-HU" dirty="0" err="1"/>
              <a:t>viewport</a:t>
            </a:r>
            <a:r>
              <a:rPr lang="hu-HU" dirty="0"/>
              <a:t> tulajdonságait &lt;meta&gt; </a:t>
            </a:r>
            <a:r>
              <a:rPr lang="hu-HU" dirty="0" err="1"/>
              <a:t>taggel</a:t>
            </a:r>
            <a:r>
              <a:rPr lang="hu-HU" dirty="0"/>
              <a:t> megadhatjuk</a:t>
            </a:r>
          </a:p>
          <a:p>
            <a:r>
              <a:rPr lang="hu-HU" sz="2200" dirty="0"/>
              <a:t>Pl.</a:t>
            </a:r>
            <a:r>
              <a:rPr lang="hu-HU" dirty="0"/>
              <a:t>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</a:rPr>
              <a:t>meta name=</a:t>
            </a:r>
            <a:r>
              <a:rPr lang="en-US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"viewport"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endParaRPr lang="hu-HU" sz="2200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hu-HU" sz="2200" dirty="0">
                <a:solidFill>
                  <a:srgbClr val="FFFF00"/>
                </a:solidFill>
                <a:latin typeface="Courier New" panose="02070309020205020404" pitchFamily="49" charset="0"/>
              </a:rPr>
              <a:t>	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</a:rPr>
              <a:t>content=</a:t>
            </a:r>
            <a:r>
              <a:rPr lang="en-US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"width=device-width, </a:t>
            </a:r>
            <a:endParaRPr lang="hu-HU" sz="2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hu-HU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			</a:t>
            </a:r>
            <a:r>
              <a:rPr lang="en-US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initial-scale=1, </a:t>
            </a:r>
            <a:endParaRPr lang="hu-HU" sz="2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hu-HU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			</a:t>
            </a:r>
            <a:r>
              <a:rPr lang="en-US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maximum-scale=1"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22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651420"/>
      </p:ext>
    </p:extLst>
  </p:cSld>
  <p:clrMapOvr>
    <a:masterClrMapping/>
  </p:clrMapOvr>
  <p:transition spd="med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AF9E9EA-FF9F-427C-8E05-8935E1FB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5" y="1694557"/>
            <a:ext cx="6917734" cy="422790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C122465-6A5B-439C-8B33-B2A113B4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Sorrend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7B323C-8441-48A6-A0F3-A70CC634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oszlopok sorrendjét is módosíthatjuk az </a:t>
            </a:r>
            <a:r>
              <a:rPr lang="hu-HU" dirty="0" err="1">
                <a:solidFill>
                  <a:srgbClr val="FF0000"/>
                </a:solidFill>
              </a:rPr>
              <a:t>order</a:t>
            </a:r>
            <a:r>
              <a:rPr lang="hu-HU" dirty="0"/>
              <a:t> osztály alkalmazásával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8FA95BA-D93B-4F58-88A2-D76A602C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0491C82-4FE4-48DC-8DD7-1082411AE40F}"/>
              </a:ext>
            </a:extLst>
          </p:cNvPr>
          <p:cNvSpPr/>
          <p:nvPr/>
        </p:nvSpPr>
        <p:spPr>
          <a:xfrm>
            <a:off x="3707904" y="4293096"/>
            <a:ext cx="568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order-3	A 3. legyen 	</a:t>
            </a:r>
          </a:p>
          <a:p>
            <a:r>
              <a:rPr lang="hu-HU" sz="2400" dirty="0" err="1">
                <a:solidFill>
                  <a:srgbClr val="FF0000"/>
                </a:solidFill>
              </a:rPr>
              <a:t>order</a:t>
            </a:r>
            <a:r>
              <a:rPr lang="hu-HU" sz="2400" dirty="0">
                <a:solidFill>
                  <a:srgbClr val="FF0000"/>
                </a:solidFill>
              </a:rPr>
              <a:t>-last: Az utolsó legyen</a:t>
            </a:r>
          </a:p>
          <a:p>
            <a:r>
              <a:rPr lang="hu-HU" sz="2400" dirty="0" err="1">
                <a:solidFill>
                  <a:srgbClr val="FF0000"/>
                </a:solidFill>
              </a:rPr>
              <a:t>order-first</a:t>
            </a:r>
            <a:r>
              <a:rPr lang="hu-HU" sz="2400" dirty="0">
                <a:solidFill>
                  <a:srgbClr val="FF0000"/>
                </a:solidFill>
              </a:rPr>
              <a:t>: Az első legyen</a:t>
            </a:r>
          </a:p>
        </p:txBody>
      </p:sp>
    </p:spTree>
    <p:extLst>
      <p:ext uri="{BB962C8B-B14F-4D97-AF65-F5344CB8AC3E}">
        <p14:creationId xmlns:p14="http://schemas.microsoft.com/office/powerpoint/2010/main" val="335784813"/>
      </p:ext>
    </p:extLst>
  </p:cSld>
  <p:clrMapOvr>
    <a:masterClrMapping/>
  </p:clrMapOvr>
  <p:transition spd="med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C94841-2B87-4140-9F0F-F1B1783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Margó beállítások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C24993-576B-480E-809D-00867725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41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9D2B281-B5BE-4742-B626-A778E3AB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83521"/>
              </p:ext>
            </p:extLst>
          </p:nvPr>
        </p:nvGraphicFramePr>
        <p:xfrm>
          <a:off x="485546" y="1176462"/>
          <a:ext cx="8172908" cy="4787011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596960920"/>
                    </a:ext>
                  </a:extLst>
                </a:gridCol>
                <a:gridCol w="6156684">
                  <a:extLst>
                    <a:ext uri="{9D8B030D-6E8A-4147-A177-3AD203B41FA5}">
                      <a16:colId xmlns:a16="http://schemas.microsoft.com/office/drawing/2014/main" val="3208293656"/>
                    </a:ext>
                  </a:extLst>
                </a:gridCol>
              </a:tblGrid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.m-# / m-$d-#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31421"/>
                  </a:ext>
                </a:extLst>
              </a:tr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felső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77848"/>
                  </a:ext>
                </a:extLst>
              </a:tr>
              <a:tr h="65531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alsó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761154"/>
                  </a:ext>
                </a:extLst>
              </a:tr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.ml-# / ml-$d-#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bal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03524"/>
                  </a:ext>
                </a:extLst>
              </a:tr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mr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mr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jobb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5065"/>
                  </a:ext>
                </a:extLst>
              </a:tr>
              <a:tr h="72525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.mx-# / mx-$d-#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bal és jobb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1601"/>
                  </a:ext>
                </a:extLst>
              </a:tr>
              <a:tr h="795184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alsó és felső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margó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51006"/>
                  </a:ext>
                </a:extLst>
              </a:tr>
              <a:tr h="235706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.mx-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endParaRPr lang="hu-HU" sz="16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Az elemet vízszintesen középre igazítja</a:t>
                      </a: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26759"/>
                  </a:ext>
                </a:extLst>
              </a:tr>
            </a:tbl>
          </a:graphicData>
        </a:graphic>
      </p:graphicFrame>
      <p:sp>
        <p:nvSpPr>
          <p:cNvPr id="6" name="Téglalap 5">
            <a:extLst>
              <a:ext uri="{FF2B5EF4-FFF2-40B4-BE49-F238E27FC236}">
                <a16:creationId xmlns:a16="http://schemas.microsoft.com/office/drawing/2014/main" id="{47630E00-B3C2-4D89-8A40-8F7EE475EBC2}"/>
              </a:ext>
            </a:extLst>
          </p:cNvPr>
          <p:cNvSpPr/>
          <p:nvPr/>
        </p:nvSpPr>
        <p:spPr>
          <a:xfrm>
            <a:off x="179512" y="6484694"/>
            <a:ext cx="74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https://www.w3schools.com/bootstrap4/bootstrap_ref_all_classes.asp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885605"/>
      </p:ext>
    </p:extLst>
  </p:cSld>
  <p:clrMapOvr>
    <a:masterClrMapping/>
  </p:clrMapOvr>
  <p:transition spd="med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C94841-2B87-4140-9F0F-F1B1783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Belső margó (</a:t>
            </a:r>
            <a:r>
              <a:rPr lang="hu-HU" dirty="0" err="1"/>
              <a:t>padding</a:t>
            </a:r>
            <a:r>
              <a:rPr lang="hu-HU" dirty="0"/>
              <a:t>) beállítások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C24993-576B-480E-809D-00867725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42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9D2B281-B5BE-4742-B626-A778E3AB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08952"/>
              </p:ext>
            </p:extLst>
          </p:nvPr>
        </p:nvGraphicFramePr>
        <p:xfrm>
          <a:off x="271005" y="1035494"/>
          <a:ext cx="8172908" cy="4787011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596960920"/>
                    </a:ext>
                  </a:extLst>
                </a:gridCol>
                <a:gridCol w="6156684">
                  <a:extLst>
                    <a:ext uri="{9D8B030D-6E8A-4147-A177-3AD203B41FA5}">
                      <a16:colId xmlns:a16="http://schemas.microsoft.com/office/drawing/2014/main" val="3208293656"/>
                    </a:ext>
                  </a:extLst>
                </a:gridCol>
              </a:tblGrid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.p-# / p-$d-#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31421"/>
                  </a:ext>
                </a:extLst>
              </a:tr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felső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77848"/>
                  </a:ext>
                </a:extLst>
              </a:tr>
              <a:tr h="65531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.pb-# / pb-$d-#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alsó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761154"/>
                  </a:ext>
                </a:extLst>
              </a:tr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bal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03524"/>
                  </a:ext>
                </a:extLst>
              </a:tr>
              <a:tr h="58538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jobb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5065"/>
                  </a:ext>
                </a:extLst>
              </a:tr>
              <a:tr h="72525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bal és jobb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1601"/>
                  </a:ext>
                </a:extLst>
              </a:tr>
              <a:tr h="795184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-# / </a:t>
                      </a:r>
                      <a:r>
                        <a:rPr lang="hu-HU" sz="16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-$d-#</a:t>
                      </a: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Reszponzív </a:t>
                      </a:r>
                      <a:r>
                        <a:rPr lang="hu-HU" sz="1600" b="1" dirty="0">
                          <a:solidFill>
                            <a:schemeClr val="accent2"/>
                          </a:solidFill>
                          <a:effectLst/>
                        </a:rPr>
                        <a:t>alsó és felső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kitöltés beállítás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. $d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lehet: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</a:rPr>
                        <a:t>sm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, md, lg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xl. #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lehet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0 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és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</a:rPr>
                        <a:t> 5</a:t>
                      </a:r>
                      <a:r>
                        <a:rPr lang="hu-HU" sz="1600" dirty="0">
                          <a:solidFill>
                            <a:schemeClr val="accent2"/>
                          </a:solidFill>
                          <a:effectLst/>
                        </a:rPr>
                        <a:t> közötti szám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51006"/>
                  </a:ext>
                </a:extLst>
              </a:tr>
              <a:tr h="235706">
                <a:tc>
                  <a:txBody>
                    <a:bodyPr/>
                    <a:lstStyle/>
                    <a:p>
                      <a:pPr algn="l" fontAlgn="t"/>
                      <a:endParaRPr lang="hu-HU" sz="16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902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2951" marR="12951" marT="12951" marB="1295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26759"/>
                  </a:ext>
                </a:extLst>
              </a:tr>
            </a:tbl>
          </a:graphicData>
        </a:graphic>
      </p:graphicFrame>
      <p:sp>
        <p:nvSpPr>
          <p:cNvPr id="6" name="Téglalap 5">
            <a:extLst>
              <a:ext uri="{FF2B5EF4-FFF2-40B4-BE49-F238E27FC236}">
                <a16:creationId xmlns:a16="http://schemas.microsoft.com/office/drawing/2014/main" id="{47630E00-B3C2-4D89-8A40-8F7EE475EBC2}"/>
              </a:ext>
            </a:extLst>
          </p:cNvPr>
          <p:cNvSpPr/>
          <p:nvPr/>
        </p:nvSpPr>
        <p:spPr>
          <a:xfrm>
            <a:off x="179512" y="6484694"/>
            <a:ext cx="74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https://www.w3schools.com/bootstrap4/bootstrap_ref_all_classes.asp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565871"/>
      </p:ext>
    </p:extLst>
  </p:cSld>
  <p:clrMapOvr>
    <a:masterClrMapping/>
  </p:clrMapOvr>
  <p:transition spd="med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grid.html </a:t>
            </a:r>
            <a:r>
              <a:rPr lang="hu-HU" dirty="0"/>
              <a:t>oldalt. Ez 10 bekezdést tartalmaz. Alakítsuk ki a struktúrát úgy, hogy 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hu-HU" dirty="0"/>
              <a:t> kijelzőn 1 oszlop legyen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hu-HU" dirty="0"/>
              <a:t> kijelzőn 2 oszlop legyen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hu-HU" dirty="0"/>
              <a:t> kijelzőn 4 oszlop legyen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hu-HU" dirty="0"/>
              <a:t> kijelzőn 6 oszlop legyen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xl</a:t>
            </a:r>
            <a:r>
              <a:rPr lang="hu-HU" dirty="0"/>
              <a:t> kijelzőn 12 oszlop legyen</a:t>
            </a:r>
          </a:p>
          <a:p>
            <a:r>
              <a:rPr lang="hu-HU" dirty="0"/>
              <a:t>Az első bekezdésben lévő szöveg utoljára jelenjen meg, az utolsó pedig elsőként.</a:t>
            </a:r>
          </a:p>
          <a:p>
            <a:r>
              <a:rPr lang="hu-HU" dirty="0"/>
              <a:t>A jobb oldali margó legyen 3-as!</a:t>
            </a:r>
          </a:p>
          <a:p>
            <a:r>
              <a:rPr lang="hu-HU" dirty="0"/>
              <a:t>A div elemek körül jelenjen meg vékony, pontozott szegély!</a:t>
            </a:r>
          </a:p>
          <a:p>
            <a:pPr lvl="1"/>
            <a:r>
              <a:rPr lang="hu-HU" dirty="0"/>
              <a:t>Használjunk lapon belüli stílusmegadást erre a célra!</a:t>
            </a:r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0737261"/>
      </p:ext>
    </p:extLst>
  </p:cSld>
  <p:clrMapOvr>
    <a:masterClrMapping/>
  </p:clrMapOvr>
  <p:transition spd="med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7B1A8-C470-4DDF-BFE0-9E77B233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Tipográfia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94E4CD-0085-455D-82F2-83EB38A48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A09BA2-6F36-4179-A511-D41A5914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280787"/>
      </p:ext>
    </p:extLst>
  </p:cSld>
  <p:clrMapOvr>
    <a:masterClrMapping/>
  </p:clrMapOvr>
  <p:transition spd="med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BCF20E5-0856-433D-96CB-4069BB2F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Alapbeállítások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1FBF1C39-DD9E-4B60-B610-767D8267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Betűméret: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16px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/>
              <a:t>Sortávolság:</a:t>
            </a:r>
            <a:r>
              <a:rPr lang="en-US" dirty="0"/>
              <a:t> </a:t>
            </a:r>
            <a:r>
              <a:rPr lang="hu-HU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endParaRPr lang="hu-HU" dirty="0"/>
          </a:p>
          <a:p>
            <a:r>
              <a:rPr lang="hu-HU" dirty="0"/>
              <a:t>Betűtípus:		</a:t>
            </a:r>
            <a:br>
              <a:rPr lang="hu-HU" dirty="0"/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Helvetica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Neue",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Helvetica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-serif </a:t>
            </a:r>
          </a:p>
          <a:p>
            <a:r>
              <a:rPr lang="hu-HU" dirty="0"/>
              <a:t>A bekezdések felső margója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dirty="0"/>
              <a:t>, az alsó margója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1rem</a:t>
            </a:r>
            <a:r>
              <a:rPr lang="hu-HU" dirty="0"/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05F2E6-B296-45F2-A0E2-B8A44968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169363"/>
      </p:ext>
    </p:extLst>
  </p:cSld>
  <p:clrMapOvr>
    <a:masterClrMapping/>
  </p:clrMapOvr>
  <p:transition spd="med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502FA2-4F92-42E1-ACA1-7CEDC9BA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Tipográfiai osztályok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F1F628-D484-4C96-9BF9-310F5196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46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4B74EE3F-24DB-400C-BBE3-B4DF2364C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49971"/>
              </p:ext>
            </p:extLst>
          </p:nvPr>
        </p:nvGraphicFramePr>
        <p:xfrm>
          <a:off x="485546" y="769095"/>
          <a:ext cx="8172908" cy="5190251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3855615713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2884628141"/>
                    </a:ext>
                  </a:extLst>
                </a:gridCol>
              </a:tblGrid>
              <a:tr h="29656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.font-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weight</a:t>
                      </a:r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bold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Félkövér szöveg</a:t>
                      </a: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13364"/>
                  </a:ext>
                </a:extLst>
              </a:tr>
              <a:tr h="29656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.font-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italic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Dőlt szöveg</a:t>
                      </a: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36233"/>
                  </a:ext>
                </a:extLst>
              </a:tr>
              <a:tr h="29656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.font-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weight</a:t>
                      </a:r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Vékonyított szöveg</a:t>
                      </a: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69477"/>
                  </a:ext>
                </a:extLst>
              </a:tr>
              <a:tr h="512969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.font-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weight</a:t>
                      </a:r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normal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Normál szöveg</a:t>
                      </a: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80945"/>
                  </a:ext>
                </a:extLst>
              </a:tr>
              <a:tr h="435448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.lead</a:t>
                      </a: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A bekezdés kiemelése</a:t>
                      </a:r>
                      <a:endParaRPr lang="en-US" sz="18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5476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Kisebb szöveg (85%)</a:t>
                      </a:r>
                      <a:endParaRPr lang="en-US" sz="18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57235"/>
                  </a:ext>
                </a:extLst>
              </a:tr>
              <a:tr h="512969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Balra igazított szöveg</a:t>
                      </a: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99651"/>
                  </a:ext>
                </a:extLst>
              </a:tr>
              <a:tr h="999199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.text-$d-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Balra igazított szöveg adott eszközön (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</a:rPr>
                        <a:t>xs</a:t>
                      </a:r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, lg, 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</a:rPr>
                        <a:t>stb</a:t>
                      </a:r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hu-HU" sz="1800" i="1" dirty="0">
                          <a:solidFill>
                            <a:schemeClr val="accent2"/>
                          </a:solidFill>
                          <a:effectLst/>
                        </a:rPr>
                        <a:t>Hasonló a közép (center) és jobb (</a:t>
                      </a:r>
                      <a:r>
                        <a:rPr lang="hu-HU" sz="1800" i="1" dirty="0" err="1">
                          <a:solidFill>
                            <a:schemeClr val="accent2"/>
                          </a:solidFill>
                          <a:effectLst/>
                        </a:rPr>
                        <a:t>right</a:t>
                      </a:r>
                      <a:r>
                        <a:rPr lang="hu-HU" sz="1800" i="1" dirty="0">
                          <a:solidFill>
                            <a:schemeClr val="accent2"/>
                          </a:solidFill>
                          <a:effectLst/>
                        </a:rPr>
                        <a:t>) igazítás is.</a:t>
                      </a:r>
                      <a:endParaRPr lang="en-US" sz="1800" i="1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2912"/>
                  </a:ext>
                </a:extLst>
              </a:tr>
              <a:tr h="1162194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.text-</a:t>
                      </a:r>
                      <a:r>
                        <a:rPr lang="hu-HU" sz="18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justify</a:t>
                      </a:r>
                      <a:endParaRPr lang="hu-HU" sz="18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0151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i="0" dirty="0">
                          <a:solidFill>
                            <a:schemeClr val="accent2"/>
                          </a:solidFill>
                          <a:effectLst/>
                        </a:rPr>
                        <a:t>Sorkizárt szöveg</a:t>
                      </a:r>
                      <a:endParaRPr lang="en-US" sz="1800" i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0076" marR="40076" marT="40076" marB="400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98818"/>
                  </a:ext>
                </a:extLst>
              </a:tr>
            </a:tbl>
          </a:graphicData>
        </a:graphic>
      </p:graphicFrame>
      <p:sp>
        <p:nvSpPr>
          <p:cNvPr id="6" name="Téglalap 5">
            <a:extLst>
              <a:ext uri="{FF2B5EF4-FFF2-40B4-BE49-F238E27FC236}">
                <a16:creationId xmlns:a16="http://schemas.microsoft.com/office/drawing/2014/main" id="{0E688223-38BF-4AC9-AD03-E08A5FAEA176}"/>
              </a:ext>
            </a:extLst>
          </p:cNvPr>
          <p:cNvSpPr/>
          <p:nvPr/>
        </p:nvSpPr>
        <p:spPr>
          <a:xfrm>
            <a:off x="323528" y="6481434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https://www.w3schools.com/bootstrap4/bootstrap_typography.asp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570917"/>
      </p:ext>
    </p:extLst>
  </p:cSld>
  <p:clrMapOvr>
    <a:masterClrMapping/>
  </p:clrMapOvr>
  <p:transition spd="med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C4A1DA-EC31-4FF4-BCD2-95E70DC3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színek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B26BDF-A539-4333-A0AC-49098C29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478119"/>
            <a:ext cx="3899032" cy="4074429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.text-muted,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.text-primary,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.text-success,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.text-info,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.text-warning,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.text-danger,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.text-secondary, .text-white,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.text-dark,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.text-body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.text-light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9EBC86-BFAF-4981-8ACB-FC05FFF3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47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5F2F05-7645-49AE-9B93-9268A731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69" y="931204"/>
            <a:ext cx="4448175" cy="4772025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7650944-DC38-4611-8D0E-70FB7485D600}"/>
              </a:ext>
            </a:extLst>
          </p:cNvPr>
          <p:cNvSpPr/>
          <p:nvPr/>
        </p:nvSpPr>
        <p:spPr>
          <a:xfrm>
            <a:off x="179512" y="6406284"/>
            <a:ext cx="7030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https://www.w3schools.com/bootstrap4/bootstrap_colors.asp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512224"/>
      </p:ext>
    </p:extLst>
  </p:cSld>
  <p:clrMapOvr>
    <a:masterClrMapping/>
  </p:clrMapOvr>
  <p:transition spd="med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tipografia.html </a:t>
            </a:r>
            <a:r>
              <a:rPr lang="hu-HU" dirty="0"/>
              <a:t>oldalt.  Formázzuk meg a következőképpen: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48</a:t>
            </a:fld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1C35ABD-1521-4A03-A914-736C1338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708920"/>
            <a:ext cx="7953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1446"/>
      </p:ext>
    </p:extLst>
  </p:cSld>
  <p:clrMapOvr>
    <a:masterClrMapping/>
  </p:clrMapOvr>
  <p:transition spd="med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(alap megjelenés)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49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6"/>
            <a:ext cx="8216913" cy="1872208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457200" y="400966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</a:rPr>
              <a:t>=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b="1" dirty="0" err="1">
                <a:latin typeface="Courier New" panose="02070309020205020404" pitchFamily="49" charset="0"/>
              </a:rPr>
              <a:t>table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... </a:t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endParaRPr lang="hu-HU" sz="2400" dirty="0"/>
          </a:p>
          <a:p>
            <a:endParaRPr lang="hu-H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91698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példák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1026" name="Picture 2" descr="http://chonable.com/wp-content/uploads/2015/01/unnam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43131"/>
            <a:ext cx="5770984" cy="47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églalap 6"/>
          <p:cNvSpPr/>
          <p:nvPr/>
        </p:nvSpPr>
        <p:spPr>
          <a:xfrm>
            <a:off x="5220072" y="6114860"/>
            <a:ext cx="3466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4"/>
              </a:rPr>
              <a:t>https://msdn.microsoft.com/en-us/magazine/hh288079.aspx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428601"/>
      </p:ext>
    </p:extLst>
  </p:cSld>
  <p:clrMapOvr>
    <a:masterClrMapping/>
  </p:clrMapOvr>
  <p:transition spd="med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(zebracsíkozás)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52872" y="2867087"/>
            <a:ext cx="706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</a:rPr>
              <a:t>=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table-striped</a:t>
            </a:r>
            <a:r>
              <a:rPr lang="en-US" sz="2400" dirty="0"/>
              <a:t> 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... </a:t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7" y="783911"/>
            <a:ext cx="8672192" cy="172819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22403" y="4425227"/>
            <a:ext cx="800895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2"/>
                </a:solidFill>
              </a:rPr>
              <a:t>Az alap stíluslappal alig látszik a megváltozott háttér a túlságosan világos szürke választás miatt. Érdemes felülírni.</a:t>
            </a:r>
          </a:p>
        </p:txBody>
      </p:sp>
    </p:spTree>
    <p:extLst>
      <p:ext uri="{BB962C8B-B14F-4D97-AF65-F5344CB8AC3E}">
        <p14:creationId xmlns:p14="http://schemas.microsoft.com/office/powerpoint/2010/main" val="1836446315"/>
      </p:ext>
    </p:extLst>
  </p:cSld>
  <p:clrMapOvr>
    <a:masterClrMapping/>
  </p:clrMapOvr>
  <p:transition spd="med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(szegély)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457200" y="4005064"/>
            <a:ext cx="6995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</a:rPr>
              <a:t>=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table-</a:t>
            </a:r>
            <a:r>
              <a:rPr lang="hu-HU" sz="2400" b="1" dirty="0" err="1">
                <a:latin typeface="Courier New" panose="02070309020205020404" pitchFamily="49" charset="0"/>
              </a:rPr>
              <a:t>border</a:t>
            </a:r>
            <a:r>
              <a:rPr lang="en-US" sz="2400" b="1" dirty="0" err="1">
                <a:latin typeface="Courier New" panose="02070309020205020404" pitchFamily="49" charset="0"/>
              </a:rPr>
              <a:t>ed</a:t>
            </a:r>
            <a:r>
              <a:rPr lang="en-US" sz="2400" dirty="0"/>
              <a:t> 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... </a:t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1" y="1731288"/>
            <a:ext cx="85847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0831"/>
      </p:ext>
    </p:extLst>
  </p:cSld>
  <p:clrMapOvr>
    <a:masterClrMapping/>
  </p:clrMapOvr>
  <p:transition spd="med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Táblázatok (:</a:t>
            </a:r>
            <a:r>
              <a:rPr lang="hu-HU" dirty="0" err="1"/>
              <a:t>hover</a:t>
            </a:r>
            <a:r>
              <a:rPr lang="hu-HU" dirty="0"/>
              <a:t> állapottal a sorokon)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457200" y="4009664"/>
            <a:ext cx="6563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</a:rPr>
              <a:t>=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table-</a:t>
            </a:r>
            <a:r>
              <a:rPr lang="hu-HU" sz="2400" b="1" dirty="0" err="1">
                <a:latin typeface="Courier New" panose="02070309020205020404" pitchFamily="49" charset="0"/>
              </a:rPr>
              <a:t>hover</a:t>
            </a:r>
            <a:r>
              <a:rPr lang="en-US" sz="2400" dirty="0"/>
              <a:t> 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... </a:t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6" y="2071896"/>
            <a:ext cx="7886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4528"/>
      </p:ext>
    </p:extLst>
  </p:cSld>
  <p:clrMapOvr>
    <a:masterClrMapping/>
  </p:clrMapOvr>
  <p:transition spd="med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Sötét táblázatok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395536" y="4509120"/>
            <a:ext cx="6563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</a:rPr>
              <a:t>class</a:t>
            </a:r>
            <a:r>
              <a:rPr lang="hu-HU" sz="2400" dirty="0">
                <a:latin typeface="Courier New" panose="02070309020205020404" pitchFamily="49" charset="0"/>
              </a:rPr>
              <a:t>=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table-</a:t>
            </a:r>
            <a:r>
              <a:rPr lang="hu-HU" sz="2400" b="1" dirty="0" err="1">
                <a:latin typeface="Courier New" panose="02070309020205020404" pitchFamily="49" charset="0"/>
              </a:rPr>
              <a:t>dark</a:t>
            </a:r>
            <a:r>
              <a:rPr lang="en-US" sz="2400" dirty="0"/>
              <a:t> </a:t>
            </a:r>
            <a:r>
              <a:rPr lang="hu-HU" sz="2400" b="1" dirty="0">
                <a:latin typeface="Courier New" panose="02070309020205020404" pitchFamily="49" charset="0"/>
              </a:rPr>
              <a:t>"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br>
              <a:rPr lang="hu-HU" sz="2400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 ... </a:t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</a:rPr>
              <a:t>&lt;/</a:t>
            </a:r>
            <a:r>
              <a:rPr lang="hu-HU" sz="2400" dirty="0" err="1">
                <a:latin typeface="Courier New" panose="02070309020205020404" pitchFamily="49" charset="0"/>
              </a:rPr>
              <a:t>table</a:t>
            </a:r>
            <a:r>
              <a:rPr lang="hu-HU" sz="2400" dirty="0">
                <a:latin typeface="Courier New" panose="02070309020205020404" pitchFamily="49" charset="0"/>
              </a:rPr>
              <a:t>&gt;</a:t>
            </a:r>
            <a:endParaRPr lang="hu-HU" sz="2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245C437-99AA-4068-9E5D-1A485543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467211"/>
            <a:ext cx="8924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4569"/>
      </p:ext>
    </p:extLst>
  </p:cSld>
  <p:clrMapOvr>
    <a:masterClrMapping/>
  </p:clrMapOvr>
  <p:transition spd="med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Táblázatok (reszponzív)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Kisebb kijelzőn a táblázat vízszintesen gördíthető lesz, ha a </a:t>
            </a:r>
            <a:r>
              <a:rPr lang="hu-HU" dirty="0">
                <a:solidFill>
                  <a:srgbClr val="7030A0"/>
                </a:solidFill>
                <a:highlight>
                  <a:srgbClr val="FFFF00"/>
                </a:highlight>
              </a:rPr>
              <a:t>.</a:t>
            </a:r>
            <a:r>
              <a:rPr lang="hu-HU" dirty="0" err="1">
                <a:solidFill>
                  <a:srgbClr val="7030A0"/>
                </a:solidFill>
                <a:highlight>
                  <a:srgbClr val="FFFF00"/>
                </a:highlight>
              </a:rPr>
              <a:t>table-responsive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osztállyal ellátott </a:t>
            </a:r>
            <a:r>
              <a:rPr lang="hu-HU" b="1" dirty="0" err="1"/>
              <a:t>div</a:t>
            </a:r>
            <a:r>
              <a:rPr lang="hu-HU" b="1" dirty="0"/>
              <a:t> elembe </a:t>
            </a:r>
            <a:r>
              <a:rPr lang="hu-HU" dirty="0"/>
              <a:t>tesszük.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899592" y="2459504"/>
            <a:ext cx="6563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&lt;div class=</a:t>
            </a:r>
            <a:r>
              <a:rPr lang="en-US" sz="2400" b="1" dirty="0">
                <a:latin typeface="Courier New" panose="02070309020205020404" pitchFamily="49" charset="0"/>
              </a:rPr>
              <a:t>"table-responsive"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>  	</a:t>
            </a:r>
            <a:r>
              <a:rPr lang="en-US" sz="2400" dirty="0">
                <a:latin typeface="Courier New" panose="02070309020205020404" pitchFamily="49" charset="0"/>
              </a:rPr>
              <a:t>&lt;table class=</a:t>
            </a:r>
            <a:r>
              <a:rPr lang="en-US" sz="2400" b="1" dirty="0">
                <a:latin typeface="Courier New" panose="02070309020205020404" pitchFamily="49" charset="0"/>
              </a:rPr>
              <a:t>"table"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hu-HU" sz="2400" b="1" dirty="0">
                <a:latin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</a:rPr>
              <a:t>... </a:t>
            </a:r>
            <a:endParaRPr lang="hu-HU" sz="2400" b="1" dirty="0">
              <a:latin typeface="Courier New" panose="02070309020205020404" pitchFamily="49" charset="0"/>
            </a:endParaRPr>
          </a:p>
          <a:p>
            <a:r>
              <a:rPr lang="hu-HU" sz="2400" dirty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</a:rPr>
              <a:t>&lt;/table&gt;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hu-HU" sz="2400" b="1" dirty="0">
                <a:latin typeface="Courier New" panose="02070309020205020404" pitchFamily="49" charset="0"/>
              </a:rPr>
              <a:t/>
            </a:r>
            <a:br>
              <a:rPr lang="hu-HU" sz="2400" b="1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&lt;/div&gt;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332043"/>
      </p:ext>
    </p:extLst>
  </p:cSld>
  <p:clrMapOvr>
    <a:masterClrMapping/>
  </p:clrMapOvr>
  <p:transition spd="med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Táblázatok (reszponzív)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 is megadhatjuk, hogy mely eszközökön legyen reszponzív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55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B723C47-F3B6-4719-B20F-4813805B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" y="2276872"/>
            <a:ext cx="9144000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4264"/>
      </p:ext>
    </p:extLst>
  </p:cSld>
  <p:clrMapOvr>
    <a:masterClrMapping/>
  </p:clrMapOvr>
  <p:transition spd="med"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tablazat.html </a:t>
            </a:r>
            <a:r>
              <a:rPr lang="hu-HU" dirty="0"/>
              <a:t>oldalt.  Formázzuk meg a következőképpen (legyen </a:t>
            </a:r>
            <a:r>
              <a:rPr lang="hu-HU" dirty="0" err="1"/>
              <a:t>reszponzívitás</a:t>
            </a:r>
            <a:r>
              <a:rPr lang="hu-HU" dirty="0"/>
              <a:t> beállítva)</a:t>
            </a:r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0CED6C2-471D-4144-A233-DCF1876A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0" y="2276872"/>
            <a:ext cx="7992888" cy="32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72876"/>
      </p:ext>
    </p:extLst>
  </p:cSld>
  <p:clrMapOvr>
    <a:masterClrMapping/>
  </p:clrMapOvr>
  <p:transition spd="med"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Kép alakok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57</a:t>
            </a:fld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55432" y="4334602"/>
            <a:ext cx="77183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img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src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 alt=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rounded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img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src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 alt=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rounded-circle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img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src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 alt=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img-thumbnail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endParaRPr lang="hu-HU" sz="2000" dirty="0">
              <a:effectLst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AD093A-8FB9-4E46-87E4-3C2874B2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2" y="2189024"/>
            <a:ext cx="7092280" cy="19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7099"/>
      </p:ext>
    </p:extLst>
  </p:cSld>
  <p:clrMapOvr>
    <a:masterClrMapping/>
  </p:clrMapOvr>
  <p:transition spd="med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EB3B2-BF7F-4DE0-9BC6-3DE29465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igazítások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A5D88-E3BD-4276-8D47-53A2E2AA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0"/>
            <a:ext cx="8352926" cy="5040560"/>
          </a:xfrm>
        </p:spPr>
        <p:txBody>
          <a:bodyPr>
            <a:norm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float-right</a:t>
            </a:r>
            <a:r>
              <a:rPr lang="hu-HU" dirty="0"/>
              <a:t>: 	jobbra lebegtetés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float-left</a:t>
            </a:r>
            <a:r>
              <a:rPr lang="hu-HU" dirty="0"/>
              <a:t>: 		balra lebegtetés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.mx-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.d-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hu-HU" dirty="0"/>
              <a:t>:  középre igazítás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auto</a:t>
            </a:r>
            <a:r>
              <a:rPr lang="hu-HU" dirty="0"/>
              <a:t> margó és blokkszintű megjelenés)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Reszponzív képhasználat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-fluid</a:t>
            </a:r>
            <a:r>
              <a:rPr lang="hu-HU" dirty="0"/>
              <a:t>:		A szülő elem méretéhez 					történő méret beállítás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556174-B805-43A1-9DEC-CD96E26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58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963E41A-FEB1-44D0-966F-69460B16C486}"/>
              </a:ext>
            </a:extLst>
          </p:cNvPr>
          <p:cNvSpPr/>
          <p:nvPr/>
        </p:nvSpPr>
        <p:spPr>
          <a:xfrm>
            <a:off x="683568" y="3789040"/>
            <a:ext cx="6462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="paris.jpg"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="mx-auto d-block"&gt;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3803334"/>
      </p:ext>
    </p:extLst>
  </p:cSld>
  <p:clrMapOvr>
    <a:masterClrMapping/>
  </p:clrMapOvr>
  <p:transition spd="med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kepek.html </a:t>
            </a:r>
            <a:r>
              <a:rPr lang="hu-HU" dirty="0"/>
              <a:t>oldalt.  Formázzuk meg a következőképpen: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BF73813-9F70-4E05-B65B-FA985009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48867"/>
            <a:ext cx="3811636" cy="402049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46D23C5-D36A-4654-984B-7FCAF6123E3A}"/>
              </a:ext>
            </a:extLst>
          </p:cNvPr>
          <p:cNvSpPr txBox="1"/>
          <p:nvPr/>
        </p:nvSpPr>
        <p:spPr>
          <a:xfrm>
            <a:off x="4495203" y="2666235"/>
            <a:ext cx="4541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1. sorban kör alak legyen beállítva.</a:t>
            </a:r>
          </a:p>
          <a:p>
            <a:r>
              <a:rPr lang="hu-HU" sz="2400" dirty="0"/>
              <a:t>2. Sorban lekerekített alak legyen látható.</a:t>
            </a:r>
          </a:p>
          <a:p>
            <a:r>
              <a:rPr lang="hu-HU" sz="2400" dirty="0"/>
              <a:t>Az első két sorban reszponzív legyen a képek átméretezése</a:t>
            </a:r>
          </a:p>
          <a:p>
            <a:r>
              <a:rPr lang="hu-HU" sz="2400" dirty="0"/>
              <a:t>A harmadik sorban középre legyen igazítva a kép!</a:t>
            </a:r>
          </a:p>
        </p:txBody>
      </p:sp>
    </p:spTree>
    <p:extLst>
      <p:ext uri="{BB962C8B-B14F-4D97-AF65-F5344CB8AC3E}">
        <p14:creationId xmlns:p14="http://schemas.microsoft.com/office/powerpoint/2010/main" val="1791238953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példák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83" y="810472"/>
            <a:ext cx="5327666" cy="248791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70" y="3367730"/>
            <a:ext cx="5253093" cy="2580904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53752" y="5914159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5"/>
              </a:rPr>
              <a:t>http://www.slideshare.net/debuggervn/responsive-web-design-2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319995"/>
      </p:ext>
    </p:extLst>
  </p:cSld>
  <p:clrMapOvr>
    <a:masterClrMapping/>
  </p:clrMapOvr>
  <p:transition spd="med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Figyelmeztető üzenetek (</a:t>
            </a:r>
            <a:r>
              <a:rPr lang="hu-HU" dirty="0" err="1"/>
              <a:t>alerts</a:t>
            </a:r>
            <a:r>
              <a:rPr lang="hu-HU" dirty="0"/>
              <a:t>)</a:t>
            </a:r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2C38975B-642B-4953-9FA5-A8D5DCDC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sz="2400" dirty="0" err="1">
                <a:solidFill>
                  <a:srgbClr val="DC143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alert</a:t>
            </a:r>
            <a:r>
              <a:rPr lang="hu-HU" dirty="0"/>
              <a:t> osztály után az alábbi osztályokat lehet megadni: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60</a:t>
            </a:fld>
            <a:endParaRPr lang="hu-H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B7E47D-0F24-4BAF-A764-D67FB6A0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67" y="1632160"/>
            <a:ext cx="3312368" cy="30469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alert-success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alert-warning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alert-danger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alert-primary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alert-secondary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alert-light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alert-dark</a:t>
            </a:r>
            <a:r>
              <a:rPr kumimoji="0" lang="hu-HU" altLang="hu-H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5AC1244-67D4-406F-8A1A-B0F58E31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21" y="1591166"/>
            <a:ext cx="5538896" cy="312897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https://www.w3schools.com/bootstrap4/bootstrap_alerts.asp</a:t>
            </a:r>
            <a:r>
              <a:rPr lang="hu-HU" dirty="0"/>
              <a:t> 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86334E6E-3438-4FE3-87FD-5BD0A5C184AE}"/>
              </a:ext>
            </a:extLst>
          </p:cNvPr>
          <p:cNvSpPr/>
          <p:nvPr/>
        </p:nvSpPr>
        <p:spPr>
          <a:xfrm>
            <a:off x="2843808" y="5219506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&lt;div class="alert alert-success"&gt;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&lt;strong&gt;Success!&lt;/strong&gt; &lt;/div&gt;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868896"/>
      </p:ext>
    </p:extLst>
  </p:cSld>
  <p:clrMapOvr>
    <a:masterClrMapping/>
  </p:clrMapOvr>
  <p:transition spd="med"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Gombok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61</a:t>
            </a:fld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https://www.w3schools.com/bootstrap4/bootstrap_buttons.asp</a:t>
            </a:r>
            <a:r>
              <a:rPr lang="hu-HU" dirty="0"/>
              <a:t>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EF8C1C1-DEE7-447D-B179-42F4013E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" y="1556792"/>
            <a:ext cx="9144000" cy="63867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704C4BCF-2EDE-48E9-B2FB-41D96967533A}"/>
              </a:ext>
            </a:extLst>
          </p:cNvPr>
          <p:cNvSpPr/>
          <p:nvPr/>
        </p:nvSpPr>
        <p:spPr>
          <a:xfrm>
            <a:off x="150828" y="2331618"/>
            <a:ext cx="8965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"&gt;Basic&lt;/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btn-primary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Primary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btn-secondary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Secondary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btn-success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Success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btn-info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Info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btn-warning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Warning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btn-danger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Danger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btn-dark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Dark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btn-light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 err="1">
                <a:latin typeface="Consolas" panose="020B0609020204030204" pitchFamily="49" charset="0"/>
              </a:rPr>
              <a:t>Light</a:t>
            </a: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type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btn</a:t>
            </a:r>
            <a:r>
              <a:rPr lang="hu-HU" dirty="0">
                <a:latin typeface="Consolas" panose="020B0609020204030204" pitchFamily="49" charset="0"/>
              </a:rPr>
              <a:t>-link"&gt;Link&lt;/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8225360"/>
      </p:ext>
    </p:extLst>
  </p:cSld>
  <p:clrMapOvr>
    <a:masterClrMapping/>
  </p:clrMapOvr>
  <p:transition spd="med"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GOMB csoportok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62</a:t>
            </a:fld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https://www.w3schools.com/bootstrap4/bootstrap_button_groups.asp</a:t>
            </a:r>
            <a:r>
              <a:rPr lang="hu-HU" dirty="0"/>
              <a:t>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F434301-8565-4118-96A6-A66247662B29}"/>
              </a:ext>
            </a:extLst>
          </p:cNvPr>
          <p:cNvSpPr/>
          <p:nvPr/>
        </p:nvSpPr>
        <p:spPr>
          <a:xfrm>
            <a:off x="467544" y="2182537"/>
            <a:ext cx="75608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&lt;div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btn-group</a:t>
            </a:r>
            <a:r>
              <a:rPr lang="hu-HU" sz="1600" dirty="0">
                <a:latin typeface="Consolas" panose="020B0609020204030204" pitchFamily="49" charset="0"/>
              </a:rPr>
              <a:t>"&gt;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"&gt;Apple&lt;/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"&gt;Samsung&lt;/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"&gt;Sony&lt;/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&lt;/div&gt;</a:t>
            </a:r>
            <a:endParaRPr lang="hu-HU" sz="16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9A315AD-7835-4278-A9FB-01DD9B57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54972"/>
            <a:ext cx="3286125" cy="638175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BAA74F8-8262-4B4B-9414-C802B119B458}"/>
              </a:ext>
            </a:extLst>
          </p:cNvPr>
          <p:cNvSpPr/>
          <p:nvPr/>
        </p:nvSpPr>
        <p:spPr>
          <a:xfrm>
            <a:off x="1835696" y="4404242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&lt;div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btn-group-vertical</a:t>
            </a:r>
            <a:r>
              <a:rPr lang="hu-HU" sz="1600" dirty="0">
                <a:latin typeface="Consolas" panose="020B0609020204030204" pitchFamily="49" charset="0"/>
              </a:rPr>
              <a:t>"&gt;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"&gt;Apple&lt;/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"&gt;Samsung&lt;/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"&gt;Sony&lt;/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&lt;/div&gt;</a:t>
            </a:r>
            <a:endParaRPr lang="hu-HU" sz="1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075A289-37CA-46AC-8544-FAD277EB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4222985"/>
            <a:ext cx="1485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09485"/>
      </p:ext>
    </p:extLst>
  </p:cSld>
  <p:clrMapOvr>
    <a:masterClrMapping/>
  </p:clrMapOvr>
  <p:transition spd="med"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Badge</a:t>
            </a:r>
            <a:r>
              <a:rPr lang="hu-HU" dirty="0"/>
              <a:t> (jelvény, kitűző)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63</a:t>
            </a:fld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https://www.w3schools.com/bootstrap4/bootstrap_badges.asp</a:t>
            </a:r>
            <a:r>
              <a:rPr lang="hu-HU" dirty="0"/>
              <a:t>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83B8AC6-0C2F-4F31-876C-51B19CA3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3" y="1757653"/>
            <a:ext cx="7693707" cy="47814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24B16066-2147-4637-831F-EB054643CB98}"/>
              </a:ext>
            </a:extLst>
          </p:cNvPr>
          <p:cNvSpPr/>
          <p:nvPr/>
        </p:nvSpPr>
        <p:spPr>
          <a:xfrm>
            <a:off x="657059" y="2348880"/>
            <a:ext cx="7829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badge-primary</a:t>
            </a:r>
            <a:r>
              <a:rPr lang="hu-HU" sz="2000" dirty="0">
                <a:latin typeface="Consolas" panose="020B0609020204030204" pitchFamily="49" charset="0"/>
              </a:rPr>
              <a:t>"&gt;	</a:t>
            </a:r>
            <a:r>
              <a:rPr lang="hu-HU" sz="2000" dirty="0" err="1">
                <a:latin typeface="Consolas" panose="020B0609020204030204" pitchFamily="49" charset="0"/>
              </a:rPr>
              <a:t>Primary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badge-secondary</a:t>
            </a:r>
            <a:r>
              <a:rPr lang="hu-HU" sz="2000" dirty="0">
                <a:latin typeface="Consolas" panose="020B0609020204030204" pitchFamily="49" charset="0"/>
              </a:rPr>
              <a:t>"&gt;</a:t>
            </a:r>
            <a:r>
              <a:rPr lang="hu-HU" sz="2000" dirty="0" err="1">
                <a:latin typeface="Consolas" panose="020B0609020204030204" pitchFamily="49" charset="0"/>
              </a:rPr>
              <a:t>Secondary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badge-success</a:t>
            </a:r>
            <a:r>
              <a:rPr lang="hu-HU" sz="2000" dirty="0">
                <a:latin typeface="Consolas" panose="020B0609020204030204" pitchFamily="49" charset="0"/>
              </a:rPr>
              <a:t>"&gt;	</a:t>
            </a:r>
            <a:r>
              <a:rPr lang="hu-HU" sz="2000" dirty="0" err="1">
                <a:latin typeface="Consolas" panose="020B0609020204030204" pitchFamily="49" charset="0"/>
              </a:rPr>
              <a:t>Success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badge-danger</a:t>
            </a:r>
            <a:r>
              <a:rPr lang="hu-HU" sz="2000" dirty="0">
                <a:latin typeface="Consolas" panose="020B0609020204030204" pitchFamily="49" charset="0"/>
              </a:rPr>
              <a:t>"&gt;	</a:t>
            </a:r>
            <a:r>
              <a:rPr lang="hu-HU" sz="2000" dirty="0" err="1">
                <a:latin typeface="Consolas" panose="020B0609020204030204" pitchFamily="49" charset="0"/>
              </a:rPr>
              <a:t>Danger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badge-warning</a:t>
            </a:r>
            <a:r>
              <a:rPr lang="hu-HU" sz="2000" dirty="0">
                <a:latin typeface="Consolas" panose="020B0609020204030204" pitchFamily="49" charset="0"/>
              </a:rPr>
              <a:t>"&gt;	</a:t>
            </a:r>
            <a:r>
              <a:rPr lang="hu-HU" sz="2000" dirty="0" err="1">
                <a:latin typeface="Consolas" panose="020B0609020204030204" pitchFamily="49" charset="0"/>
              </a:rPr>
              <a:t>Warning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badge-info</a:t>
            </a:r>
            <a:r>
              <a:rPr lang="hu-HU" sz="2000" dirty="0">
                <a:latin typeface="Consolas" panose="020B0609020204030204" pitchFamily="49" charset="0"/>
              </a:rPr>
              <a:t>"&gt;		</a:t>
            </a:r>
            <a:r>
              <a:rPr lang="hu-HU" sz="2000" dirty="0" err="1">
                <a:latin typeface="Consolas" panose="020B0609020204030204" pitchFamily="49" charset="0"/>
              </a:rPr>
              <a:t>Info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badge-light</a:t>
            </a:r>
            <a:r>
              <a:rPr lang="hu-HU" sz="2000" dirty="0">
                <a:latin typeface="Consolas" panose="020B0609020204030204" pitchFamily="49" charset="0"/>
              </a:rPr>
              <a:t>"&gt;		</a:t>
            </a:r>
            <a:r>
              <a:rPr lang="hu-HU" sz="2000" dirty="0" err="1">
                <a:latin typeface="Consolas" panose="020B0609020204030204" pitchFamily="49" charset="0"/>
              </a:rPr>
              <a:t>Light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badge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badge-dark</a:t>
            </a:r>
            <a:r>
              <a:rPr lang="hu-HU" sz="2000" dirty="0">
                <a:latin typeface="Consolas" panose="020B0609020204030204" pitchFamily="49" charset="0"/>
              </a:rPr>
              <a:t>"&gt;		</a:t>
            </a:r>
            <a:r>
              <a:rPr lang="hu-HU" sz="2000" dirty="0" err="1">
                <a:latin typeface="Consolas" panose="020B0609020204030204" pitchFamily="49" charset="0"/>
              </a:rPr>
              <a:t>Dark</a:t>
            </a: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span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35728022"/>
      </p:ext>
    </p:extLst>
  </p:cSld>
  <p:clrMapOvr>
    <a:masterClrMapping/>
  </p:clrMapOvr>
  <p:transition spd="med"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Lapozás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64</a:t>
            </a:fld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https://www.w3schools.com/bootstrap4/bootstrap_pagination.asp</a:t>
            </a:r>
            <a:r>
              <a:rPr lang="hu-HU" dirty="0"/>
              <a:t>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4B16066-2147-4637-831F-EB054643CB98}"/>
              </a:ext>
            </a:extLst>
          </p:cNvPr>
          <p:cNvSpPr/>
          <p:nvPr/>
        </p:nvSpPr>
        <p:spPr>
          <a:xfrm>
            <a:off x="0" y="2823031"/>
            <a:ext cx="9171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ul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pagination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&lt;li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page-item</a:t>
            </a:r>
            <a:r>
              <a:rPr lang="hu-HU" dirty="0">
                <a:latin typeface="Consolas" panose="020B0609020204030204" pitchFamily="49" charset="0"/>
              </a:rPr>
              <a:t>"&gt;&lt;a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</a:t>
            </a:r>
            <a:r>
              <a:rPr lang="hu-HU" dirty="0">
                <a:latin typeface="Consolas" panose="020B0609020204030204" pitchFamily="49" charset="0"/>
              </a:rPr>
              <a:t>-link"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="#"&gt;</a:t>
            </a:r>
            <a:r>
              <a:rPr lang="hu-HU" dirty="0" err="1">
                <a:latin typeface="Consolas" panose="020B0609020204030204" pitchFamily="49" charset="0"/>
              </a:rPr>
              <a:t>Previous</a:t>
            </a:r>
            <a:r>
              <a:rPr lang="hu-HU" dirty="0">
                <a:latin typeface="Consolas" panose="020B0609020204030204" pitchFamily="49" charset="0"/>
              </a:rPr>
              <a:t>&lt;/a&gt;&lt;/li&gt;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&lt;li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page-item</a:t>
            </a:r>
            <a:r>
              <a:rPr lang="hu-HU" dirty="0">
                <a:latin typeface="Consolas" panose="020B0609020204030204" pitchFamily="49" charset="0"/>
              </a:rPr>
              <a:t>"&gt;&lt;a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</a:t>
            </a:r>
            <a:r>
              <a:rPr lang="hu-HU" dirty="0">
                <a:latin typeface="Consolas" panose="020B0609020204030204" pitchFamily="49" charset="0"/>
              </a:rPr>
              <a:t>-link"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="#"&gt;1&lt;/a&gt;&lt;/li&gt;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&lt;li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page-item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active</a:t>
            </a:r>
            <a:r>
              <a:rPr lang="hu-HU" dirty="0">
                <a:latin typeface="Consolas" panose="020B0609020204030204" pitchFamily="49" charset="0"/>
              </a:rPr>
              <a:t>"&gt;&lt;a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</a:t>
            </a:r>
            <a:r>
              <a:rPr lang="hu-HU" dirty="0">
                <a:latin typeface="Consolas" panose="020B0609020204030204" pitchFamily="49" charset="0"/>
              </a:rPr>
              <a:t>-link"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="#"&gt;2&lt;/a&gt;&lt;/li&gt;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&lt;li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page-item</a:t>
            </a:r>
            <a:r>
              <a:rPr lang="hu-HU" dirty="0">
                <a:latin typeface="Consolas" panose="020B0609020204030204" pitchFamily="49" charset="0"/>
              </a:rPr>
              <a:t>"&gt;&lt;a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</a:t>
            </a:r>
            <a:r>
              <a:rPr lang="hu-HU" dirty="0">
                <a:latin typeface="Consolas" panose="020B0609020204030204" pitchFamily="49" charset="0"/>
              </a:rPr>
              <a:t>-link"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="#"&gt;3&lt;/a&gt;&lt;/li&gt;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&lt;li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page-item</a:t>
            </a:r>
            <a:r>
              <a:rPr lang="hu-HU" dirty="0">
                <a:latin typeface="Consolas" panose="020B0609020204030204" pitchFamily="49" charset="0"/>
              </a:rPr>
              <a:t>"&gt;&lt;a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page</a:t>
            </a:r>
            <a:r>
              <a:rPr lang="hu-HU" dirty="0">
                <a:latin typeface="Consolas" panose="020B0609020204030204" pitchFamily="49" charset="0"/>
              </a:rPr>
              <a:t>-link"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="#"&gt;</a:t>
            </a:r>
            <a:r>
              <a:rPr lang="hu-HU" dirty="0" err="1">
                <a:latin typeface="Consolas" panose="020B0609020204030204" pitchFamily="49" charset="0"/>
              </a:rPr>
              <a:t>Next</a:t>
            </a:r>
            <a:r>
              <a:rPr lang="hu-HU" dirty="0">
                <a:latin typeface="Consolas" panose="020B0609020204030204" pitchFamily="49" charset="0"/>
              </a:rPr>
              <a:t>&lt;/a&gt;&lt;/li&gt;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&lt;/</a:t>
            </a:r>
            <a:r>
              <a:rPr lang="hu-HU" dirty="0" err="1">
                <a:latin typeface="Consolas" panose="020B0609020204030204" pitchFamily="49" charset="0"/>
              </a:rPr>
              <a:t>ul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endParaRPr lang="hu-HU" sz="2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F278109-6AC4-4F08-BCD8-1E4C899E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00808"/>
            <a:ext cx="472888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2242"/>
      </p:ext>
    </p:extLst>
  </p:cSld>
  <p:clrMapOvr>
    <a:masterClrMapping/>
  </p:clrMapOvr>
  <p:transition spd="med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csoportok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65</a:t>
            </a:fld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https://www.w3schools.com/bootstrap4/bootstrap_list_groups.asp</a:t>
            </a:r>
            <a:r>
              <a:rPr lang="hu-HU" dirty="0"/>
              <a:t>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4B16066-2147-4637-831F-EB054643CB98}"/>
              </a:ext>
            </a:extLst>
          </p:cNvPr>
          <p:cNvSpPr/>
          <p:nvPr/>
        </p:nvSpPr>
        <p:spPr>
          <a:xfrm>
            <a:off x="758478" y="4081991"/>
            <a:ext cx="78459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latin typeface="Consolas" panose="020B0609020204030204" pitchFamily="49" charset="0"/>
              </a:rPr>
              <a:t>ul</a:t>
            </a:r>
            <a:r>
              <a:rPr lang="hu-HU" sz="2000" dirty="0">
                <a:latin typeface="Consolas" panose="020B0609020204030204" pitchFamily="49" charset="0"/>
              </a:rPr>
              <a:t>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list-group</a:t>
            </a:r>
            <a:r>
              <a:rPr lang="hu-HU" sz="2000" dirty="0">
                <a:latin typeface="Consolas" panose="020B0609020204030204" pitchFamily="49" charset="0"/>
              </a:rPr>
              <a:t>"&gt;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  &lt;li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list-group-item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active</a:t>
            </a:r>
            <a:r>
              <a:rPr lang="hu-HU" sz="2000" dirty="0">
                <a:latin typeface="Consolas" panose="020B0609020204030204" pitchFamily="49" charset="0"/>
              </a:rPr>
              <a:t>"&gt;</a:t>
            </a:r>
            <a:r>
              <a:rPr lang="hu-HU" sz="2000" dirty="0" err="1">
                <a:latin typeface="Consolas" panose="020B0609020204030204" pitchFamily="49" charset="0"/>
              </a:rPr>
              <a:t>Active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item</a:t>
            </a:r>
            <a:r>
              <a:rPr lang="hu-HU" sz="2000" dirty="0">
                <a:latin typeface="Consolas" panose="020B0609020204030204" pitchFamily="49" charset="0"/>
              </a:rPr>
              <a:t>&lt;/li&gt;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  &lt;li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list-group-item</a:t>
            </a:r>
            <a:r>
              <a:rPr lang="hu-HU" sz="2000" dirty="0">
                <a:latin typeface="Consolas" panose="020B0609020204030204" pitchFamily="49" charset="0"/>
              </a:rPr>
              <a:t>"&gt;</a:t>
            </a:r>
            <a:r>
              <a:rPr lang="hu-HU" sz="2000" dirty="0" err="1">
                <a:latin typeface="Consolas" panose="020B0609020204030204" pitchFamily="49" charset="0"/>
              </a:rPr>
              <a:t>Second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item</a:t>
            </a:r>
            <a:r>
              <a:rPr lang="hu-HU" sz="2000" dirty="0">
                <a:latin typeface="Consolas" panose="020B0609020204030204" pitchFamily="49" charset="0"/>
              </a:rPr>
              <a:t>&lt;/li&gt;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  &lt;li </a:t>
            </a:r>
            <a:r>
              <a:rPr lang="hu-HU" sz="2000" dirty="0" err="1">
                <a:latin typeface="Consolas" panose="020B0609020204030204" pitchFamily="49" charset="0"/>
              </a:rPr>
              <a:t>class</a:t>
            </a:r>
            <a:r>
              <a:rPr lang="hu-HU" sz="2000" dirty="0">
                <a:latin typeface="Consolas" panose="020B0609020204030204" pitchFamily="49" charset="0"/>
              </a:rPr>
              <a:t>="</a:t>
            </a:r>
            <a:r>
              <a:rPr lang="hu-HU" sz="2000" dirty="0" err="1">
                <a:latin typeface="Consolas" panose="020B0609020204030204" pitchFamily="49" charset="0"/>
              </a:rPr>
              <a:t>list-group-item</a:t>
            </a:r>
            <a:r>
              <a:rPr lang="hu-HU" sz="2000" dirty="0">
                <a:latin typeface="Consolas" panose="020B0609020204030204" pitchFamily="49" charset="0"/>
              </a:rPr>
              <a:t>"&gt;</a:t>
            </a:r>
            <a:r>
              <a:rPr lang="hu-HU" sz="2000" dirty="0" err="1">
                <a:latin typeface="Consolas" panose="020B0609020204030204" pitchFamily="49" charset="0"/>
              </a:rPr>
              <a:t>Third</a:t>
            </a:r>
            <a:r>
              <a:rPr lang="hu-HU" sz="2000" dirty="0">
                <a:latin typeface="Consolas" panose="020B0609020204030204" pitchFamily="49" charset="0"/>
              </a:rPr>
              <a:t> </a:t>
            </a:r>
            <a:r>
              <a:rPr lang="hu-HU" sz="2000" dirty="0" err="1">
                <a:latin typeface="Consolas" panose="020B0609020204030204" pitchFamily="49" charset="0"/>
              </a:rPr>
              <a:t>item</a:t>
            </a:r>
            <a:r>
              <a:rPr lang="hu-HU" sz="2000" dirty="0">
                <a:latin typeface="Consolas" panose="020B0609020204030204" pitchFamily="49" charset="0"/>
              </a:rPr>
              <a:t>&lt;/li&gt;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latin typeface="Consolas" panose="020B0609020204030204" pitchFamily="49" charset="0"/>
              </a:rPr>
              <a:t>ul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endParaRPr lang="hu-HU" sz="2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9DFD88F-AB21-4D47-A9D3-EC727E92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34956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00776"/>
      </p:ext>
    </p:extLst>
  </p:cSld>
  <p:clrMapOvr>
    <a:masterClrMapping/>
  </p:clrMapOvr>
  <p:transition spd="med"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130E7-F162-4B67-A0AB-1C9F871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Legördülő menü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73766-0590-47DF-8566-8D404F0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66</a:t>
            </a:fld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2A0227-5E92-4DD3-8AC5-19AB6ECED4FB}"/>
              </a:ext>
            </a:extLst>
          </p:cNvPr>
          <p:cNvSpPr/>
          <p:nvPr/>
        </p:nvSpPr>
        <p:spPr>
          <a:xfrm>
            <a:off x="467544" y="6300028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https://www.w3schools.com/bootstrap4/bootstrap_dropdowns.asp</a:t>
            </a:r>
            <a:r>
              <a:rPr lang="hu-HU" dirty="0"/>
              <a:t>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4B16066-2147-4637-831F-EB054643CB98}"/>
              </a:ext>
            </a:extLst>
          </p:cNvPr>
          <p:cNvSpPr/>
          <p:nvPr/>
        </p:nvSpPr>
        <p:spPr>
          <a:xfrm>
            <a:off x="683568" y="3148513"/>
            <a:ext cx="83169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&lt;div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dropdown</a:t>
            </a:r>
            <a:r>
              <a:rPr lang="hu-HU" sz="1600" dirty="0">
                <a:latin typeface="Consolas" panose="020B0609020204030204" pitchFamily="49" charset="0"/>
              </a:rPr>
              <a:t>"&gt;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 </a:t>
            </a:r>
            <a:r>
              <a:rPr lang="hu-HU" sz="1600" dirty="0" err="1">
                <a:latin typeface="Consolas" panose="020B0609020204030204" pitchFamily="49" charset="0"/>
              </a:rPr>
              <a:t>type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btn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btn-primary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dropdown-toggle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data-toggle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dropdown</a:t>
            </a:r>
            <a:r>
              <a:rPr lang="hu-HU" sz="1600" dirty="0">
                <a:latin typeface="Consolas" panose="020B0609020204030204" pitchFamily="49" charset="0"/>
              </a:rPr>
              <a:t>"&gt;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  </a:t>
            </a:r>
            <a:r>
              <a:rPr lang="hu-HU" sz="1600" dirty="0" err="1">
                <a:latin typeface="Consolas" panose="020B0609020204030204" pitchFamily="49" charset="0"/>
              </a:rPr>
              <a:t>Dropdown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&lt;/</a:t>
            </a:r>
            <a:r>
              <a:rPr lang="hu-HU" sz="1600" dirty="0" err="1">
                <a:latin typeface="Consolas" panose="020B0609020204030204" pitchFamily="49" charset="0"/>
              </a:rPr>
              <a:t>button</a:t>
            </a:r>
            <a:r>
              <a:rPr lang="hu-HU" sz="1600" dirty="0">
                <a:latin typeface="Consolas" panose="020B0609020204030204" pitchFamily="49" charset="0"/>
              </a:rPr>
              <a:t>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&lt;div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dropdown-menu</a:t>
            </a:r>
            <a:r>
              <a:rPr lang="hu-HU" sz="1600" dirty="0">
                <a:latin typeface="Consolas" panose="020B0609020204030204" pitchFamily="49" charset="0"/>
              </a:rPr>
              <a:t>"&gt;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  &lt;a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dropdown-item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href</a:t>
            </a:r>
            <a:r>
              <a:rPr lang="hu-HU" sz="1600" dirty="0">
                <a:latin typeface="Consolas" panose="020B0609020204030204" pitchFamily="49" charset="0"/>
              </a:rPr>
              <a:t>="#"&gt;Link 1&lt;/a&gt;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  &lt;a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dropdown-item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href</a:t>
            </a:r>
            <a:r>
              <a:rPr lang="hu-HU" sz="1600" dirty="0">
                <a:latin typeface="Consolas" panose="020B0609020204030204" pitchFamily="49" charset="0"/>
              </a:rPr>
              <a:t>="#"&gt;Link 2&lt;/a&gt;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  &lt;a </a:t>
            </a:r>
            <a:r>
              <a:rPr lang="hu-HU" sz="1600" dirty="0" err="1">
                <a:latin typeface="Consolas" panose="020B0609020204030204" pitchFamily="49" charset="0"/>
              </a:rPr>
              <a:t>class</a:t>
            </a:r>
            <a:r>
              <a:rPr lang="hu-HU" sz="1600" dirty="0">
                <a:latin typeface="Consolas" panose="020B0609020204030204" pitchFamily="49" charset="0"/>
              </a:rPr>
              <a:t>="</a:t>
            </a:r>
            <a:r>
              <a:rPr lang="hu-HU" sz="1600" dirty="0" err="1">
                <a:latin typeface="Consolas" panose="020B0609020204030204" pitchFamily="49" charset="0"/>
              </a:rPr>
              <a:t>dropdown-item</a:t>
            </a:r>
            <a:r>
              <a:rPr lang="hu-HU" sz="1600" dirty="0">
                <a:latin typeface="Consolas" panose="020B0609020204030204" pitchFamily="49" charset="0"/>
              </a:rPr>
              <a:t>" </a:t>
            </a:r>
            <a:r>
              <a:rPr lang="hu-HU" sz="1600" dirty="0" err="1">
                <a:latin typeface="Consolas" panose="020B0609020204030204" pitchFamily="49" charset="0"/>
              </a:rPr>
              <a:t>href</a:t>
            </a:r>
            <a:r>
              <a:rPr lang="hu-HU" sz="1600" dirty="0">
                <a:latin typeface="Consolas" panose="020B0609020204030204" pitchFamily="49" charset="0"/>
              </a:rPr>
              <a:t>="#"&gt;Link 3&lt;/a&gt;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  &lt;/div&gt;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>
                <a:latin typeface="Consolas" panose="020B0609020204030204" pitchFamily="49" charset="0"/>
              </a:rPr>
              <a:t>&lt;/div&gt;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DD5A25C-7CC4-4BF1-BBCF-07537201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2376264" cy="18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6456"/>
      </p:ext>
    </p:extLst>
  </p:cSld>
  <p:clrMapOvr>
    <a:masterClrMapping/>
  </p:clrMapOvr>
  <p:transition spd="med"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gombok.html </a:t>
            </a:r>
            <a:r>
              <a:rPr lang="hu-HU" dirty="0"/>
              <a:t>oldalt.  Formázzuk meg a következőképpen: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67</a:t>
            </a:fld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9BAD0CE-E7B1-45A3-B857-2EF8A73A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82" y="2132856"/>
            <a:ext cx="5143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389"/>
      </p:ext>
    </p:extLst>
  </p:cSld>
  <p:clrMapOvr>
    <a:masterClrMapping/>
  </p:clrMapOvr>
  <p:transition spd="med"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BDB1B9-390A-4441-854C-0173F1B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Navigáció Hamburger menüvel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F5D285-5BE8-45E8-9FAA-20B81FA4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93" y="1930448"/>
            <a:ext cx="8352926" cy="4261769"/>
          </a:xfrm>
        </p:spPr>
        <p:txBody>
          <a:bodyPr>
            <a:normAutofit lnSpcReduction="10000"/>
          </a:bodyPr>
          <a:lstStyle/>
          <a:p>
            <a:r>
              <a:rPr lang="hu-HU" sz="1200" dirty="0">
                <a:latin typeface="Consolas" panose="020B0609020204030204" pitchFamily="49" charset="0"/>
              </a:rPr>
              <a:t>&lt;</a:t>
            </a:r>
            <a:r>
              <a:rPr lang="hu-HU" sz="1200" dirty="0" err="1">
                <a:latin typeface="Consolas" panose="020B0609020204030204" pitchFamily="49" charset="0"/>
              </a:rPr>
              <a:t>nav</a:t>
            </a:r>
            <a:r>
              <a:rPr lang="hu-HU" sz="1200" dirty="0">
                <a:latin typeface="Consolas" panose="020B0609020204030204" pitchFamily="49" charset="0"/>
              </a:rPr>
              <a:t>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navbar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navbar</a:t>
            </a:r>
            <a:r>
              <a:rPr lang="hu-HU" sz="1200" dirty="0">
                <a:latin typeface="Consolas" panose="020B0609020204030204" pitchFamily="49" charset="0"/>
              </a:rPr>
              <a:t>-</a:t>
            </a:r>
            <a:r>
              <a:rPr lang="hu-HU" sz="1200" dirty="0" err="1">
                <a:latin typeface="Consolas" panose="020B0609020204030204" pitchFamily="49" charset="0"/>
              </a:rPr>
              <a:t>expand</a:t>
            </a:r>
            <a:r>
              <a:rPr lang="hu-HU" sz="1200" dirty="0">
                <a:latin typeface="Consolas" panose="020B0609020204030204" pitchFamily="49" charset="0"/>
              </a:rPr>
              <a:t>-md </a:t>
            </a:r>
            <a:r>
              <a:rPr lang="hu-HU" sz="1200" dirty="0" err="1">
                <a:latin typeface="Consolas" panose="020B0609020204030204" pitchFamily="49" charset="0"/>
              </a:rPr>
              <a:t>bg-dark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navbar-dark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&lt;!-- </a:t>
            </a:r>
            <a:r>
              <a:rPr lang="hu-HU" sz="1200" dirty="0" err="1">
                <a:latin typeface="Consolas" panose="020B0609020204030204" pitchFamily="49" charset="0"/>
              </a:rPr>
              <a:t>Brand</a:t>
            </a:r>
            <a:r>
              <a:rPr lang="hu-HU" sz="1200" dirty="0">
                <a:latin typeface="Consolas" panose="020B0609020204030204" pitchFamily="49" charset="0"/>
              </a:rPr>
              <a:t> --&gt;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&lt;a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navbar-brand</a:t>
            </a:r>
            <a:r>
              <a:rPr lang="hu-HU" sz="1200" dirty="0">
                <a:latin typeface="Consolas" panose="020B0609020204030204" pitchFamily="49" charset="0"/>
              </a:rPr>
              <a:t>" </a:t>
            </a:r>
            <a:r>
              <a:rPr lang="hu-HU" sz="1200" dirty="0" err="1">
                <a:latin typeface="Consolas" panose="020B0609020204030204" pitchFamily="49" charset="0"/>
              </a:rPr>
              <a:t>href</a:t>
            </a:r>
            <a:r>
              <a:rPr lang="hu-HU" sz="1200" dirty="0">
                <a:latin typeface="Consolas" panose="020B0609020204030204" pitchFamily="49" charset="0"/>
              </a:rPr>
              <a:t>="#"&gt;</a:t>
            </a:r>
            <a:r>
              <a:rPr lang="hu-HU" sz="1200" dirty="0" err="1">
                <a:latin typeface="Consolas" panose="020B0609020204030204" pitchFamily="49" charset="0"/>
              </a:rPr>
              <a:t>Navbar</a:t>
            </a:r>
            <a:r>
              <a:rPr lang="hu-HU" sz="1200" dirty="0">
                <a:latin typeface="Consolas" panose="020B0609020204030204" pitchFamily="49" charset="0"/>
              </a:rPr>
              <a:t>&lt;/a&gt;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&lt;!-- </a:t>
            </a:r>
            <a:r>
              <a:rPr lang="hu-HU" sz="1200" dirty="0" err="1">
                <a:latin typeface="Consolas" panose="020B0609020204030204" pitchFamily="49" charset="0"/>
              </a:rPr>
              <a:t>Toggler</a:t>
            </a:r>
            <a:r>
              <a:rPr lang="hu-HU" sz="1200" dirty="0">
                <a:latin typeface="Consolas" panose="020B0609020204030204" pitchFamily="49" charset="0"/>
              </a:rPr>
              <a:t>/</a:t>
            </a:r>
            <a:r>
              <a:rPr lang="hu-HU" sz="1200" dirty="0" err="1">
                <a:latin typeface="Consolas" panose="020B0609020204030204" pitchFamily="49" charset="0"/>
              </a:rPr>
              <a:t>collapsibe</a:t>
            </a:r>
            <a:r>
              <a:rPr lang="hu-HU" sz="1200" dirty="0">
                <a:latin typeface="Consolas" panose="020B0609020204030204" pitchFamily="49" charset="0"/>
              </a:rPr>
              <a:t> Button --&gt;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</a:t>
            </a:r>
            <a:r>
              <a:rPr lang="hu-HU" sz="1200" dirty="0" err="1">
                <a:latin typeface="Consolas" panose="020B0609020204030204" pitchFamily="49" charset="0"/>
              </a:rPr>
              <a:t>button</a:t>
            </a:r>
            <a:r>
              <a:rPr lang="hu-HU" sz="1200" dirty="0">
                <a:latin typeface="Consolas" panose="020B0609020204030204" pitchFamily="49" charset="0"/>
              </a:rPr>
              <a:t>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navbar-toggler</a:t>
            </a:r>
            <a:r>
              <a:rPr lang="hu-HU" sz="1200" dirty="0">
                <a:latin typeface="Consolas" panose="020B0609020204030204" pitchFamily="49" charset="0"/>
              </a:rPr>
              <a:t>" </a:t>
            </a:r>
            <a:r>
              <a:rPr lang="hu-HU" sz="1200" dirty="0" err="1">
                <a:latin typeface="Consolas" panose="020B0609020204030204" pitchFamily="49" charset="0"/>
              </a:rPr>
              <a:t>type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button</a:t>
            </a:r>
            <a:r>
              <a:rPr lang="hu-HU" sz="1200" dirty="0">
                <a:latin typeface="Consolas" panose="020B0609020204030204" pitchFamily="49" charset="0"/>
              </a:rPr>
              <a:t>" </a:t>
            </a:r>
            <a:r>
              <a:rPr lang="hu-HU" sz="1200" dirty="0" err="1">
                <a:latin typeface="Consolas" panose="020B0609020204030204" pitchFamily="49" charset="0"/>
              </a:rPr>
              <a:t>data-toggle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collapse</a:t>
            </a:r>
            <a:r>
              <a:rPr lang="hu-HU" sz="1200" dirty="0">
                <a:latin typeface="Consolas" panose="020B0609020204030204" pitchFamily="49" charset="0"/>
              </a:rPr>
              <a:t>" </a:t>
            </a:r>
            <a:r>
              <a:rPr lang="hu-HU" sz="1200" dirty="0" err="1">
                <a:latin typeface="Consolas" panose="020B0609020204030204" pitchFamily="49" charset="0"/>
              </a:rPr>
              <a:t>data-target</a:t>
            </a:r>
            <a:r>
              <a:rPr lang="hu-HU" sz="1200" dirty="0">
                <a:latin typeface="Consolas" panose="020B0609020204030204" pitchFamily="49" charset="0"/>
              </a:rPr>
              <a:t>="#</a:t>
            </a:r>
            <a:r>
              <a:rPr lang="hu-HU" sz="1200" dirty="0" err="1">
                <a:latin typeface="Consolas" panose="020B0609020204030204" pitchFamily="49" charset="0"/>
              </a:rPr>
              <a:t>collapsibleNavbar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&lt;</a:t>
            </a:r>
            <a:r>
              <a:rPr lang="hu-HU" sz="1200" dirty="0" err="1">
                <a:latin typeface="Consolas" panose="020B0609020204030204" pitchFamily="49" charset="0"/>
              </a:rPr>
              <a:t>span</a:t>
            </a:r>
            <a:r>
              <a:rPr lang="hu-HU" sz="1200" dirty="0">
                <a:latin typeface="Consolas" panose="020B0609020204030204" pitchFamily="49" charset="0"/>
              </a:rPr>
              <a:t>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navbar-toggler-icon</a:t>
            </a:r>
            <a:r>
              <a:rPr lang="hu-HU" sz="1200" dirty="0">
                <a:latin typeface="Consolas" panose="020B0609020204030204" pitchFamily="49" charset="0"/>
              </a:rPr>
              <a:t>"&gt;&lt;/</a:t>
            </a:r>
            <a:r>
              <a:rPr lang="hu-HU" sz="1200" dirty="0" err="1">
                <a:latin typeface="Consolas" panose="020B0609020204030204" pitchFamily="49" charset="0"/>
              </a:rPr>
              <a:t>span</a:t>
            </a:r>
            <a:r>
              <a:rPr lang="hu-HU" sz="1200" dirty="0">
                <a:latin typeface="Consolas" panose="020B0609020204030204" pitchFamily="49" charset="0"/>
              </a:rPr>
              <a:t>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&lt;/</a:t>
            </a:r>
            <a:r>
              <a:rPr lang="hu-HU" sz="1200" dirty="0" err="1">
                <a:latin typeface="Consolas" panose="020B0609020204030204" pitchFamily="49" charset="0"/>
              </a:rPr>
              <a:t>button</a:t>
            </a:r>
            <a:r>
              <a:rPr lang="hu-HU" sz="1200" dirty="0">
                <a:latin typeface="Consolas" panose="020B0609020204030204" pitchFamily="49" charset="0"/>
              </a:rPr>
              <a:t>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&lt;!-- </a:t>
            </a:r>
            <a:r>
              <a:rPr lang="hu-HU" sz="1200" dirty="0" err="1">
                <a:latin typeface="Consolas" panose="020B0609020204030204" pitchFamily="49" charset="0"/>
              </a:rPr>
              <a:t>Navbar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links</a:t>
            </a:r>
            <a:r>
              <a:rPr lang="hu-HU" sz="1200" dirty="0">
                <a:latin typeface="Consolas" panose="020B0609020204030204" pitchFamily="49" charset="0"/>
              </a:rPr>
              <a:t> --&gt;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&lt;div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collapse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latin typeface="Consolas" panose="020B0609020204030204" pitchFamily="49" charset="0"/>
              </a:rPr>
              <a:t>navbar-collapse</a:t>
            </a:r>
            <a:r>
              <a:rPr lang="hu-HU" sz="1200" dirty="0">
                <a:latin typeface="Consolas" panose="020B0609020204030204" pitchFamily="49" charset="0"/>
              </a:rPr>
              <a:t>" </a:t>
            </a:r>
            <a:r>
              <a:rPr lang="hu-HU" sz="1200" dirty="0" err="1">
                <a:latin typeface="Consolas" panose="020B0609020204030204" pitchFamily="49" charset="0"/>
              </a:rPr>
              <a:t>id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collapsibleNavbar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&lt;</a:t>
            </a:r>
            <a:r>
              <a:rPr lang="hu-HU" sz="1200" dirty="0" err="1">
                <a:latin typeface="Consolas" panose="020B0609020204030204" pitchFamily="49" charset="0"/>
              </a:rPr>
              <a:t>ul</a:t>
            </a:r>
            <a:r>
              <a:rPr lang="hu-HU" sz="1200" dirty="0">
                <a:latin typeface="Consolas" panose="020B0609020204030204" pitchFamily="49" charset="0"/>
              </a:rPr>
              <a:t>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navbar-nav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&lt;li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nav-item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  &lt;a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</a:t>
            </a:r>
            <a:r>
              <a:rPr lang="hu-HU" sz="1200" dirty="0">
                <a:latin typeface="Consolas" panose="020B0609020204030204" pitchFamily="49" charset="0"/>
              </a:rPr>
              <a:t>-link" </a:t>
            </a:r>
            <a:r>
              <a:rPr lang="hu-HU" sz="1200" dirty="0" err="1">
                <a:latin typeface="Consolas" panose="020B0609020204030204" pitchFamily="49" charset="0"/>
              </a:rPr>
              <a:t>href</a:t>
            </a:r>
            <a:r>
              <a:rPr lang="hu-HU" sz="1200" dirty="0">
                <a:latin typeface="Consolas" panose="020B0609020204030204" pitchFamily="49" charset="0"/>
              </a:rPr>
              <a:t>="#"&gt;Link&lt;/a&gt;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&lt;/li&gt;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&lt;li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nav-item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  &lt;a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</a:t>
            </a:r>
            <a:r>
              <a:rPr lang="hu-HU" sz="1200" dirty="0">
                <a:latin typeface="Consolas" panose="020B0609020204030204" pitchFamily="49" charset="0"/>
              </a:rPr>
              <a:t>-link" </a:t>
            </a:r>
            <a:r>
              <a:rPr lang="hu-HU" sz="1200" dirty="0" err="1">
                <a:latin typeface="Consolas" panose="020B0609020204030204" pitchFamily="49" charset="0"/>
              </a:rPr>
              <a:t>href</a:t>
            </a:r>
            <a:r>
              <a:rPr lang="hu-HU" sz="1200" dirty="0">
                <a:latin typeface="Consolas" panose="020B0609020204030204" pitchFamily="49" charset="0"/>
              </a:rPr>
              <a:t>="#"&gt;Link&lt;/a&gt;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&lt;/li&gt;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&lt;li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nav-item</a:t>
            </a:r>
            <a:r>
              <a:rPr lang="hu-HU" sz="1200" dirty="0">
                <a:latin typeface="Consolas" panose="020B0609020204030204" pitchFamily="49" charset="0"/>
              </a:rPr>
              <a:t>"&gt;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  &lt;a </a:t>
            </a:r>
            <a:r>
              <a:rPr lang="hu-HU" sz="1200" dirty="0" err="1">
                <a:latin typeface="Consolas" panose="020B0609020204030204" pitchFamily="49" charset="0"/>
              </a:rPr>
              <a:t>class</a:t>
            </a:r>
            <a:r>
              <a:rPr lang="hu-HU" sz="1200" dirty="0">
                <a:latin typeface="Consolas" panose="020B0609020204030204" pitchFamily="49" charset="0"/>
              </a:rPr>
              <a:t>="</a:t>
            </a:r>
            <a:r>
              <a:rPr lang="hu-HU" sz="1200" dirty="0" err="1">
                <a:latin typeface="Consolas" panose="020B0609020204030204" pitchFamily="49" charset="0"/>
              </a:rPr>
              <a:t>nav</a:t>
            </a:r>
            <a:r>
              <a:rPr lang="hu-HU" sz="1200" dirty="0">
                <a:latin typeface="Consolas" panose="020B0609020204030204" pitchFamily="49" charset="0"/>
              </a:rPr>
              <a:t>-link" </a:t>
            </a:r>
            <a:r>
              <a:rPr lang="hu-HU" sz="1200" dirty="0" err="1">
                <a:latin typeface="Consolas" panose="020B0609020204030204" pitchFamily="49" charset="0"/>
              </a:rPr>
              <a:t>href</a:t>
            </a:r>
            <a:r>
              <a:rPr lang="hu-HU" sz="1200" dirty="0">
                <a:latin typeface="Consolas" panose="020B0609020204030204" pitchFamily="49" charset="0"/>
              </a:rPr>
              <a:t>="#"&gt;Link&lt;/a&gt;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  &lt;/li&gt; 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  &lt;/</a:t>
            </a:r>
            <a:r>
              <a:rPr lang="hu-HU" sz="1200" dirty="0" err="1">
                <a:latin typeface="Consolas" panose="020B0609020204030204" pitchFamily="49" charset="0"/>
              </a:rPr>
              <a:t>ul</a:t>
            </a:r>
            <a:r>
              <a:rPr lang="hu-HU" sz="1200" dirty="0">
                <a:latin typeface="Consolas" panose="020B0609020204030204" pitchFamily="49" charset="0"/>
              </a:rPr>
              <a:t>&gt;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  &lt;/div&gt; 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latin typeface="Consolas" panose="020B0609020204030204" pitchFamily="49" charset="0"/>
              </a:rPr>
              <a:t>&lt;/</a:t>
            </a:r>
            <a:r>
              <a:rPr lang="hu-HU" sz="1200" dirty="0" err="1">
                <a:latin typeface="Consolas" panose="020B0609020204030204" pitchFamily="49" charset="0"/>
              </a:rPr>
              <a:t>nav</a:t>
            </a:r>
            <a:r>
              <a:rPr lang="hu-HU" sz="1200" dirty="0">
                <a:latin typeface="Consolas" panose="020B0609020204030204" pitchFamily="49" charset="0"/>
              </a:rPr>
              <a:t>&gt;</a:t>
            </a:r>
            <a:endParaRPr lang="hu-HU" sz="1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E20A8D-BE76-408E-9EC0-160BA000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68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24343F4-EDE3-4F2F-8003-1525B9D3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" y="1292494"/>
            <a:ext cx="9144000" cy="61166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7A06BDD-86CC-475B-AF1F-B49688568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" y="708016"/>
            <a:ext cx="9144000" cy="584478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E01F1F76-1DFA-4F84-A85D-6D4491ED6A1E}"/>
              </a:ext>
            </a:extLst>
          </p:cNvPr>
          <p:cNvSpPr/>
          <p:nvPr/>
        </p:nvSpPr>
        <p:spPr>
          <a:xfrm>
            <a:off x="2339752" y="6449764"/>
            <a:ext cx="74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4"/>
              </a:rPr>
              <a:t>https://www.w3schools.com/bootstrap4/bootstrap_navbar.asp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975242"/>
      </p:ext>
    </p:extLst>
  </p:cSld>
  <p:clrMapOvr>
    <a:masterClrMapping/>
  </p:clrMapOvr>
  <p:transition spd="med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navigacio.html </a:t>
            </a:r>
            <a:r>
              <a:rPr lang="hu-HU" dirty="0"/>
              <a:t>oldalt.  Készítsük el az alábbi, automatikusan összecsukódó menüsort: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96F39C4-E481-4FD6-823A-79CFE379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04"/>
            <a:ext cx="9144000" cy="72019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E4AD42-02E3-4931-93FE-F5B1B248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04" y="3838327"/>
            <a:ext cx="9144000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6591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paraméterek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 </a:t>
            </a:r>
            <a:r>
              <a:rPr lang="hu-HU" sz="2800" b="1" dirty="0" err="1"/>
              <a:t>width</a:t>
            </a:r>
            <a:r>
              <a:rPr lang="hu-HU" sz="2800" b="1" dirty="0"/>
              <a:t>:</a:t>
            </a:r>
            <a:r>
              <a:rPr lang="hu-HU" sz="2800" dirty="0"/>
              <a:t>  a </a:t>
            </a:r>
            <a:r>
              <a:rPr lang="hu-HU" sz="2800" dirty="0" err="1"/>
              <a:t>viewport</a:t>
            </a:r>
            <a:r>
              <a:rPr lang="hu-HU" sz="2800" dirty="0"/>
              <a:t> szélessége.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Ez lehet egy konkrét érték (pl. 500),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FFFF00"/>
                </a:solidFill>
              </a:rPr>
              <a:t>device-width</a:t>
            </a:r>
            <a:r>
              <a:rPr lang="hu-HU" dirty="0">
                <a:solidFill>
                  <a:srgbClr val="FFFF00"/>
                </a:solidFill>
              </a:rPr>
              <a:t>:</a:t>
            </a:r>
            <a:r>
              <a:rPr lang="hu-HU" dirty="0"/>
              <a:t> az aktuális eszköz kijelzőjének szélessége</a:t>
            </a:r>
          </a:p>
          <a:p>
            <a:pPr lvl="1"/>
            <a:r>
              <a:rPr lang="hu-HU" sz="2800" b="1" dirty="0" err="1"/>
              <a:t>height</a:t>
            </a:r>
            <a:r>
              <a:rPr lang="hu-HU" sz="2800" b="1" dirty="0"/>
              <a:t>:</a:t>
            </a:r>
            <a:r>
              <a:rPr lang="hu-HU" sz="2800" dirty="0"/>
              <a:t> a </a:t>
            </a:r>
            <a:r>
              <a:rPr lang="hu-HU" sz="2800" dirty="0" err="1"/>
              <a:t>viewport</a:t>
            </a:r>
            <a:r>
              <a:rPr lang="hu-HU" sz="2800" dirty="0"/>
              <a:t> magassága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Ez lehet egy konkrét érték (pl. 500),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FFFF00"/>
                </a:solidFill>
              </a:rPr>
              <a:t>device-heigth</a:t>
            </a:r>
            <a:r>
              <a:rPr lang="hu-HU" dirty="0">
                <a:solidFill>
                  <a:srgbClr val="FFFF00"/>
                </a:solidFill>
              </a:rPr>
              <a:t>:</a:t>
            </a:r>
            <a:r>
              <a:rPr lang="hu-HU" dirty="0"/>
              <a:t> az aktuális eszköz kijelzőjének magassága (ritkábban használatos)</a:t>
            </a:r>
          </a:p>
          <a:p>
            <a:r>
              <a:rPr lang="hu-HU" sz="2800" b="1" dirty="0" err="1"/>
              <a:t>initial-scale</a:t>
            </a:r>
            <a:r>
              <a:rPr lang="hu-HU" sz="2800" dirty="0"/>
              <a:t>: </a:t>
            </a:r>
            <a:r>
              <a:rPr lang="hu-HU" dirty="0"/>
              <a:t>alapértelmezett nagyítási szint, ami az oldal első betöltésekor lesz érvényes</a:t>
            </a:r>
            <a:r>
              <a:rPr lang="hu-HU" sz="2800" dirty="0"/>
              <a:t>.</a:t>
            </a:r>
          </a:p>
          <a:p>
            <a:endParaRPr lang="en-US" sz="2800" dirty="0"/>
          </a:p>
          <a:p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67890"/>
      </p:ext>
    </p:extLst>
  </p:cSld>
  <p:clrMapOvr>
    <a:masterClrMapping/>
  </p:clrMapOvr>
  <p:transition spd="med">
    <p:wipe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69735"/>
            <a:ext cx="3394720" cy="4625609"/>
          </a:xfrm>
        </p:spPr>
        <p:txBody>
          <a:bodyPr>
            <a:normAutofit/>
          </a:bodyPr>
          <a:lstStyle/>
          <a:p>
            <a:r>
              <a:rPr lang="hu-HU" sz="2400" dirty="0"/>
              <a:t>Minden űrlapelemhez globális stílusbeállítás tartozik, ezeken felül használhatjuk:</a:t>
            </a:r>
          </a:p>
          <a:p>
            <a:pPr lvl="1"/>
            <a:r>
              <a:rPr lang="hu-HU" sz="2000" dirty="0">
                <a:solidFill>
                  <a:srgbClr val="7030A0"/>
                </a:solidFill>
              </a:rPr>
              <a:t>.</a:t>
            </a:r>
            <a:r>
              <a:rPr lang="hu-HU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form-control</a:t>
            </a:r>
            <a:r>
              <a:rPr lang="hu-HU" sz="2000" dirty="0"/>
              <a:t>: teljes szélességű (100%) lesz az űrlapelem</a:t>
            </a:r>
          </a:p>
          <a:p>
            <a:pPr lvl="1"/>
            <a:r>
              <a:rPr lang="hu-HU" sz="2000" dirty="0">
                <a:solidFill>
                  <a:srgbClr val="7030A0"/>
                </a:solidFill>
              </a:rPr>
              <a:t>.</a:t>
            </a:r>
            <a:r>
              <a:rPr lang="hu-HU" sz="2000" dirty="0" err="1">
                <a:solidFill>
                  <a:srgbClr val="7030A0"/>
                </a:solidFill>
                <a:highlight>
                  <a:srgbClr val="FFFF00"/>
                </a:highlight>
              </a:rPr>
              <a:t>form-group</a:t>
            </a:r>
            <a:r>
              <a:rPr lang="hu-HU" sz="2000" dirty="0"/>
              <a:t>: a címkék és űrlapmezők optimális </a:t>
            </a:r>
            <a:r>
              <a:rPr lang="hu-HU" sz="2000" dirty="0" err="1"/>
              <a:t>csoporto-sításához</a:t>
            </a:r>
            <a:r>
              <a:rPr lang="hu-HU" sz="2000" dirty="0"/>
              <a:t> szükséges.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2938BC-70E9-460E-91B0-5B1C0E353FB5}" type="slidenum">
              <a:rPr kumimoji="0" lang="hu-HU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hu-HU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77" y="543964"/>
            <a:ext cx="3173667" cy="19119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3620234" y="2534929"/>
            <a:ext cx="55104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div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form-group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label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"exampleInputEmail1"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Email 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address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label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&lt;input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"email"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form-control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b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"exampleInputEmail1"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placeholder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"Email"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div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div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checkbox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label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&gt;&lt;input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checkbox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out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label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div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button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btn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btn-default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button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br>
              <a:rPr kumimoji="0" lang="hu-H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hu-HU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1E43190-25D3-4259-8DD2-B458669DCEF6}"/>
              </a:ext>
            </a:extLst>
          </p:cNvPr>
          <p:cNvSpPr/>
          <p:nvPr/>
        </p:nvSpPr>
        <p:spPr>
          <a:xfrm>
            <a:off x="251520" y="6407453"/>
            <a:ext cx="826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https://www.w3schools.com/bootstrap4/bootstrap_forms.asp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015116"/>
      </p:ext>
    </p:extLst>
  </p:cSld>
  <p:clrMapOvr>
    <a:masterClrMapping/>
  </p:clrMapOvr>
  <p:transition spd="med"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B7C30-48AF-447F-AD4D-0F87D083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Carousel</a:t>
            </a:r>
            <a:r>
              <a:rPr lang="hu-HU" dirty="0"/>
              <a:t> (lapozható média)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3CAD9-5459-432F-B0D7-6D0FE1D2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>
                <a:latin typeface="Consolas" panose="020B0609020204030204" pitchFamily="49" charset="0"/>
              </a:rPr>
              <a:t>&lt;div </a:t>
            </a:r>
            <a:r>
              <a:rPr lang="hu-HU" dirty="0" err="1">
                <a:latin typeface="Consolas" panose="020B0609020204030204" pitchFamily="49" charset="0"/>
              </a:rPr>
              <a:t>id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demo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slide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data-ride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&lt;!-- </a:t>
            </a:r>
            <a:r>
              <a:rPr lang="hu-HU" dirty="0" err="1">
                <a:latin typeface="Consolas" panose="020B0609020204030204" pitchFamily="49" charset="0"/>
              </a:rPr>
              <a:t>Indicators</a:t>
            </a:r>
            <a:r>
              <a:rPr lang="hu-HU" dirty="0">
                <a:latin typeface="Consolas" panose="020B0609020204030204" pitchFamily="49" charset="0"/>
              </a:rPr>
              <a:t> --&gt;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</a:t>
            </a:r>
            <a:r>
              <a:rPr lang="hu-HU" dirty="0" err="1">
                <a:latin typeface="Consolas" panose="020B0609020204030204" pitchFamily="49" charset="0"/>
              </a:rPr>
              <a:t>ul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carousel-indicators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&lt;li </a:t>
            </a:r>
            <a:r>
              <a:rPr lang="hu-HU" dirty="0" err="1">
                <a:latin typeface="Consolas" panose="020B0609020204030204" pitchFamily="49" charset="0"/>
              </a:rPr>
              <a:t>data-target</a:t>
            </a:r>
            <a:r>
              <a:rPr lang="hu-HU" dirty="0">
                <a:latin typeface="Consolas" panose="020B0609020204030204" pitchFamily="49" charset="0"/>
              </a:rPr>
              <a:t>="#</a:t>
            </a:r>
            <a:r>
              <a:rPr lang="hu-HU" dirty="0" err="1">
                <a:latin typeface="Consolas" panose="020B0609020204030204" pitchFamily="49" charset="0"/>
              </a:rPr>
              <a:t>demo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data-slide-to</a:t>
            </a:r>
            <a:r>
              <a:rPr lang="hu-HU" dirty="0">
                <a:latin typeface="Consolas" panose="020B0609020204030204" pitchFamily="49" charset="0"/>
              </a:rPr>
              <a:t>="0"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active</a:t>
            </a:r>
            <a:r>
              <a:rPr lang="hu-HU" dirty="0">
                <a:latin typeface="Consolas" panose="020B0609020204030204" pitchFamily="49" charset="0"/>
              </a:rPr>
              <a:t>"&gt;&lt;/li&gt;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&lt;li </a:t>
            </a:r>
            <a:r>
              <a:rPr lang="hu-HU" dirty="0" err="1">
                <a:latin typeface="Consolas" panose="020B0609020204030204" pitchFamily="49" charset="0"/>
              </a:rPr>
              <a:t>data-target</a:t>
            </a:r>
            <a:r>
              <a:rPr lang="hu-HU" dirty="0">
                <a:latin typeface="Consolas" panose="020B0609020204030204" pitchFamily="49" charset="0"/>
              </a:rPr>
              <a:t>="#</a:t>
            </a:r>
            <a:r>
              <a:rPr lang="hu-HU" dirty="0" err="1">
                <a:latin typeface="Consolas" panose="020B0609020204030204" pitchFamily="49" charset="0"/>
              </a:rPr>
              <a:t>demo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data-slide-to</a:t>
            </a:r>
            <a:r>
              <a:rPr lang="hu-HU" dirty="0">
                <a:latin typeface="Consolas" panose="020B0609020204030204" pitchFamily="49" charset="0"/>
              </a:rPr>
              <a:t>="1"&gt;&lt;/li&gt;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&lt;li </a:t>
            </a:r>
            <a:r>
              <a:rPr lang="hu-HU" dirty="0" err="1">
                <a:latin typeface="Consolas" panose="020B0609020204030204" pitchFamily="49" charset="0"/>
              </a:rPr>
              <a:t>data-target</a:t>
            </a:r>
            <a:r>
              <a:rPr lang="hu-HU" dirty="0">
                <a:latin typeface="Consolas" panose="020B0609020204030204" pitchFamily="49" charset="0"/>
              </a:rPr>
              <a:t>="#</a:t>
            </a:r>
            <a:r>
              <a:rPr lang="hu-HU" dirty="0" err="1">
                <a:latin typeface="Consolas" panose="020B0609020204030204" pitchFamily="49" charset="0"/>
              </a:rPr>
              <a:t>demo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data-slide-to</a:t>
            </a:r>
            <a:r>
              <a:rPr lang="hu-HU" dirty="0">
                <a:latin typeface="Consolas" panose="020B0609020204030204" pitchFamily="49" charset="0"/>
              </a:rPr>
              <a:t>="2"&gt;&lt;/li&gt;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&lt;/</a:t>
            </a:r>
            <a:r>
              <a:rPr lang="hu-HU" dirty="0" err="1">
                <a:latin typeface="Consolas" panose="020B0609020204030204" pitchFamily="49" charset="0"/>
              </a:rPr>
              <a:t>ul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&lt;!-- The </a:t>
            </a:r>
            <a:r>
              <a:rPr lang="hu-HU" dirty="0" err="1">
                <a:latin typeface="Consolas" panose="020B0609020204030204" pitchFamily="49" charset="0"/>
              </a:rPr>
              <a:t>slideshow</a:t>
            </a:r>
            <a:r>
              <a:rPr lang="hu-HU" dirty="0">
                <a:latin typeface="Consolas" panose="020B0609020204030204" pitchFamily="49" charset="0"/>
              </a:rPr>
              <a:t> --&gt;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&lt;div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carousel-inner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&lt;div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carousel-item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active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  &lt;</a:t>
            </a:r>
            <a:r>
              <a:rPr lang="hu-HU" dirty="0" err="1">
                <a:latin typeface="Consolas" panose="020B0609020204030204" pitchFamily="49" charset="0"/>
              </a:rPr>
              <a:t>img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src</a:t>
            </a:r>
            <a:r>
              <a:rPr lang="hu-HU" dirty="0">
                <a:latin typeface="Consolas" panose="020B0609020204030204" pitchFamily="49" charset="0"/>
              </a:rPr>
              <a:t>="la.jpg" alt="Los Angeles"&gt;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&lt;/div&gt;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&lt;div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carousel-item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  &lt;</a:t>
            </a:r>
            <a:r>
              <a:rPr lang="hu-HU" dirty="0" err="1">
                <a:latin typeface="Consolas" panose="020B0609020204030204" pitchFamily="49" charset="0"/>
              </a:rPr>
              <a:t>img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src</a:t>
            </a:r>
            <a:r>
              <a:rPr lang="hu-HU" dirty="0">
                <a:latin typeface="Consolas" panose="020B0609020204030204" pitchFamily="49" charset="0"/>
              </a:rPr>
              <a:t>="chicago.jpg" alt="Chicago"&gt;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&lt;/div&gt;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&lt;div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carousel-item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  &lt;</a:t>
            </a:r>
            <a:r>
              <a:rPr lang="hu-HU" dirty="0" err="1">
                <a:latin typeface="Consolas" panose="020B0609020204030204" pitchFamily="49" charset="0"/>
              </a:rPr>
              <a:t>img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src</a:t>
            </a:r>
            <a:r>
              <a:rPr lang="hu-HU" dirty="0">
                <a:latin typeface="Consolas" panose="020B0609020204030204" pitchFamily="49" charset="0"/>
              </a:rPr>
              <a:t>="ny.jpg" alt="New York"&gt;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&lt;/div&gt;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&lt;/div&gt;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&lt;!-- </a:t>
            </a:r>
            <a:r>
              <a:rPr lang="hu-HU" dirty="0" err="1">
                <a:latin typeface="Consolas" panose="020B0609020204030204" pitchFamily="49" charset="0"/>
              </a:rPr>
              <a:t>Left</a:t>
            </a:r>
            <a:r>
              <a:rPr lang="hu-HU" dirty="0">
                <a:latin typeface="Consolas" panose="020B0609020204030204" pitchFamily="49" charset="0"/>
              </a:rPr>
              <a:t> and </a:t>
            </a:r>
            <a:r>
              <a:rPr lang="hu-HU" dirty="0" err="1">
                <a:latin typeface="Consolas" panose="020B0609020204030204" pitchFamily="49" charset="0"/>
              </a:rPr>
              <a:t>right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controls</a:t>
            </a:r>
            <a:r>
              <a:rPr lang="hu-HU" dirty="0">
                <a:latin typeface="Consolas" panose="020B0609020204030204" pitchFamily="49" charset="0"/>
              </a:rPr>
              <a:t> --&gt;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carousel-control-prev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</a:t>
            </a:r>
            <a:r>
              <a:rPr lang="hu-HU" dirty="0" err="1">
                <a:latin typeface="Consolas" panose="020B0609020204030204" pitchFamily="49" charset="0"/>
              </a:rPr>
              <a:t>demo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data-slide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prev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</a:t>
            </a:r>
            <a:r>
              <a:rPr lang="hu-HU" dirty="0" err="1">
                <a:latin typeface="Consolas" panose="020B0609020204030204" pitchFamily="49" charset="0"/>
              </a:rPr>
              <a:t>span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carousel-control-prev-icon</a:t>
            </a:r>
            <a:r>
              <a:rPr lang="hu-HU" dirty="0">
                <a:latin typeface="Consolas" panose="020B0609020204030204" pitchFamily="49" charset="0"/>
              </a:rPr>
              <a:t>"&gt;&lt;/</a:t>
            </a:r>
            <a:r>
              <a:rPr lang="hu-HU" dirty="0" err="1">
                <a:latin typeface="Consolas" panose="020B0609020204030204" pitchFamily="49" charset="0"/>
              </a:rPr>
              <a:t>span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&lt;/a&gt;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&lt;a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carousel-control-next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href</a:t>
            </a:r>
            <a:r>
              <a:rPr lang="hu-HU" dirty="0">
                <a:latin typeface="Consolas" panose="020B0609020204030204" pitchFamily="49" charset="0"/>
              </a:rPr>
              <a:t>="#</a:t>
            </a:r>
            <a:r>
              <a:rPr lang="hu-HU" dirty="0" err="1">
                <a:latin typeface="Consolas" panose="020B0609020204030204" pitchFamily="49" charset="0"/>
              </a:rPr>
              <a:t>demo</a:t>
            </a:r>
            <a:r>
              <a:rPr lang="hu-HU" dirty="0">
                <a:latin typeface="Consolas" panose="020B0609020204030204" pitchFamily="49" charset="0"/>
              </a:rPr>
              <a:t>" </a:t>
            </a:r>
            <a:r>
              <a:rPr lang="hu-HU" dirty="0" err="1">
                <a:latin typeface="Consolas" panose="020B0609020204030204" pitchFamily="49" charset="0"/>
              </a:rPr>
              <a:t>data-slide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next</a:t>
            </a:r>
            <a:r>
              <a:rPr lang="hu-HU" dirty="0">
                <a:latin typeface="Consolas" panose="020B0609020204030204" pitchFamily="49" charset="0"/>
              </a:rPr>
              <a:t>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  &lt;</a:t>
            </a:r>
            <a:r>
              <a:rPr lang="hu-HU" dirty="0" err="1">
                <a:latin typeface="Consolas" panose="020B0609020204030204" pitchFamily="49" charset="0"/>
              </a:rPr>
              <a:t>span</a:t>
            </a:r>
            <a:r>
              <a:rPr lang="hu-HU" dirty="0">
                <a:latin typeface="Consolas" panose="020B0609020204030204" pitchFamily="49" charset="0"/>
              </a:rPr>
              <a:t> </a:t>
            </a:r>
            <a:r>
              <a:rPr lang="hu-HU" dirty="0" err="1">
                <a:latin typeface="Consolas" panose="020B0609020204030204" pitchFamily="49" charset="0"/>
              </a:rPr>
              <a:t>class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carousel-control-next-icon</a:t>
            </a:r>
            <a:r>
              <a:rPr lang="hu-HU" dirty="0">
                <a:latin typeface="Consolas" panose="020B0609020204030204" pitchFamily="49" charset="0"/>
              </a:rPr>
              <a:t>"&gt;&lt;/</a:t>
            </a:r>
            <a:r>
              <a:rPr lang="hu-HU" dirty="0" err="1">
                <a:latin typeface="Consolas" panose="020B0609020204030204" pitchFamily="49" charset="0"/>
              </a:rPr>
              <a:t>span</a:t>
            </a:r>
            <a:r>
              <a:rPr lang="hu-HU" dirty="0">
                <a:latin typeface="Consolas" panose="020B0609020204030204" pitchFamily="49" charset="0"/>
              </a:rPr>
              <a:t>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  &lt;/a&gt;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>
                <a:latin typeface="Consolas" panose="020B0609020204030204" pitchFamily="49" charset="0"/>
              </a:rPr>
              <a:t>&lt;/div&gt;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45AF5F-E1B7-402A-9675-EDD77E00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71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614EE4-48EB-49B8-82B2-63682013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4" y="2632389"/>
            <a:ext cx="3491880" cy="159322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C780F8E-772D-42CD-A0C1-CF5164B92F9A}"/>
              </a:ext>
            </a:extLst>
          </p:cNvPr>
          <p:cNvSpPr/>
          <p:nvPr/>
        </p:nvSpPr>
        <p:spPr>
          <a:xfrm>
            <a:off x="611560" y="6196661"/>
            <a:ext cx="7488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https://www.w3schools.com/bootstrap4/bootstrap_carousel.asp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3448248"/>
      </p:ext>
    </p:extLst>
  </p:cSld>
  <p:clrMapOvr>
    <a:masterClrMapping/>
  </p:clrMapOvr>
  <p:transition spd="med"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Media </a:t>
            </a:r>
            <a:r>
              <a:rPr lang="hu-HU" dirty="0" err="1"/>
              <a:t>object</a:t>
            </a:r>
            <a:r>
              <a:rPr lang="hu-HU" dirty="0"/>
              <a:t> (média objektum)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621333" y="3283968"/>
            <a:ext cx="8758748" cy="2916807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hu-HU" sz="2400" dirty="0"/>
              <a:t>Példa:</a:t>
            </a:r>
            <a:br>
              <a:rPr lang="hu-HU" sz="2400" dirty="0"/>
            </a:br>
            <a:r>
              <a:rPr lang="hu-HU" sz="1800" dirty="0">
                <a:latin typeface="Consolas" panose="020B0609020204030204" pitchFamily="49" charset="0"/>
              </a:rPr>
              <a:t>&lt;div </a:t>
            </a:r>
            <a:r>
              <a:rPr lang="hu-HU" sz="1800" dirty="0" err="1">
                <a:latin typeface="Consolas" panose="020B0609020204030204" pitchFamily="49" charset="0"/>
              </a:rPr>
              <a:t>class</a:t>
            </a:r>
            <a:r>
              <a:rPr lang="hu-HU" sz="1800" dirty="0">
                <a:latin typeface="Consolas" panose="020B0609020204030204" pitchFamily="49" charset="0"/>
              </a:rPr>
              <a:t>="</a:t>
            </a:r>
            <a:r>
              <a:rPr lang="hu-HU" sz="1800" dirty="0" err="1">
                <a:latin typeface="Consolas" panose="020B0609020204030204" pitchFamily="49" charset="0"/>
              </a:rPr>
              <a:t>media</a:t>
            </a:r>
            <a:r>
              <a:rPr lang="hu-HU" sz="1800" dirty="0">
                <a:latin typeface="Consolas" panose="020B0609020204030204" pitchFamily="49" charset="0"/>
              </a:rPr>
              <a:t> </a:t>
            </a:r>
            <a:r>
              <a:rPr lang="hu-HU" sz="1800" dirty="0" err="1">
                <a:latin typeface="Consolas" panose="020B0609020204030204" pitchFamily="49" charset="0"/>
              </a:rPr>
              <a:t>border</a:t>
            </a:r>
            <a:r>
              <a:rPr lang="hu-HU" sz="1800" dirty="0">
                <a:latin typeface="Consolas" panose="020B0609020204030204" pitchFamily="49" charset="0"/>
              </a:rPr>
              <a:t> p-3"&gt;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>
                <a:latin typeface="Consolas" panose="020B0609020204030204" pitchFamily="49" charset="0"/>
              </a:rPr>
              <a:t>  &lt;</a:t>
            </a:r>
            <a:r>
              <a:rPr lang="hu-HU" sz="1800" dirty="0" err="1">
                <a:latin typeface="Consolas" panose="020B0609020204030204" pitchFamily="49" charset="0"/>
              </a:rPr>
              <a:t>img</a:t>
            </a:r>
            <a:r>
              <a:rPr lang="hu-HU" sz="1800" dirty="0">
                <a:latin typeface="Consolas" panose="020B0609020204030204" pitchFamily="49" charset="0"/>
              </a:rPr>
              <a:t> </a:t>
            </a:r>
            <a:r>
              <a:rPr lang="hu-HU" sz="1800" dirty="0" err="1">
                <a:latin typeface="Consolas" panose="020B0609020204030204" pitchFamily="49" charset="0"/>
              </a:rPr>
              <a:t>src</a:t>
            </a:r>
            <a:r>
              <a:rPr lang="hu-HU" sz="1800" dirty="0">
                <a:latin typeface="Consolas" panose="020B0609020204030204" pitchFamily="49" charset="0"/>
              </a:rPr>
              <a:t>="img_avatar3.png" alt="John </a:t>
            </a:r>
            <a:r>
              <a:rPr lang="hu-HU" sz="1800" dirty="0" err="1">
                <a:latin typeface="Consolas" panose="020B0609020204030204" pitchFamily="49" charset="0"/>
              </a:rPr>
              <a:t>Doe</a:t>
            </a:r>
            <a:r>
              <a:rPr lang="hu-HU" sz="1800" dirty="0">
                <a:latin typeface="Consolas" panose="020B0609020204030204" pitchFamily="49" charset="0"/>
              </a:rPr>
              <a:t>" </a:t>
            </a:r>
            <a:r>
              <a:rPr lang="hu-HU" sz="1800" dirty="0" err="1">
                <a:latin typeface="Consolas" panose="020B0609020204030204" pitchFamily="49" charset="0"/>
              </a:rPr>
              <a:t>class</a:t>
            </a:r>
            <a:r>
              <a:rPr lang="hu-HU" sz="1800" dirty="0">
                <a:latin typeface="Consolas" panose="020B0609020204030204" pitchFamily="49" charset="0"/>
              </a:rPr>
              <a:t>="mr-3 mt-3 </a:t>
            </a:r>
            <a:r>
              <a:rPr lang="hu-HU" sz="1800" dirty="0" err="1">
                <a:latin typeface="Consolas" panose="020B0609020204030204" pitchFamily="49" charset="0"/>
              </a:rPr>
              <a:t>rounded-circle</a:t>
            </a:r>
            <a:r>
              <a:rPr lang="hu-HU" sz="1800" dirty="0">
                <a:latin typeface="Consolas" panose="020B0609020204030204" pitchFamily="49" charset="0"/>
              </a:rPr>
              <a:t>" </a:t>
            </a:r>
            <a:r>
              <a:rPr lang="hu-HU" sz="1800" dirty="0" err="1">
                <a:latin typeface="Consolas" panose="020B0609020204030204" pitchFamily="49" charset="0"/>
              </a:rPr>
              <a:t>style</a:t>
            </a:r>
            <a:r>
              <a:rPr lang="hu-HU" sz="1800" dirty="0">
                <a:latin typeface="Consolas" panose="020B0609020204030204" pitchFamily="49" charset="0"/>
              </a:rPr>
              <a:t>="width:60px;"&gt;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>
                <a:latin typeface="Consolas" panose="020B0609020204030204" pitchFamily="49" charset="0"/>
              </a:rPr>
              <a:t>  &lt;div </a:t>
            </a:r>
            <a:r>
              <a:rPr lang="hu-HU" sz="1800" dirty="0" err="1">
                <a:latin typeface="Consolas" panose="020B0609020204030204" pitchFamily="49" charset="0"/>
              </a:rPr>
              <a:t>class</a:t>
            </a:r>
            <a:r>
              <a:rPr lang="hu-HU" sz="1800" dirty="0">
                <a:latin typeface="Consolas" panose="020B0609020204030204" pitchFamily="49" charset="0"/>
              </a:rPr>
              <a:t>="</a:t>
            </a:r>
            <a:r>
              <a:rPr lang="hu-HU" sz="1800" dirty="0" err="1">
                <a:latin typeface="Consolas" panose="020B0609020204030204" pitchFamily="49" charset="0"/>
              </a:rPr>
              <a:t>media</a:t>
            </a:r>
            <a:r>
              <a:rPr lang="hu-HU" sz="1800" dirty="0">
                <a:latin typeface="Consolas" panose="020B0609020204030204" pitchFamily="49" charset="0"/>
              </a:rPr>
              <a:t>-body"&gt;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>
                <a:latin typeface="Consolas" panose="020B0609020204030204" pitchFamily="49" charset="0"/>
              </a:rPr>
              <a:t>    &lt;h4&gt;John </a:t>
            </a:r>
            <a:r>
              <a:rPr lang="hu-HU" sz="1800" dirty="0" err="1">
                <a:latin typeface="Consolas" panose="020B0609020204030204" pitchFamily="49" charset="0"/>
              </a:rPr>
              <a:t>Doe</a:t>
            </a:r>
            <a:r>
              <a:rPr lang="hu-HU" sz="1800" dirty="0">
                <a:latin typeface="Consolas" panose="020B0609020204030204" pitchFamily="49" charset="0"/>
              </a:rPr>
              <a:t> &lt;</a:t>
            </a:r>
            <a:r>
              <a:rPr lang="hu-HU" sz="1800" dirty="0" err="1">
                <a:latin typeface="Consolas" panose="020B0609020204030204" pitchFamily="49" charset="0"/>
              </a:rPr>
              <a:t>small</a:t>
            </a:r>
            <a:r>
              <a:rPr lang="hu-HU" sz="1800" dirty="0">
                <a:latin typeface="Consolas" panose="020B0609020204030204" pitchFamily="49" charset="0"/>
              </a:rPr>
              <a:t>&gt;&lt;i&gt;</a:t>
            </a:r>
            <a:r>
              <a:rPr lang="hu-HU" sz="1800" dirty="0" err="1">
                <a:latin typeface="Consolas" panose="020B0609020204030204" pitchFamily="49" charset="0"/>
              </a:rPr>
              <a:t>Posted</a:t>
            </a:r>
            <a:r>
              <a:rPr lang="hu-HU" sz="1800" dirty="0">
                <a:latin typeface="Consolas" panose="020B0609020204030204" pitchFamily="49" charset="0"/>
              </a:rPr>
              <a:t> </a:t>
            </a:r>
            <a:r>
              <a:rPr lang="hu-HU" sz="1800" dirty="0" err="1">
                <a:latin typeface="Consolas" panose="020B0609020204030204" pitchFamily="49" charset="0"/>
              </a:rPr>
              <a:t>on</a:t>
            </a:r>
            <a:r>
              <a:rPr lang="hu-HU" sz="1800" dirty="0">
                <a:latin typeface="Consolas" panose="020B0609020204030204" pitchFamily="49" charset="0"/>
              </a:rPr>
              <a:t> </a:t>
            </a:r>
            <a:r>
              <a:rPr lang="hu-HU" sz="1800" dirty="0" err="1">
                <a:latin typeface="Consolas" panose="020B0609020204030204" pitchFamily="49" charset="0"/>
              </a:rPr>
              <a:t>February</a:t>
            </a:r>
            <a:r>
              <a:rPr lang="hu-HU" sz="1800" dirty="0">
                <a:latin typeface="Consolas" panose="020B0609020204030204" pitchFamily="49" charset="0"/>
              </a:rPr>
              <a:t> 19, 2016&lt;/i&gt;&lt;/</a:t>
            </a:r>
            <a:r>
              <a:rPr lang="hu-HU" sz="1800" dirty="0" err="1">
                <a:latin typeface="Consolas" panose="020B0609020204030204" pitchFamily="49" charset="0"/>
              </a:rPr>
              <a:t>small</a:t>
            </a:r>
            <a:r>
              <a:rPr lang="hu-HU" sz="1800" dirty="0">
                <a:latin typeface="Consolas" panose="020B0609020204030204" pitchFamily="49" charset="0"/>
              </a:rPr>
              <a:t>&gt;&lt;/h4&gt;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>
                <a:latin typeface="Consolas" panose="020B0609020204030204" pitchFamily="49" charset="0"/>
              </a:rPr>
              <a:t>    &lt;p&gt;</a:t>
            </a:r>
            <a:r>
              <a:rPr lang="hu-HU" sz="1800" dirty="0" err="1">
                <a:latin typeface="Consolas" panose="020B0609020204030204" pitchFamily="49" charset="0"/>
              </a:rPr>
              <a:t>Lorem</a:t>
            </a:r>
            <a:r>
              <a:rPr lang="hu-HU" sz="1800" dirty="0">
                <a:latin typeface="Consolas" panose="020B0609020204030204" pitchFamily="49" charset="0"/>
              </a:rPr>
              <a:t> </a:t>
            </a:r>
            <a:r>
              <a:rPr lang="hu-HU" sz="1800" dirty="0" err="1">
                <a:latin typeface="Consolas" panose="020B0609020204030204" pitchFamily="49" charset="0"/>
              </a:rPr>
              <a:t>ipsum</a:t>
            </a:r>
            <a:r>
              <a:rPr lang="hu-HU" sz="1800" dirty="0">
                <a:latin typeface="Consolas" panose="020B0609020204030204" pitchFamily="49" charset="0"/>
              </a:rPr>
              <a:t>...&lt;/p&gt;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>
                <a:latin typeface="Consolas" panose="020B0609020204030204" pitchFamily="49" charset="0"/>
              </a:rPr>
              <a:t>  &lt;/div&gt;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>
                <a:latin typeface="Consolas" panose="020B0609020204030204" pitchFamily="49" charset="0"/>
              </a:rPr>
              <a:t>&lt;/div&gt;</a:t>
            </a:r>
            <a:endParaRPr lang="hu-HU" sz="1800" dirty="0"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72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2DCC3E9-79DE-41B4-BB31-13275821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5" y="769188"/>
            <a:ext cx="7477125" cy="2343150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F566AFC9-5674-4744-B43F-ADB1A35E81D5}"/>
              </a:ext>
            </a:extLst>
          </p:cNvPr>
          <p:cNvSpPr/>
          <p:nvPr/>
        </p:nvSpPr>
        <p:spPr>
          <a:xfrm>
            <a:off x="2051720" y="644976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4"/>
              </a:rPr>
              <a:t>https://www.w3schools.com/bootstrap4/bootstrap_media_objects.asp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633573"/>
      </p:ext>
    </p:extLst>
  </p:cSld>
  <p:clrMapOvr>
    <a:masterClrMapping/>
  </p:clrMapOvr>
  <p:transition spd="med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Embed</a:t>
            </a:r>
            <a:r>
              <a:rPr lang="hu-HU" dirty="0"/>
              <a:t> (beágyazás)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9315" y="2925192"/>
            <a:ext cx="8758748" cy="3250183"/>
          </a:xfrm>
        </p:spPr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hu-HU" sz="2800" dirty="0"/>
              <a:t>Példa: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>
                <a:latin typeface="Courier New" panose="02070309020205020404" pitchFamily="49" charset="0"/>
              </a:rPr>
              <a:t>&lt;!-- 16:9 </a:t>
            </a:r>
            <a:r>
              <a:rPr lang="hu-HU" sz="2000" dirty="0" err="1">
                <a:latin typeface="Courier New" panose="02070309020205020404" pitchFamily="49" charset="0"/>
              </a:rPr>
              <a:t>képarány--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div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embed-responsive</a:t>
            </a:r>
            <a:r>
              <a:rPr lang="hu-HU" sz="2000" b="1" dirty="0">
                <a:latin typeface="Courier New" panose="02070309020205020404" pitchFamily="49" charset="0"/>
              </a:rPr>
              <a:t> embed-responsive-16by9"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  </a:t>
            </a:r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iframe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embed-responsive-item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src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&gt;&lt;/</a:t>
            </a:r>
            <a:r>
              <a:rPr lang="hu-HU" sz="2000" dirty="0" err="1">
                <a:latin typeface="Courier New" panose="02070309020205020404" pitchFamily="49" charset="0"/>
              </a:rPr>
              <a:t>iframe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&lt;/</a:t>
            </a:r>
            <a:r>
              <a:rPr lang="hu-HU" sz="2000" dirty="0" err="1">
                <a:latin typeface="Courier New" panose="02070309020205020404" pitchFamily="49" charset="0"/>
              </a:rPr>
              <a:t>div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b="1" dirty="0">
                <a:latin typeface="Courier New" panose="02070309020205020404" pitchFamily="49" charset="0"/>
              </a:rPr>
              <a:t/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&lt;!-- 4:3 </a:t>
            </a:r>
            <a:r>
              <a:rPr lang="hu-HU" sz="2000" dirty="0" err="1">
                <a:latin typeface="Courier New" panose="02070309020205020404" pitchFamily="49" charset="0"/>
              </a:rPr>
              <a:t>képarány--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div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embed-responsive</a:t>
            </a:r>
            <a:r>
              <a:rPr lang="hu-HU" sz="2000" b="1" dirty="0">
                <a:latin typeface="Courier New" panose="02070309020205020404" pitchFamily="49" charset="0"/>
              </a:rPr>
              <a:t> embed-responsive-4by3"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r>
              <a:rPr lang="hu-HU" sz="2000" dirty="0">
                <a:latin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</a:rPr>
              <a:t>iframe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class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b="1" dirty="0" err="1">
                <a:latin typeface="Courier New" panose="02070309020205020404" pitchFamily="49" charset="0"/>
              </a:rPr>
              <a:t>embed-responsive-item</a:t>
            </a:r>
            <a:r>
              <a:rPr lang="hu-HU" sz="2000" b="1" dirty="0">
                <a:latin typeface="Courier New" panose="02070309020205020404" pitchFamily="49" charset="0"/>
              </a:rPr>
              <a:t>"</a:t>
            </a:r>
            <a:r>
              <a:rPr lang="hu-HU" sz="2000" dirty="0"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</a:rPr>
              <a:t>src</a:t>
            </a:r>
            <a:r>
              <a:rPr lang="hu-HU" sz="2000" dirty="0">
                <a:latin typeface="Courier New" panose="02070309020205020404" pitchFamily="49" charset="0"/>
              </a:rPr>
              <a:t>=</a:t>
            </a:r>
            <a:r>
              <a:rPr lang="hu-HU" sz="2000" b="1" dirty="0">
                <a:latin typeface="Courier New" panose="02070309020205020404" pitchFamily="49" charset="0"/>
              </a:rPr>
              <a:t>"..."</a:t>
            </a:r>
            <a:r>
              <a:rPr lang="hu-HU" sz="2000" dirty="0">
                <a:latin typeface="Courier New" panose="02070309020205020404" pitchFamily="49" charset="0"/>
              </a:rPr>
              <a:t>&gt;&lt;/</a:t>
            </a:r>
            <a:r>
              <a:rPr lang="hu-HU" sz="2000" dirty="0" err="1">
                <a:latin typeface="Courier New" panose="02070309020205020404" pitchFamily="49" charset="0"/>
              </a:rPr>
              <a:t>iframe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</a:rPr>
              <a:t> </a:t>
            </a:r>
            <a:br>
              <a:rPr lang="hu-HU" sz="2000" b="1" dirty="0">
                <a:latin typeface="Courier New" panose="02070309020205020404" pitchFamily="49" charset="0"/>
              </a:rPr>
            </a:br>
            <a:r>
              <a:rPr lang="hu-HU" sz="2000" dirty="0">
                <a:latin typeface="Courier New" panose="02070309020205020404" pitchFamily="49" charset="0"/>
              </a:rPr>
              <a:t>&lt;/</a:t>
            </a:r>
            <a:r>
              <a:rPr lang="hu-HU" sz="2000" dirty="0" err="1">
                <a:latin typeface="Courier New" panose="02070309020205020404" pitchFamily="49" charset="0"/>
              </a:rPr>
              <a:t>div</a:t>
            </a:r>
            <a:r>
              <a:rPr lang="hu-HU" sz="2000" dirty="0">
                <a:latin typeface="Courier New" panose="02070309020205020404" pitchFamily="49" charset="0"/>
              </a:rPr>
              <a:t>&gt;</a:t>
            </a:r>
            <a:endParaRPr lang="hu-HU" sz="2000" dirty="0"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73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16" y="682625"/>
            <a:ext cx="3817564" cy="2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0482"/>
      </p:ext>
    </p:extLst>
  </p:cSld>
  <p:clrMapOvr>
    <a:masterClrMapping/>
  </p:clrMapOvr>
  <p:transition spd="med"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F2BD970-11C4-4F8D-81E0-6D575DE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D9449-06CA-47D5-80DB-6D0ED0C3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2736303" cy="4260600"/>
          </a:xfrm>
        </p:spPr>
        <p:txBody>
          <a:bodyPr>
            <a:normAutofit/>
          </a:bodyPr>
          <a:lstStyle/>
          <a:p>
            <a:r>
              <a:rPr lang="hu-HU" dirty="0"/>
              <a:t>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media.html </a:t>
            </a:r>
            <a:r>
              <a:rPr lang="hu-HU" dirty="0"/>
              <a:t>oldalt.  Készítsük el az alábbi oldalt!</a:t>
            </a:r>
          </a:p>
          <a:p>
            <a:r>
              <a:rPr lang="hu-HU" dirty="0"/>
              <a:t>A </a:t>
            </a:r>
            <a:r>
              <a:rPr lang="hu-HU" dirty="0" err="1"/>
              <a:t>carousel</a:t>
            </a:r>
            <a:r>
              <a:rPr lang="hu-HU" dirty="0"/>
              <a:t> 3 képet váltogasson. </a:t>
            </a:r>
          </a:p>
          <a:p>
            <a:r>
              <a:rPr lang="hu-HU" dirty="0"/>
              <a:t>A videók beágyazókódja az oldalon megtalálható.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828316-CDEE-4AA7-844F-C339F6F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74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AD66B07-52BC-4073-BAE3-08B834EC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84" y="1136873"/>
            <a:ext cx="5514033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83392"/>
      </p:ext>
    </p:extLst>
  </p:cSld>
  <p:clrMapOvr>
    <a:masterClrMapping/>
  </p:clrMapOvr>
  <p:transition spd="med"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Források, ajánlott anyagok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hlinkClick r:id="rId3"/>
              </a:rPr>
              <a:t>https://prezi.com/9n_0aefpqudp/bootstrap-presentation/</a:t>
            </a:r>
            <a:endParaRPr lang="hu-HU" sz="2400" dirty="0"/>
          </a:p>
          <a:p>
            <a:r>
              <a:rPr lang="hu-HU" sz="2400" dirty="0">
                <a:hlinkClick r:id="rId4"/>
              </a:rPr>
              <a:t>http://adamlaki.com/bootstrap-bemutato/</a:t>
            </a:r>
            <a:endParaRPr lang="hu-HU" sz="2400" dirty="0"/>
          </a:p>
          <a:p>
            <a:r>
              <a:rPr lang="hu-HU" sz="2400" dirty="0">
                <a:hlinkClick r:id="rId5"/>
              </a:rPr>
              <a:t>http://www.codescratcher.com/bootstrap/fixed-and-fluid-layout-in-bootstrap/</a:t>
            </a:r>
            <a:endParaRPr lang="hu-HU" sz="2400" dirty="0"/>
          </a:p>
          <a:p>
            <a:r>
              <a:rPr lang="hu-HU" sz="2400" dirty="0">
                <a:hlinkClick r:id="rId6"/>
              </a:rPr>
              <a:t>http://www.w3schools.com/bootstrap/bootstrap_get_started.asp</a:t>
            </a:r>
            <a:r>
              <a:rPr lang="hu-HU" sz="2400" dirty="0"/>
              <a:t> </a:t>
            </a:r>
          </a:p>
          <a:p>
            <a:r>
              <a:rPr lang="hu-HU" sz="2400" dirty="0">
                <a:hlinkClick r:id="rId7"/>
              </a:rPr>
              <a:t>http://www.zingdesign.com/5-reasons-not-to-use-twitter-bootstrap/</a:t>
            </a:r>
            <a:r>
              <a:rPr lang="hu-HU" sz="2400" dirty="0"/>
              <a:t>  </a:t>
            </a:r>
          </a:p>
          <a:p>
            <a:r>
              <a:rPr lang="hu-HU" sz="2400" dirty="0">
                <a:hlinkClick r:id="rId8"/>
              </a:rPr>
              <a:t>https://getbootstrap.com/docs/4.1/getting-started/introduction/</a:t>
            </a:r>
            <a:endParaRPr lang="hu-HU" sz="2400" dirty="0"/>
          </a:p>
          <a:p>
            <a:r>
              <a:rPr lang="hu-HU" sz="2400" dirty="0">
                <a:hlinkClick r:id="rId9"/>
              </a:rPr>
              <a:t>https://www.w3schools.com/bootstrap4/default.asp</a:t>
            </a:r>
            <a:r>
              <a:rPr lang="hu-HU" sz="2400" dirty="0"/>
              <a:t> </a:t>
            </a:r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388296"/>
      </p:ext>
    </p:extLst>
  </p:cSld>
  <p:clrMapOvr>
    <a:masterClrMapping/>
  </p:clrMapOvr>
  <p:transition spd="med"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76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paraméterek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b="1" dirty="0" err="1"/>
              <a:t>maximum-scale</a:t>
            </a:r>
            <a:r>
              <a:rPr lang="hu-HU" dirty="0"/>
              <a:t> és </a:t>
            </a:r>
            <a:r>
              <a:rPr lang="hu-HU" b="1" dirty="0" err="1"/>
              <a:t>minimum-scale</a:t>
            </a:r>
            <a:r>
              <a:rPr lang="hu-HU" dirty="0"/>
              <a:t> paraméterrel a maximális és minimális nagyítási szintet állíthatjuk be. </a:t>
            </a:r>
          </a:p>
          <a:p>
            <a:pPr lvl="1"/>
            <a:r>
              <a:rPr lang="hu-HU" dirty="0"/>
              <a:t>Az egyes mobil eszközök eltérően viselkednek akkor, ha például álló helyzetből (</a:t>
            </a:r>
            <a:r>
              <a:rPr lang="hu-HU" dirty="0" err="1"/>
              <a:t>portrait</a:t>
            </a:r>
            <a:r>
              <a:rPr lang="hu-HU" dirty="0"/>
              <a:t>) fekvő helyzetbe (</a:t>
            </a:r>
            <a:r>
              <a:rPr lang="hu-HU" dirty="0" err="1"/>
              <a:t>landscape</a:t>
            </a:r>
            <a:r>
              <a:rPr lang="hu-HU" dirty="0"/>
              <a:t>) állítjuk a böngészőt. Például egy álló helyzetből fekvő helyzetbe váltás eredményezheti azt, hogy a böngésző megváltoztatja a nagyítási szintet, ahelyett, hogy úgy rendezné el az oldalt, mintha eleve fekvő helyzetbe töltődött volna be. Ezen nem kívánatos viselkedés miatt szokták a fejlesztők a </a:t>
            </a:r>
            <a:r>
              <a:rPr lang="hu-HU" dirty="0">
                <a:solidFill>
                  <a:srgbClr val="FFFF00"/>
                </a:solidFill>
              </a:rPr>
              <a:t>maximum-scale</a:t>
            </a:r>
            <a:r>
              <a:rPr lang="hu-HU" dirty="0"/>
              <a:t> paramétert 1-re állítani.</a:t>
            </a:r>
          </a:p>
          <a:p>
            <a:r>
              <a:rPr lang="hu-HU" dirty="0"/>
              <a:t>A </a:t>
            </a:r>
            <a:r>
              <a:rPr lang="hu-HU" b="1" dirty="0" err="1"/>
              <a:t>user-scalable</a:t>
            </a:r>
            <a:r>
              <a:rPr lang="hu-HU" dirty="0"/>
              <a:t> paraméterrel engedélyezhetjük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>
                <a:solidFill>
                  <a:srgbClr val="FFFF00"/>
                </a:solidFill>
              </a:rPr>
              <a:t>user-scalable</a:t>
            </a:r>
            <a:r>
              <a:rPr lang="hu-HU" dirty="0">
                <a:solidFill>
                  <a:srgbClr val="FFFF00"/>
                </a:solidFill>
              </a:rPr>
              <a:t>="</a:t>
            </a:r>
            <a:r>
              <a:rPr lang="hu-HU" dirty="0" err="1">
                <a:solidFill>
                  <a:srgbClr val="FFFF00"/>
                </a:solidFill>
              </a:rPr>
              <a:t>yes</a:t>
            </a:r>
            <a:r>
              <a:rPr lang="hu-HU" dirty="0">
                <a:solidFill>
                  <a:srgbClr val="FFFF00"/>
                </a:solidFill>
              </a:rPr>
              <a:t>"</a:t>
            </a:r>
            <a:r>
              <a:rPr lang="hu-HU" dirty="0"/>
              <a:t>), illetve letilthatjuk (</a:t>
            </a:r>
            <a:r>
              <a:rPr lang="hu-HU" dirty="0" err="1">
                <a:solidFill>
                  <a:srgbClr val="FFFF00"/>
                </a:solidFill>
              </a:rPr>
              <a:t>user-scalable</a:t>
            </a:r>
            <a:r>
              <a:rPr lang="hu-HU" dirty="0">
                <a:solidFill>
                  <a:srgbClr val="FFFF00"/>
                </a:solidFill>
              </a:rPr>
              <a:t>="no"</a:t>
            </a:r>
            <a:r>
              <a:rPr lang="hu-HU" dirty="0"/>
              <a:t>), hogy a felhasználó nagyíthatja-e az alkalmazást vagy sem. </a:t>
            </a:r>
          </a:p>
          <a:p>
            <a:pPr lvl="1"/>
            <a:r>
              <a:rPr lang="hu-HU" dirty="0"/>
              <a:t>pl. a Google térkép esetén a </a:t>
            </a:r>
            <a:r>
              <a:rPr lang="hu-HU" dirty="0" err="1">
                <a:solidFill>
                  <a:srgbClr val="FFFF00"/>
                </a:solidFill>
              </a:rPr>
              <a:t>user-scalable</a:t>
            </a:r>
            <a:r>
              <a:rPr lang="hu-HU" dirty="0">
                <a:solidFill>
                  <a:srgbClr val="FFFF00"/>
                </a:solidFill>
              </a:rPr>
              <a:t>="no" </a:t>
            </a:r>
            <a:r>
              <a:rPr lang="hu-HU" dirty="0"/>
              <a:t>beállítással találkozunk, mert ott hátrányos lenne, ha a térképre az eszköz nagyítás funkciójával közelítenénk rá, mert akkor a térkép pixelessé válna. Ehelyett maga az alkalmazás biztosítja nekünk a térképre történő kiváló minőségű nagyítást.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645589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Alap HTML5 struktúra, mobil támogatással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22388"/>
            <a:ext cx="8229600" cy="4462121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hu-HU" sz="3600" dirty="0">
                <a:latin typeface="Courier New" panose="02070309020205020404" pitchFamily="49" charset="0"/>
              </a:rPr>
              <a:t>&lt;!DOCTYPE </a:t>
            </a:r>
            <a:r>
              <a:rPr lang="hu-HU" sz="3600" dirty="0" err="1">
                <a:latin typeface="Courier New" panose="02070309020205020404" pitchFamily="49" charset="0"/>
              </a:rPr>
              <a:t>html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dirty="0">
                <a:latin typeface="Courier New" panose="02070309020205020404" pitchFamily="49" charset="0"/>
              </a:rPr>
              <a:t>&lt;</a:t>
            </a:r>
            <a:r>
              <a:rPr lang="hu-HU" sz="3600" dirty="0" err="1">
                <a:latin typeface="Courier New" panose="02070309020205020404" pitchFamily="49" charset="0"/>
              </a:rPr>
              <a:t>html</a:t>
            </a:r>
            <a:r>
              <a:rPr lang="hu-HU" sz="3600" dirty="0">
                <a:latin typeface="Courier New" panose="02070309020205020404" pitchFamily="49" charset="0"/>
              </a:rPr>
              <a:t> </a:t>
            </a:r>
            <a:r>
              <a:rPr lang="hu-HU" sz="3600" dirty="0" err="1">
                <a:latin typeface="Courier New" panose="02070309020205020404" pitchFamily="49" charset="0"/>
              </a:rPr>
              <a:t>lang</a:t>
            </a:r>
            <a:r>
              <a:rPr lang="hu-HU" sz="3600" dirty="0">
                <a:latin typeface="Courier New" panose="02070309020205020404" pitchFamily="49" charset="0"/>
              </a:rPr>
              <a:t>=</a:t>
            </a:r>
            <a:r>
              <a:rPr lang="hu-HU" sz="3600" b="1" dirty="0">
                <a:latin typeface="Courier New" panose="02070309020205020404" pitchFamily="49" charset="0"/>
              </a:rPr>
              <a:t>"hu"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dirty="0">
                <a:latin typeface="Courier New" panose="02070309020205020404" pitchFamily="49" charset="0"/>
              </a:rPr>
              <a:t>&lt;</a:t>
            </a:r>
            <a:r>
              <a:rPr lang="hu-HU" sz="3600" dirty="0" err="1">
                <a:latin typeface="Courier New" panose="02070309020205020404" pitchFamily="49" charset="0"/>
              </a:rPr>
              <a:t>head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>  </a:t>
            </a:r>
            <a:r>
              <a:rPr lang="hu-HU" sz="3600" dirty="0">
                <a:latin typeface="Courier New" panose="02070309020205020404" pitchFamily="49" charset="0"/>
              </a:rPr>
              <a:t>&lt;</a:t>
            </a:r>
            <a:r>
              <a:rPr lang="hu-HU" sz="3600" dirty="0" err="1">
                <a:latin typeface="Courier New" panose="02070309020205020404" pitchFamily="49" charset="0"/>
              </a:rPr>
              <a:t>title</a:t>
            </a:r>
            <a:r>
              <a:rPr lang="hu-HU" sz="3600" dirty="0">
                <a:latin typeface="Courier New" panose="02070309020205020404" pitchFamily="49" charset="0"/>
              </a:rPr>
              <a:t>&gt;&lt;/</a:t>
            </a:r>
            <a:r>
              <a:rPr lang="hu-HU" sz="3600" dirty="0" err="1">
                <a:latin typeface="Courier New" panose="02070309020205020404" pitchFamily="49" charset="0"/>
              </a:rPr>
              <a:t>title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>  </a:t>
            </a:r>
            <a:r>
              <a:rPr lang="hu-HU" sz="3600" dirty="0">
                <a:latin typeface="Courier New" panose="02070309020205020404" pitchFamily="49" charset="0"/>
              </a:rPr>
              <a:t>&lt;meta </a:t>
            </a:r>
            <a:r>
              <a:rPr lang="hu-HU" sz="3600" dirty="0" err="1">
                <a:latin typeface="Courier New" panose="02070309020205020404" pitchFamily="49" charset="0"/>
              </a:rPr>
              <a:t>charset</a:t>
            </a:r>
            <a:r>
              <a:rPr lang="hu-HU" sz="3600" dirty="0">
                <a:latin typeface="Courier New" panose="02070309020205020404" pitchFamily="49" charset="0"/>
              </a:rPr>
              <a:t>=</a:t>
            </a:r>
            <a:r>
              <a:rPr lang="hu-HU" sz="3600" b="1" dirty="0">
                <a:latin typeface="Courier New" panose="02070309020205020404" pitchFamily="49" charset="0"/>
              </a:rPr>
              <a:t>"utf-8"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/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>  &lt;meta </a:t>
            </a:r>
            <a:r>
              <a:rPr lang="hu-HU" sz="3600" b="1" dirty="0" err="1">
                <a:latin typeface="Courier New" panose="02070309020205020404" pitchFamily="49" charset="0"/>
              </a:rPr>
              <a:t>name</a:t>
            </a:r>
            <a:r>
              <a:rPr lang="hu-HU" sz="3600" b="1" dirty="0">
                <a:latin typeface="Courier New" panose="02070309020205020404" pitchFamily="49" charset="0"/>
              </a:rPr>
              <a:t>="</a:t>
            </a:r>
            <a:r>
              <a:rPr lang="hu-HU" sz="3600" b="1" dirty="0" err="1">
                <a:latin typeface="Courier New" panose="02070309020205020404" pitchFamily="49" charset="0"/>
              </a:rPr>
              <a:t>viewport</a:t>
            </a:r>
            <a:r>
              <a:rPr lang="hu-HU" sz="3600" b="1" dirty="0">
                <a:latin typeface="Courier New" panose="02070309020205020404" pitchFamily="49" charset="0"/>
              </a:rPr>
              <a:t>"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>        </a:t>
            </a:r>
            <a:r>
              <a:rPr lang="hu-HU" sz="3600" b="1" dirty="0" err="1">
                <a:latin typeface="Courier New" panose="02070309020205020404" pitchFamily="49" charset="0"/>
              </a:rPr>
              <a:t>content</a:t>
            </a:r>
            <a:r>
              <a:rPr lang="hu-HU" sz="3600" b="1" dirty="0">
                <a:latin typeface="Courier New" panose="02070309020205020404" pitchFamily="49" charset="0"/>
              </a:rPr>
              <a:t>="</a:t>
            </a:r>
            <a:r>
              <a:rPr lang="hu-HU" sz="3600" b="1" dirty="0" err="1">
                <a:latin typeface="Courier New" panose="02070309020205020404" pitchFamily="49" charset="0"/>
              </a:rPr>
              <a:t>width</a:t>
            </a:r>
            <a:r>
              <a:rPr lang="hu-HU" sz="3600" b="1" dirty="0">
                <a:latin typeface="Courier New" panose="02070309020205020404" pitchFamily="49" charset="0"/>
              </a:rPr>
              <a:t>=</a:t>
            </a:r>
            <a:r>
              <a:rPr lang="hu-HU" sz="3600" b="1" dirty="0" err="1">
                <a:latin typeface="Courier New" panose="02070309020205020404" pitchFamily="49" charset="0"/>
              </a:rPr>
              <a:t>device-width</a:t>
            </a:r>
            <a:r>
              <a:rPr lang="hu-HU" sz="3600" b="1" dirty="0">
                <a:latin typeface="Courier New" panose="02070309020205020404" pitchFamily="49" charset="0"/>
              </a:rPr>
              <a:t>,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>        </a:t>
            </a:r>
            <a:r>
              <a:rPr lang="hu-HU" sz="3600" b="1" dirty="0" err="1">
                <a:latin typeface="Courier New" panose="02070309020205020404" pitchFamily="49" charset="0"/>
              </a:rPr>
              <a:t>initial-scale</a:t>
            </a:r>
            <a:r>
              <a:rPr lang="hu-HU" sz="3600" b="1" dirty="0">
                <a:latin typeface="Courier New" panose="02070309020205020404" pitchFamily="49" charset="0"/>
              </a:rPr>
              <a:t>=1"&gt; 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dirty="0">
                <a:latin typeface="Courier New" panose="02070309020205020404" pitchFamily="49" charset="0"/>
              </a:rPr>
              <a:t>&lt;/</a:t>
            </a:r>
            <a:r>
              <a:rPr lang="hu-HU" sz="3600" dirty="0" err="1">
                <a:latin typeface="Courier New" panose="02070309020205020404" pitchFamily="49" charset="0"/>
              </a:rPr>
              <a:t>head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dirty="0">
                <a:latin typeface="Courier New" panose="02070309020205020404" pitchFamily="49" charset="0"/>
              </a:rPr>
              <a:t>&lt;body&gt;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b="1" dirty="0">
                <a:latin typeface="Courier New" panose="02070309020205020404" pitchFamily="49" charset="0"/>
              </a:rPr>
              <a:t>…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dirty="0">
                <a:latin typeface="Courier New" panose="02070309020205020404" pitchFamily="49" charset="0"/>
              </a:rPr>
              <a:t>&lt;/body&gt;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br>
              <a:rPr lang="hu-HU" sz="3600" b="1" dirty="0">
                <a:latin typeface="Courier New" panose="02070309020205020404" pitchFamily="49" charset="0"/>
              </a:rPr>
            </a:br>
            <a:r>
              <a:rPr lang="hu-HU" sz="3600" dirty="0">
                <a:latin typeface="Courier New" panose="02070309020205020404" pitchFamily="49" charset="0"/>
              </a:rPr>
              <a:t>&lt;/</a:t>
            </a:r>
            <a:r>
              <a:rPr lang="hu-HU" sz="3600" dirty="0" err="1">
                <a:latin typeface="Courier New" panose="02070309020205020404" pitchFamily="49" charset="0"/>
              </a:rPr>
              <a:t>html</a:t>
            </a:r>
            <a:r>
              <a:rPr lang="hu-HU" sz="3600" dirty="0">
                <a:latin typeface="Courier New" panose="02070309020205020404" pitchFamily="49" charset="0"/>
              </a:rPr>
              <a:t>&gt;</a:t>
            </a:r>
            <a:r>
              <a:rPr lang="hu-HU" sz="3600" b="1" dirty="0">
                <a:latin typeface="Courier New" panose="02070309020205020404" pitchFamily="49" charset="0"/>
              </a:rPr>
              <a:t> </a:t>
            </a:r>
            <a:endParaRPr lang="hu-HU" sz="3600" dirty="0"/>
          </a:p>
          <a:p>
            <a:pPr marL="118872" indent="0">
              <a:buNone/>
            </a:pPr>
            <a:endParaRPr lang="hu-HU" sz="1600" dirty="0"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80804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MS Oktatás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blon.pptx" id="{8F484EEF-ABE3-4CD2-BBA6-E5D6200554F8}" vid="{334E43DA-5040-46D1-AD59-F08D973CA38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1903</TotalTime>
  <Words>2749</Words>
  <Application>Microsoft Office PowerPoint</Application>
  <PresentationFormat>On-screen Show (4:3)</PresentationFormat>
  <Paragraphs>527</Paragraphs>
  <Slides>76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Gill Sans MT</vt:lpstr>
      <vt:lpstr>Verdana</vt:lpstr>
      <vt:lpstr>MS Oktatás</vt:lpstr>
      <vt:lpstr>Ismerkedés a Bootstrap keretrendszerrel</vt:lpstr>
      <vt:lpstr>Alapfogalmak</vt:lpstr>
      <vt:lpstr>Alapfogalmak</vt:lpstr>
      <vt:lpstr>Viewport fogalma</vt:lpstr>
      <vt:lpstr>Viewport példák</vt:lpstr>
      <vt:lpstr>Viewport példák</vt:lpstr>
      <vt:lpstr>Viewport paraméterek</vt:lpstr>
      <vt:lpstr>Viewport paraméterek</vt:lpstr>
      <vt:lpstr>Alap HTML5 struktúra, mobil támogatással</vt:lpstr>
      <vt:lpstr>Eszközök kijelzőjének mérete </vt:lpstr>
      <vt:lpstr>Néhány jótanács</vt:lpstr>
      <vt:lpstr>Mi a bootstrap?</vt:lpstr>
      <vt:lpstr>Története</vt:lpstr>
      <vt:lpstr>Előnyök</vt:lpstr>
      <vt:lpstr>Kis kitérő a preprocesszorokhoz</vt:lpstr>
      <vt:lpstr>Kis kitérő a preprocesszorokhoz</vt:lpstr>
      <vt:lpstr>Preprocesszor példa</vt:lpstr>
      <vt:lpstr>Példa folytatása</vt:lpstr>
      <vt:lpstr>Hátrányok</vt:lpstr>
      <vt:lpstr>Támogatott böngészők</vt:lpstr>
      <vt:lpstr>Támogatott mobil eszközök</vt:lpstr>
      <vt:lpstr>Letöltés</vt:lpstr>
      <vt:lpstr>Használat a csomag letöltése nélkül</vt:lpstr>
      <vt:lpstr>Bootstrap Layout</vt:lpstr>
      <vt:lpstr>Bootstrap konténer elemek</vt:lpstr>
      <vt:lpstr>Container vs container-fluid</vt:lpstr>
      <vt:lpstr>Feladat</vt:lpstr>
      <vt:lpstr>Bootstrap rács (grid) rendszer</vt:lpstr>
      <vt:lpstr>Bootstrap rács (grid) rendszer</vt:lpstr>
      <vt:lpstr>Rács (grid) alapstruktúra</vt:lpstr>
      <vt:lpstr>Rács (grid) alapstruktúra példa</vt:lpstr>
      <vt:lpstr>Rács (grid) alapstruktúra példa</vt:lpstr>
      <vt:lpstr>Több (eszközre jellemző) osztályt is használhatunk egyszerre</vt:lpstr>
      <vt:lpstr>Egyenlő szélességű oszlopok</vt:lpstr>
      <vt:lpstr>Feladat</vt:lpstr>
      <vt:lpstr>Igazítások - Függőleges</vt:lpstr>
      <vt:lpstr>Vízszintes igazítások</vt:lpstr>
      <vt:lpstr>Igazítások</vt:lpstr>
      <vt:lpstr>oszlop törése új sorba </vt:lpstr>
      <vt:lpstr>Sorrend beállítása</vt:lpstr>
      <vt:lpstr>Margó beállítások</vt:lpstr>
      <vt:lpstr>Belső margó (padding) beállítások</vt:lpstr>
      <vt:lpstr>Feladat</vt:lpstr>
      <vt:lpstr>Tipográfia</vt:lpstr>
      <vt:lpstr>Alapbeállítások</vt:lpstr>
      <vt:lpstr>Tipográfiai osztályok</vt:lpstr>
      <vt:lpstr>Szöveg színek beállítása</vt:lpstr>
      <vt:lpstr>Feladat</vt:lpstr>
      <vt:lpstr>Táblázatok (alap megjelenés)</vt:lpstr>
      <vt:lpstr>Táblázatok (zebracsíkozás)</vt:lpstr>
      <vt:lpstr>Táblázatok (szegély)</vt:lpstr>
      <vt:lpstr>Táblázatok (:hover állapottal a sorokon)</vt:lpstr>
      <vt:lpstr>Sötét táblázatok</vt:lpstr>
      <vt:lpstr>Táblázatok (reszponzív)</vt:lpstr>
      <vt:lpstr>Táblázatok (reszponzív)</vt:lpstr>
      <vt:lpstr>Feladat</vt:lpstr>
      <vt:lpstr>Képek</vt:lpstr>
      <vt:lpstr>Kép igazítások</vt:lpstr>
      <vt:lpstr>Feladat</vt:lpstr>
      <vt:lpstr>Figyelmeztető üzenetek (alerts)</vt:lpstr>
      <vt:lpstr>Gombok</vt:lpstr>
      <vt:lpstr>GOMB csoportok</vt:lpstr>
      <vt:lpstr>Badge (jelvény, kitűző)</vt:lpstr>
      <vt:lpstr>Lapozás</vt:lpstr>
      <vt:lpstr>Lista csoportok</vt:lpstr>
      <vt:lpstr>Legördülő menü</vt:lpstr>
      <vt:lpstr>Feladat</vt:lpstr>
      <vt:lpstr>Navigáció Hamburger menüvel</vt:lpstr>
      <vt:lpstr>Feladat</vt:lpstr>
      <vt:lpstr>Űrlapok</vt:lpstr>
      <vt:lpstr>Carousel (lapozható média)</vt:lpstr>
      <vt:lpstr>Media object (média objektum)</vt:lpstr>
      <vt:lpstr>Embed (beágyazás)</vt:lpstr>
      <vt:lpstr>Feladat</vt:lpstr>
      <vt:lpstr>Források, ajánlott anyagok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CSS3-as feladatsor</dc:title>
  <dc:creator>abonyita</dc:creator>
  <cp:lastModifiedBy>Attila Róbert Kovács</cp:lastModifiedBy>
  <cp:revision>457</cp:revision>
  <dcterms:created xsi:type="dcterms:W3CDTF">2013-09-30T12:38:38Z</dcterms:created>
  <dcterms:modified xsi:type="dcterms:W3CDTF">2020-03-10T16:24:45Z</dcterms:modified>
</cp:coreProperties>
</file>