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3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450" y="729441"/>
            <a:ext cx="8551099" cy="726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606" y="1693798"/>
            <a:ext cx="7940787" cy="2052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titude15/TASK-2-Front-End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044" y="1104174"/>
            <a:ext cx="688594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25" dirty="0"/>
              <a:t>GROCERY</a:t>
            </a:r>
            <a:r>
              <a:rPr sz="3700" spc="-105" dirty="0"/>
              <a:t> </a:t>
            </a:r>
            <a:r>
              <a:rPr sz="3700" spc="-25" dirty="0"/>
              <a:t>DELIVERY</a:t>
            </a:r>
            <a:r>
              <a:rPr sz="3700" spc="-105" dirty="0"/>
              <a:t> </a:t>
            </a:r>
            <a:r>
              <a:rPr sz="3700" spc="-5" dirty="0"/>
              <a:t>SYSTEM</a:t>
            </a:r>
            <a:endParaRPr sz="3700"/>
          </a:p>
        </p:txBody>
      </p:sp>
      <p:sp>
        <p:nvSpPr>
          <p:cNvPr id="3" name="object 3"/>
          <p:cNvSpPr txBox="1"/>
          <p:nvPr/>
        </p:nvSpPr>
        <p:spPr>
          <a:xfrm>
            <a:off x="3339761" y="2076375"/>
            <a:ext cx="4990465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 MT"/>
                <a:cs typeface="Arial MT"/>
              </a:rPr>
              <a:t>DONE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55" dirty="0">
                <a:latin typeface="Arial MT"/>
                <a:cs typeface="Arial MT"/>
              </a:rPr>
              <a:t>BY:</a:t>
            </a:r>
            <a:endParaRPr sz="2800" dirty="0">
              <a:latin typeface="Arial MT"/>
              <a:cs typeface="Arial MT"/>
            </a:endParaRPr>
          </a:p>
          <a:p>
            <a:pPr marL="1194435" marR="5080">
              <a:lnSpc>
                <a:spcPct val="100000"/>
              </a:lnSpc>
            </a:pPr>
            <a:r>
              <a:rPr lang="en-IN" sz="2800" spc="-10" dirty="0" smtClean="0">
                <a:latin typeface="Arial MT"/>
                <a:cs typeface="Arial MT"/>
              </a:rPr>
              <a:t>SUBASH KUMAR S</a:t>
            </a:r>
          </a:p>
          <a:p>
            <a:pPr marL="1194435" marR="5080">
              <a:lnSpc>
                <a:spcPct val="100000"/>
              </a:lnSpc>
            </a:pPr>
            <a:r>
              <a:rPr lang="en-IN" sz="2800" spc="-10" dirty="0" smtClean="0">
                <a:latin typeface="Arial MT"/>
                <a:cs typeface="Arial MT"/>
              </a:rPr>
              <a:t>MANOJ KUMAR B</a:t>
            </a:r>
          </a:p>
          <a:p>
            <a:pPr marL="1194435" marR="5080">
              <a:lnSpc>
                <a:spcPct val="100000"/>
              </a:lnSpc>
            </a:pPr>
            <a:r>
              <a:rPr lang="en-IN" sz="2800" spc="-10" dirty="0" smtClean="0">
                <a:latin typeface="Arial MT"/>
                <a:cs typeface="Arial MT"/>
              </a:rPr>
              <a:t>YOKESHWARAN</a:t>
            </a:r>
          </a:p>
          <a:p>
            <a:pPr marL="1194435" marR="5080">
              <a:lnSpc>
                <a:spcPct val="100000"/>
              </a:lnSpc>
            </a:pPr>
            <a:r>
              <a:rPr lang="en-IN" sz="2800" spc="-10" dirty="0" smtClean="0">
                <a:latin typeface="Arial MT"/>
                <a:cs typeface="Arial MT"/>
              </a:rPr>
              <a:t>FRANKLIN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50" y="729441"/>
            <a:ext cx="78816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GIT</a:t>
            </a:r>
            <a:r>
              <a:rPr spc="-40" dirty="0"/>
              <a:t> </a:t>
            </a:r>
            <a:r>
              <a:rPr spc="-5" dirty="0"/>
              <a:t>HUB</a:t>
            </a:r>
            <a:r>
              <a:rPr spc="-35" dirty="0"/>
              <a:t> </a:t>
            </a:r>
            <a:r>
              <a:rPr spc="-5" dirty="0"/>
              <a:t>REPO</a:t>
            </a:r>
          </a:p>
          <a:p>
            <a:pPr marL="12700">
              <a:lnSpc>
                <a:spcPct val="100000"/>
              </a:lnSpc>
            </a:pPr>
            <a:r>
              <a:rPr b="0" spc="-5">
                <a:latin typeface="Arial MT"/>
                <a:cs typeface="Arial MT"/>
              </a:rPr>
              <a:t>LINK</a:t>
            </a:r>
            <a:r>
              <a:rPr b="0" spc="-50">
                <a:latin typeface="Arial MT"/>
                <a:cs typeface="Arial MT"/>
              </a:rPr>
              <a:t> </a:t>
            </a:r>
            <a:r>
              <a:rPr b="0" spc="-10" smtClean="0">
                <a:latin typeface="Arial MT"/>
                <a:cs typeface="Arial MT"/>
              </a:rPr>
              <a:t>:</a:t>
            </a:r>
            <a:r>
              <a:rPr lang="en-US" b="0" spc="-10" smtClean="0">
                <a:latin typeface="Arial MT"/>
                <a:cs typeface="Arial MT"/>
                <a:hlinkClick r:id="rId2"/>
              </a:rPr>
              <a:t>https://github.com/Attitude15/TASK-2-Front-End.git</a:t>
            </a:r>
            <a:endParaRPr b="0" spc="-10" dirty="0">
              <a:solidFill>
                <a:srgbClr val="0000FF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855" marR="297815" indent="-374650">
              <a:lnSpc>
                <a:spcPct val="100000"/>
              </a:lnSpc>
              <a:spcBef>
                <a:spcPts val="100"/>
              </a:spcBef>
              <a:buChar char="●"/>
              <a:tabLst>
                <a:tab pos="617855" algn="l"/>
                <a:tab pos="618490" algn="l"/>
              </a:tabLst>
            </a:pPr>
            <a:r>
              <a:rPr spc="-5" dirty="0"/>
              <a:t>SO</a:t>
            </a:r>
            <a:r>
              <a:rPr spc="-20" dirty="0"/>
              <a:t> </a:t>
            </a:r>
            <a:r>
              <a:rPr dirty="0"/>
              <a:t>MY</a:t>
            </a:r>
            <a:r>
              <a:rPr spc="-40" dirty="0"/>
              <a:t> </a:t>
            </a:r>
            <a:r>
              <a:rPr spc="-5" dirty="0"/>
              <a:t>PROJECT</a:t>
            </a:r>
            <a:r>
              <a:rPr spc="-45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35" dirty="0"/>
              <a:t>FULLY</a:t>
            </a:r>
            <a:r>
              <a:rPr spc="-40" dirty="0"/>
              <a:t> </a:t>
            </a:r>
            <a:r>
              <a:rPr spc="-5" dirty="0"/>
              <a:t>BASED</a:t>
            </a:r>
            <a:r>
              <a:rPr spc="-20" dirty="0"/>
              <a:t> </a:t>
            </a:r>
            <a:r>
              <a:rPr spc="-5" dirty="0"/>
              <a:t>ON</a:t>
            </a:r>
            <a:r>
              <a:rPr spc="-110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5" dirty="0"/>
              <a:t>SIMPLE</a:t>
            </a:r>
            <a:r>
              <a:rPr spc="-15" dirty="0"/>
              <a:t> </a:t>
            </a:r>
            <a:r>
              <a:rPr spc="-5" dirty="0"/>
              <a:t>HOME</a:t>
            </a:r>
            <a:r>
              <a:rPr spc="-10" dirty="0"/>
              <a:t> </a:t>
            </a:r>
            <a:r>
              <a:rPr spc="-40" dirty="0"/>
              <a:t>PAGE </a:t>
            </a:r>
            <a:r>
              <a:rPr spc="-515" dirty="0"/>
              <a:t> </a:t>
            </a:r>
            <a:r>
              <a:rPr spc="-5" dirty="0"/>
              <a:t>FOR</a:t>
            </a:r>
            <a:r>
              <a:rPr spc="-10" dirty="0"/>
              <a:t> GROCERY</a:t>
            </a:r>
            <a:r>
              <a:rPr spc="-40" dirty="0"/>
              <a:t> </a:t>
            </a:r>
            <a:r>
              <a:rPr spc="-10" dirty="0"/>
              <a:t>DELIVERY</a:t>
            </a:r>
            <a:r>
              <a:rPr spc="-40" dirty="0"/>
              <a:t> </a:t>
            </a:r>
            <a:r>
              <a:rPr spc="-5" dirty="0"/>
              <a:t>SYSTEM.</a:t>
            </a:r>
          </a:p>
          <a:p>
            <a:pPr marL="231140">
              <a:lnSpc>
                <a:spcPct val="100000"/>
              </a:lnSpc>
              <a:spcBef>
                <a:spcPts val="35"/>
              </a:spcBef>
              <a:buFont typeface="Arial MT"/>
              <a:buChar char="●"/>
            </a:pPr>
            <a:endParaRPr sz="1950"/>
          </a:p>
          <a:p>
            <a:pPr marL="617855" marR="5080" indent="-374650">
              <a:lnSpc>
                <a:spcPct val="100000"/>
              </a:lnSpc>
              <a:buChar char="●"/>
              <a:tabLst>
                <a:tab pos="617855" algn="l"/>
                <a:tab pos="618490" algn="l"/>
              </a:tabLst>
            </a:pPr>
            <a:r>
              <a:rPr spc="-5" dirty="0"/>
              <a:t>W</a:t>
            </a:r>
            <a:r>
              <a:rPr dirty="0"/>
              <a:t>E</a:t>
            </a:r>
            <a:r>
              <a:rPr spc="-5" dirty="0"/>
              <a:t> H</a:t>
            </a:r>
            <a:r>
              <a:rPr spc="-145" dirty="0"/>
              <a:t>A</a:t>
            </a:r>
            <a:r>
              <a:rPr spc="-5" dirty="0"/>
              <a:t>V</a:t>
            </a:r>
            <a:r>
              <a:rPr dirty="0"/>
              <a:t>E</a:t>
            </a:r>
            <a:r>
              <a:rPr spc="-10" dirty="0"/>
              <a:t> </a:t>
            </a:r>
            <a:r>
              <a:rPr spc="-5" dirty="0"/>
              <a:t>ON</a:t>
            </a:r>
            <a:r>
              <a:rPr spc="-145" dirty="0"/>
              <a:t>L</a:t>
            </a:r>
            <a:r>
              <a:rPr dirty="0"/>
              <a:t>Y</a:t>
            </a:r>
            <a:r>
              <a:rPr spc="-40" dirty="0"/>
              <a:t> </a:t>
            </a:r>
            <a:r>
              <a:rPr spc="-5" dirty="0"/>
              <a:t>CRE</a:t>
            </a:r>
            <a:r>
              <a:rPr spc="-145" dirty="0"/>
              <a:t>A</a:t>
            </a:r>
            <a:r>
              <a:rPr spc="-5" dirty="0"/>
              <a:t>TE</a:t>
            </a:r>
            <a:r>
              <a:rPr dirty="0"/>
              <a:t>D</a:t>
            </a:r>
            <a:r>
              <a:rPr spc="-11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5" dirty="0"/>
              <a:t>SHO</a:t>
            </a:r>
            <a:r>
              <a:rPr dirty="0"/>
              <a:t>W</a:t>
            </a:r>
            <a:r>
              <a:rPr spc="-10" dirty="0"/>
              <a:t> </a:t>
            </a:r>
            <a:r>
              <a:rPr spc="-145" dirty="0"/>
              <a:t>P</a:t>
            </a:r>
            <a:r>
              <a:rPr spc="-5" dirty="0"/>
              <a:t>AG</a:t>
            </a:r>
            <a:r>
              <a:rPr dirty="0"/>
              <a:t>E</a:t>
            </a:r>
            <a:r>
              <a:rPr spc="-10" dirty="0"/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-5" dirty="0"/>
              <a:t> N</a:t>
            </a:r>
            <a:r>
              <a:rPr dirty="0"/>
              <a:t>O</a:t>
            </a:r>
            <a:r>
              <a:rPr spc="-5" dirty="0"/>
              <a:t> FUNCTIONS  AS</a:t>
            </a:r>
            <a:r>
              <a:rPr spc="-15" dirty="0"/>
              <a:t> </a:t>
            </a:r>
            <a:r>
              <a:rPr spc="-5" dirty="0"/>
              <a:t>WE</a:t>
            </a:r>
            <a:r>
              <a:rPr spc="-11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40" dirty="0"/>
              <a:t> </a:t>
            </a:r>
            <a:r>
              <a:rPr spc="-5" dirty="0"/>
              <a:t>THE INITIAL</a:t>
            </a:r>
            <a:r>
              <a:rPr spc="-75" dirty="0"/>
              <a:t> </a:t>
            </a:r>
            <a:r>
              <a:rPr spc="-35" dirty="0"/>
              <a:t>STAGE</a:t>
            </a:r>
            <a:r>
              <a:rPr spc="-10" dirty="0"/>
              <a:t> </a:t>
            </a:r>
            <a:r>
              <a:rPr spc="-5" dirty="0"/>
              <a:t>OF </a:t>
            </a:r>
            <a:r>
              <a:rPr spc="-25" dirty="0"/>
              <a:t>DEVELOPMENT.</a:t>
            </a:r>
          </a:p>
          <a:p>
            <a:pPr marL="231140">
              <a:lnSpc>
                <a:spcPct val="100000"/>
              </a:lnSpc>
              <a:spcBef>
                <a:spcPts val="40"/>
              </a:spcBef>
              <a:buFont typeface="Arial MT"/>
              <a:buChar char="●"/>
            </a:pPr>
            <a:endParaRPr sz="1950"/>
          </a:p>
          <a:p>
            <a:pPr marL="617855" indent="-374650">
              <a:lnSpc>
                <a:spcPct val="100000"/>
              </a:lnSpc>
              <a:buChar char="●"/>
              <a:tabLst>
                <a:tab pos="617855" algn="l"/>
                <a:tab pos="618490" algn="l"/>
              </a:tabLst>
            </a:pPr>
            <a:r>
              <a:rPr spc="-5" dirty="0"/>
              <a:t>THAN</a:t>
            </a:r>
            <a:r>
              <a:rPr dirty="0"/>
              <a:t>K</a:t>
            </a:r>
            <a:r>
              <a:rPr spc="-40" dirty="0"/>
              <a:t> </a:t>
            </a:r>
            <a:r>
              <a:rPr spc="-5" dirty="0"/>
              <a:t>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61</Words>
  <Application>Microsoft Office PowerPoint</Application>
  <PresentationFormat>On-screen Show (16:9)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GROCERY DELIVERY SYSTEM</vt:lpstr>
      <vt:lpstr>GIT HUB REPO LINK :https://github.com/Attitude15/TASK-2-Front-End.git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Grocery</dc:title>
  <dc:creator>user</dc:creator>
  <cp:lastModifiedBy>user</cp:lastModifiedBy>
  <cp:revision>1</cp:revision>
  <dcterms:created xsi:type="dcterms:W3CDTF">2023-04-03T14:08:22Z</dcterms:created>
  <dcterms:modified xsi:type="dcterms:W3CDTF">2023-04-03T14:12:26Z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