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tude15/TASK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482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SUBASH KUMAR S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MANOJ KUMAR 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YOKESHWARAN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FRANKLIN</a:t>
            </a:r>
            <a:endParaRPr lang="en-IN" sz="2800" b="1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r>
              <a:rPr lang="en-IN" dirty="0" smtClean="0">
                <a:hlinkClick r:id="rId2"/>
              </a:rPr>
              <a:t>https://github.com/Attitude15/TASK1.git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518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</cp:lastModifiedBy>
  <cp:revision>4</cp:revision>
  <dcterms:created xsi:type="dcterms:W3CDTF">2023-03-25T08:35:51Z</dcterms:created>
  <dcterms:modified xsi:type="dcterms:W3CDTF">2023-04-03T13:59:15Z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