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448" r:id="rId5"/>
    <p:sldId id="2451" r:id="rId6"/>
    <p:sldId id="2450" r:id="rId7"/>
    <p:sldId id="24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4" d="100"/>
          <a:sy n="74" d="100"/>
        </p:scale>
        <p:origin x="576"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4/26/2023</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p:txBody>
          <a:bodyPr/>
          <a:lstStyle/>
          <a:p>
            <a:r>
              <a:rPr lang="en-US" u="sng" dirty="0">
                <a:latin typeface="Times New Roman" pitchFamily="18" charset="0"/>
                <a:cs typeface="Times New Roman" pitchFamily="18" charset="0"/>
              </a:rPr>
              <a:t>VARIOUS FRONT END APPLICATIONS</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096000" y="2262870"/>
            <a:ext cx="5251450" cy="2999411"/>
          </a:xfrm>
        </p:spPr>
        <p:txBody>
          <a:bodyPr>
            <a:noAutofit/>
          </a:bodyPr>
          <a:lstStyle/>
          <a:p>
            <a:pPr marL="514350" indent="-514350"/>
            <a:r>
              <a:rPr lang="en-US" sz="3200" b="1" dirty="0"/>
              <a:t>    </a:t>
            </a:r>
            <a:r>
              <a:rPr lang="en-US" sz="2800" b="1" dirty="0">
                <a:latin typeface="Bahnschrift SemiBold" panose="020B0502040204020203" pitchFamily="34" charset="0"/>
                <a:cs typeface="Dubai Medium" panose="020B0603030403030204" pitchFamily="34" charset="-78"/>
              </a:rPr>
              <a:t>1. </a:t>
            </a:r>
            <a:r>
              <a:rPr lang="en-US" sz="2800" b="1" dirty="0" err="1" smtClean="0">
                <a:latin typeface="Bahnschrift SemiBold" panose="020B0502040204020203" pitchFamily="34" charset="0"/>
                <a:cs typeface="Dubai Medium" panose="020B0603030403030204" pitchFamily="34" charset="-78"/>
              </a:rPr>
              <a:t>s.subashkumar</a:t>
            </a:r>
            <a:r>
              <a:rPr lang="en-US" sz="2800" b="1" dirty="0" smtClean="0">
                <a:latin typeface="Bahnschrift SemiBold" panose="020B0502040204020203" pitchFamily="34" charset="0"/>
                <a:cs typeface="Dubai Medium" panose="020B0603030403030204" pitchFamily="34" charset="-78"/>
              </a:rPr>
              <a:t>,</a:t>
            </a: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r>
              <a:rPr lang="en-US" sz="2800" b="1" dirty="0">
                <a:latin typeface="Bahnschrift SemiBold" panose="020B0502040204020203" pitchFamily="34" charset="0"/>
                <a:cs typeface="Dubai Medium" panose="020B0603030403030204" pitchFamily="34" charset="-78"/>
              </a:rPr>
              <a:t>2. </a:t>
            </a:r>
            <a:r>
              <a:rPr lang="en-US" sz="2800" b="1" dirty="0" err="1" smtClean="0">
                <a:latin typeface="Bahnschrift SemiBold" panose="020B0502040204020203" pitchFamily="34" charset="0"/>
                <a:cs typeface="Dubai Medium" panose="020B0603030403030204" pitchFamily="34" charset="-78"/>
              </a:rPr>
              <a:t>b.manojKUMAR</a:t>
            </a:r>
            <a:r>
              <a:rPr lang="en-US" sz="2800" b="1" dirty="0">
                <a:latin typeface="Bahnschrift SemiBold" panose="020B0502040204020203" pitchFamily="34" charset="0"/>
                <a:cs typeface="Dubai Medium" panose="020B0603030403030204" pitchFamily="34" charset="-78"/>
              </a:rPr>
              <a:t>,</a:t>
            </a:r>
            <a:br>
              <a:rPr lang="en-US" sz="2800" b="1" dirty="0">
                <a:latin typeface="Bahnschrift SemiBold" panose="020B0502040204020203" pitchFamily="34" charset="0"/>
                <a:cs typeface="Dubai Medium" panose="020B0603030403030204" pitchFamily="34" charset="-78"/>
              </a:rPr>
            </a:br>
            <a:r>
              <a:rPr lang="en-US" sz="2800" b="1" dirty="0">
                <a:latin typeface="Bahnschrift SemiBold" panose="020B0502040204020203" pitchFamily="34" charset="0"/>
                <a:cs typeface="Dubai Medium" panose="020B0603030403030204" pitchFamily="34" charset="-78"/>
              </a:rPr>
              <a:t>3. </a:t>
            </a:r>
            <a:r>
              <a:rPr lang="en-US" sz="2800" b="1" dirty="0" err="1" smtClean="0">
                <a:latin typeface="Bahnschrift SemiBold" panose="020B0502040204020203" pitchFamily="34" charset="0"/>
                <a:cs typeface="Dubai Medium" panose="020B0603030403030204" pitchFamily="34" charset="-78"/>
              </a:rPr>
              <a:t>s.franglin</a:t>
            </a:r>
            <a:r>
              <a:rPr lang="en-US" sz="2800" b="1" dirty="0" smtClean="0">
                <a:latin typeface="Bahnschrift SemiBold" panose="020B0502040204020203" pitchFamily="34" charset="0"/>
                <a:cs typeface="Dubai Medium" panose="020B0603030403030204" pitchFamily="34" charset="-78"/>
              </a:rPr>
              <a:t> </a:t>
            </a:r>
            <a:r>
              <a:rPr lang="en-US" sz="2800" b="1" dirty="0" err="1" smtClean="0">
                <a:latin typeface="Bahnschrift SemiBold" panose="020B0502040204020203" pitchFamily="34" charset="0"/>
                <a:cs typeface="Dubai Medium" panose="020B0603030403030204" pitchFamily="34" charset="-78"/>
              </a:rPr>
              <a:t>jabes</a:t>
            </a:r>
            <a:r>
              <a:rPr lang="en-US" sz="2800" b="1" dirty="0" smtClean="0">
                <a:latin typeface="Bahnschrift SemiBold" panose="020B0502040204020203" pitchFamily="34" charset="0"/>
                <a:cs typeface="Dubai Medium" panose="020B0603030403030204" pitchFamily="34" charset="-78"/>
              </a:rPr>
              <a:t>,</a:t>
            </a: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r>
              <a:rPr lang="en-US" sz="2800" b="1" dirty="0">
                <a:latin typeface="Bahnschrift SemiBold" panose="020B0502040204020203" pitchFamily="34" charset="0"/>
                <a:cs typeface="Dubai Medium" panose="020B0603030403030204" pitchFamily="34" charset="-78"/>
              </a:rPr>
              <a:t>4. </a:t>
            </a:r>
            <a:r>
              <a:rPr lang="en-US" sz="2800" b="1" dirty="0" err="1" smtClean="0">
                <a:latin typeface="Bahnschrift SemiBold" panose="020B0502040204020203" pitchFamily="34" charset="0"/>
                <a:cs typeface="Dubai Medium" panose="020B0603030403030204" pitchFamily="34" charset="-78"/>
              </a:rPr>
              <a:t>r.yokeshwaran</a:t>
            </a:r>
            <a:r>
              <a:rPr lang="en-US" sz="2800" b="1" dirty="0" smtClean="0">
                <a:latin typeface="Bahnschrift SemiBold" panose="020B0502040204020203" pitchFamily="34" charset="0"/>
                <a:cs typeface="Dubai Medium" panose="020B0603030403030204" pitchFamily="34" charset="-78"/>
              </a:rPr>
              <a:t>,</a:t>
            </a:r>
            <a:r>
              <a:rPr lang="en-US" sz="2800" b="1" dirty="0">
                <a:latin typeface="Bahnschrift SemiBold" panose="020B0502040204020203" pitchFamily="34" charset="0"/>
                <a:cs typeface="Dubai Medium" panose="020B0603030403030204" pitchFamily="34" charset="-78"/>
              </a:rPr>
              <a:t/>
            </a:r>
            <a:br>
              <a:rPr lang="en-US" sz="2800" b="1" dirty="0">
                <a:latin typeface="Bahnschrift SemiBold" panose="020B0502040204020203" pitchFamily="34" charset="0"/>
                <a:cs typeface="Dubai Medium" panose="020B0603030403030204" pitchFamily="34" charset="-78"/>
              </a:rPr>
            </a:br>
            <a:endParaRPr lang="en-US" sz="3200" b="1" dirty="0">
              <a:latin typeface="Bahnschrift SemiBold" panose="020B0502040204020203" pitchFamily="34" charset="0"/>
              <a:cs typeface="Dubai Medium" panose="020B0603030403030204" pitchFamily="34" charset="-78"/>
            </a:endParaRP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4" name="Text Placeholder 6">
            <a:extLst>
              <a:ext uri="{FF2B5EF4-FFF2-40B4-BE49-F238E27FC236}">
                <a16:creationId xmlns:a16="http://schemas.microsoft.com/office/drawing/2014/main" xmlns="" id="{B13812AD-E709-A8C0-55D2-E315D637BE4A}"/>
              </a:ext>
            </a:extLst>
          </p:cNvPr>
          <p:cNvSpPr txBox="1">
            <a:spLocks/>
          </p:cNvSpPr>
          <p:nvPr/>
        </p:nvSpPr>
        <p:spPr>
          <a:xfrm>
            <a:off x="6664325" y="1595719"/>
            <a:ext cx="4114800" cy="51879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DONE  BY</a:t>
            </a:r>
          </a:p>
        </p:txBody>
      </p:sp>
    </p:spTree>
    <p:extLst>
      <p:ext uri="{BB962C8B-B14F-4D97-AF65-F5344CB8AC3E}">
        <p14:creationId xmlns:p14="http://schemas.microsoft.com/office/powerpoint/2010/main" val="294476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3590365" y="640909"/>
            <a:ext cx="4114800" cy="421480"/>
          </a:xfrm>
        </p:spPr>
        <p:txBody>
          <a:bodyPr>
            <a:normAutofit/>
          </a:bodyPr>
          <a:lstStyle/>
          <a:p>
            <a:r>
              <a:rPr lang="en-US" dirty="0"/>
              <a:t>TITTLE : TO DO PLANNER</a:t>
            </a: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660400" y="1219200"/>
            <a:ext cx="11049000" cy="5346699"/>
          </a:xfrm>
        </p:spPr>
        <p:txBody>
          <a:bodyPr/>
          <a:lstStyle/>
          <a:p>
            <a:r>
              <a:rPr lang="en-US" sz="2000" dirty="0" smtClean="0"/>
              <a:t>In computer programming, "back end" typically refers to the part of a software system or application that is responsible for processing data and performing tasks that are not directly visible to the user. This includes tasks such as database management, server-side scripting, and other server-side logic that is necessary to deliver the front-end user experience.</a:t>
            </a:r>
          </a:p>
          <a:p>
            <a:r>
              <a:rPr lang="en-US" sz="2000" dirty="0" smtClean="0"/>
              <a:t>The back end is often contrasted with the "front end," which refers to the part of a software system or application that the user interacts with directly, such as a website's graphical user interface (GUI) or mobile application. In general, the front end is concerned with presentation and user interaction, while the back end is concerned with processing, storage, and management of data.</a:t>
            </a:r>
          </a:p>
          <a:p>
            <a:pPr marL="457200" indent="-457200">
              <a:buFont typeface="Wingdings" panose="05000000000000000000" pitchFamily="2" charset="2"/>
              <a:buChar char="v"/>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397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505636" y="-2667000"/>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xmlns=""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730238" y="2964670"/>
            <a:ext cx="731520" cy="731520"/>
          </a:xfrm>
        </p:spPr>
      </p:pic>
      <p:sp>
        <p:nvSpPr>
          <p:cNvPr id="9" name="Text Placeholder 8">
            <a:extLst>
              <a:ext uri="{FF2B5EF4-FFF2-40B4-BE49-F238E27FC236}">
                <a16:creationId xmlns:a16="http://schemas.microsoft.com/office/drawing/2014/main" xmlns="" id="{9E2524A0-105C-4170-BB48-CD0756FB3DFE}"/>
              </a:ext>
            </a:extLst>
          </p:cNvPr>
          <p:cNvSpPr>
            <a:spLocks noGrp="1"/>
          </p:cNvSpPr>
          <p:nvPr>
            <p:ph type="body" sz="quarter" idx="17"/>
          </p:nvPr>
        </p:nvSpPr>
        <p:spPr/>
        <p:txBody>
          <a:bodyPr/>
          <a:lstStyle/>
          <a:p>
            <a:r>
              <a:rPr lang="en-US" dirty="0"/>
              <a:t>GIT HUB LINK</a:t>
            </a:r>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2796075" y="4683513"/>
            <a:ext cx="6599845" cy="981308"/>
          </a:xfrm>
        </p:spPr>
        <p:txBody>
          <a:bodyPr/>
          <a:lstStyle/>
          <a:p>
            <a:r>
              <a:rPr lang="en-US" dirty="0"/>
              <a:t>https://github.com/Attitude15/task-4.git</a:t>
            </a:r>
            <a:endParaRPr lang="en-US" dirty="0"/>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www.w3.org/XML/1998/namespace"/>
    <ds:schemaRef ds:uri="http://purl.org/dc/elements/1.1/"/>
    <ds:schemaRef ds:uri="http://schemas.microsoft.com/office/2006/documentManagement/types"/>
    <ds:schemaRef ds:uri="http://schemas.microsoft.com/office/infopath/2007/PartnerControls"/>
    <ds:schemaRef ds:uri="71af3243-3dd4-4a8d-8c0d-dd76da1f02a5"/>
    <ds:schemaRef ds:uri="http://purl.org/dc/terms/"/>
    <ds:schemaRef ds:uri="http://schemas.openxmlformats.org/package/2006/metadata/core-propertie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63</TotalTime>
  <Words>161</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Bahnschrift SemiBold</vt:lpstr>
      <vt:lpstr>Biome Light</vt:lpstr>
      <vt:lpstr>Calibri</vt:lpstr>
      <vt:lpstr>Calibri Light</vt:lpstr>
      <vt:lpstr>Dubai Medium</vt:lpstr>
      <vt:lpstr>Times New Roman</vt:lpstr>
      <vt:lpstr>Wingdings</vt:lpstr>
      <vt:lpstr>Office Theme</vt:lpstr>
      <vt:lpstr>VARIOUS FRONT END APPLICATIONS</vt:lpstr>
      <vt:lpstr>    1. s.subashkumar, 2. b.manojKUMAR, 3. s.franglin jabes, 4. r.yokeshwaran, </vt:lpstr>
      <vt:lpstr>TITTLE : TO DO PLANNER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FRONT END APPLICATIONS</dc:title>
  <dc:creator>janani gopi</dc:creator>
  <cp:lastModifiedBy>subash</cp:lastModifiedBy>
  <cp:revision>10</cp:revision>
  <dcterms:created xsi:type="dcterms:W3CDTF">2023-04-14T09:38:07Z</dcterms:created>
  <dcterms:modified xsi:type="dcterms:W3CDTF">2023-04-26T13:41:02Z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