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162D3-4D8A-4CF3-A298-9A043AAEF8B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E3937-9CDA-48EB-8830-6DD181E6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2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E3937-9CDA-48EB-8830-6DD181E6A6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4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cascading-style-sheet-cs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66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cascading-style-sheet-cs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cascading-style-sheet-cs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cascading-style-sheet-cs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cascading-style-sheet-cs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Definition and Usage</a:t>
            </a:r>
            <a:b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2985" y="1331839"/>
            <a:ext cx="7076364" cy="40574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a division or a section in an HTML document.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used as a container for HTML elements - which is then styled with CSS or manipulated with JavaScript.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easily styled by using the class or id attribute.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sort of content can be put inside the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tag! 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By default, browsers always place a line break before and after the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2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.</a:t>
            </a:r>
            <a:r>
              <a:rPr lang="en-US" dirty="0" smtClean="0"/>
              <a:t>my{</a:t>
            </a:r>
            <a:endParaRPr lang="en-US" dirty="0"/>
          </a:p>
          <a:p>
            <a:r>
              <a:rPr lang="en-US" dirty="0"/>
              <a:t>  border: 5px outset red;</a:t>
            </a:r>
          </a:p>
          <a:p>
            <a:r>
              <a:rPr lang="en-US" dirty="0"/>
              <a:t>  background-color: </a:t>
            </a:r>
            <a:r>
              <a:rPr lang="en-US" dirty="0" err="1"/>
              <a:t>lightblue</a:t>
            </a:r>
            <a:r>
              <a:rPr lang="en-US" dirty="0"/>
              <a:t>;    </a:t>
            </a:r>
          </a:p>
          <a:p>
            <a:r>
              <a:rPr lang="en-US" dirty="0"/>
              <a:t>  text-align: center;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&lt;h1&gt;The div element&lt;/h1&gt;</a:t>
            </a:r>
          </a:p>
          <a:p>
            <a:endParaRPr lang="en-US" dirty="0"/>
          </a:p>
          <a:p>
            <a:r>
              <a:rPr lang="en-US" dirty="0"/>
              <a:t>&lt;div class="</a:t>
            </a:r>
            <a:r>
              <a:rPr lang="en-US" dirty="0" smtClean="0"/>
              <a:t>my"&gt;</a:t>
            </a:r>
            <a:endParaRPr lang="en-US" dirty="0"/>
          </a:p>
          <a:p>
            <a:r>
              <a:rPr lang="en-US" dirty="0"/>
              <a:t>  &lt;h2&gt;This is a heading in a div element&lt;/h2&gt;</a:t>
            </a:r>
          </a:p>
          <a:p>
            <a:r>
              <a:rPr lang="en-US" dirty="0"/>
              <a:t>  &lt;p&gt;This is some text in a div element.&lt;/p&gt;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&lt;p&gt;This is some text outside the div element.&lt;/p&gt;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1237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div {</a:t>
            </a:r>
          </a:p>
          <a:p>
            <a:r>
              <a:rPr lang="en-US" dirty="0"/>
              <a:t>  padding: 70px;</a:t>
            </a:r>
          </a:p>
          <a:p>
            <a:r>
              <a:rPr lang="en-US" dirty="0"/>
              <a:t>  border: 1px solid #4CAF50;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&lt;h2&gt;CSS Padding&lt;/h2&gt;</a:t>
            </a:r>
          </a:p>
          <a:p>
            <a:r>
              <a:rPr lang="en-US" dirty="0"/>
              <a:t>&lt;div&gt;This element has a padding of 70px.&lt;/div&gt;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62594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CSS height and width properties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div {</a:t>
            </a:r>
          </a:p>
          <a:p>
            <a:r>
              <a:rPr lang="en-US" dirty="0"/>
              <a:t>  height: 50px;</a:t>
            </a:r>
          </a:p>
          <a:p>
            <a:r>
              <a:rPr lang="en-US" dirty="0"/>
              <a:t>  width: 100%;</a:t>
            </a:r>
          </a:p>
          <a:p>
            <a:r>
              <a:rPr lang="en-US" dirty="0"/>
              <a:t>  border: 1px solid #4CAF50;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&lt;h2&gt;CSS height and width properties&lt;/h2&gt;</a:t>
            </a:r>
          </a:p>
          <a:p>
            <a:endParaRPr lang="en-US" dirty="0"/>
          </a:p>
          <a:p>
            <a:r>
              <a:rPr lang="en-US" dirty="0"/>
              <a:t>&lt;div&gt;This div element has a height of 50 pixels and a width of 100%.&lt;/div&gt;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4430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Fancy Table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#customers {</a:t>
            </a:r>
          </a:p>
          <a:p>
            <a:r>
              <a:rPr lang="en-US" dirty="0"/>
              <a:t>  font-family: Arial, Helvetica, sans-serif;</a:t>
            </a:r>
          </a:p>
          <a:p>
            <a:r>
              <a:rPr lang="en-US" dirty="0"/>
              <a:t>  border-collapse: collapse;</a:t>
            </a:r>
          </a:p>
          <a:p>
            <a:r>
              <a:rPr lang="en-US" dirty="0"/>
              <a:t>  width: 100%;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#customers td, #customers </a:t>
            </a:r>
            <a:r>
              <a:rPr lang="en-US" dirty="0" err="1"/>
              <a:t>th</a:t>
            </a:r>
            <a:r>
              <a:rPr lang="en-US" dirty="0"/>
              <a:t> {</a:t>
            </a:r>
          </a:p>
          <a:p>
            <a:r>
              <a:rPr lang="en-US" dirty="0"/>
              <a:t>  border: 1px solid #</a:t>
            </a:r>
            <a:r>
              <a:rPr lang="en-US" dirty="0" err="1"/>
              <a:t>ddd</a:t>
            </a:r>
            <a:r>
              <a:rPr lang="en-US" dirty="0"/>
              <a:t>;</a:t>
            </a:r>
          </a:p>
          <a:p>
            <a:r>
              <a:rPr lang="en-US" dirty="0"/>
              <a:t>  padding: 8px;</a:t>
            </a:r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#customers </a:t>
            </a:r>
            <a:r>
              <a:rPr lang="en-US" dirty="0" err="1"/>
              <a:t>th</a:t>
            </a:r>
            <a:r>
              <a:rPr lang="en-US" dirty="0"/>
              <a:t> {</a:t>
            </a:r>
          </a:p>
          <a:p>
            <a:r>
              <a:rPr lang="en-US" dirty="0"/>
              <a:t>  padding-top: 12px;</a:t>
            </a:r>
          </a:p>
          <a:p>
            <a:r>
              <a:rPr lang="en-US" dirty="0"/>
              <a:t>  padding-bottom: 12px;</a:t>
            </a:r>
          </a:p>
          <a:p>
            <a:r>
              <a:rPr lang="en-US" dirty="0"/>
              <a:t>  text-align: left;</a:t>
            </a:r>
          </a:p>
          <a:p>
            <a:r>
              <a:rPr lang="en-US" dirty="0"/>
              <a:t>  background-color: #04AA6D;</a:t>
            </a:r>
          </a:p>
          <a:p>
            <a:r>
              <a:rPr lang="en-US" dirty="0"/>
              <a:t>  color: white;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&lt;h1&gt;A Fancy Table&lt;/h1&gt;</a:t>
            </a:r>
          </a:p>
          <a:p>
            <a:endParaRPr lang="en-US" dirty="0"/>
          </a:p>
          <a:p>
            <a:r>
              <a:rPr lang="en-US" dirty="0"/>
              <a:t>&lt;table id="customers"&gt;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&gt;Company&lt;/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&gt;Contact&lt;/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&gt;Country&lt;/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</a:t>
            </a:r>
            <a:r>
              <a:rPr lang="en-US" dirty="0" err="1"/>
              <a:t>Alfreds</a:t>
            </a:r>
            <a:r>
              <a:rPr lang="en-US" dirty="0"/>
              <a:t> </a:t>
            </a:r>
            <a:r>
              <a:rPr lang="en-US" dirty="0" err="1"/>
              <a:t>Futterkiste</a:t>
            </a:r>
            <a:r>
              <a:rPr lang="en-US" dirty="0"/>
              <a:t>&lt;/td&gt;</a:t>
            </a:r>
          </a:p>
          <a:p>
            <a:r>
              <a:rPr lang="en-US" dirty="0"/>
              <a:t>    &lt;td&gt;Maria Anders&lt;/td&gt;</a:t>
            </a:r>
          </a:p>
          <a:p>
            <a:r>
              <a:rPr lang="en-US" dirty="0"/>
              <a:t>    &lt;td&gt;Germany&lt;/td&gt;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</a:t>
            </a:r>
            <a:r>
              <a:rPr lang="en-US" dirty="0" err="1"/>
              <a:t>Berglunds</a:t>
            </a:r>
            <a:r>
              <a:rPr lang="en-US" dirty="0"/>
              <a:t> </a:t>
            </a:r>
            <a:r>
              <a:rPr lang="en-US" dirty="0" err="1"/>
              <a:t>snabbköp</a:t>
            </a:r>
            <a:r>
              <a:rPr lang="en-US" dirty="0"/>
              <a:t>&lt;/td&gt;</a:t>
            </a:r>
          </a:p>
          <a:p>
            <a:r>
              <a:rPr lang="en-US" dirty="0"/>
              <a:t>    &lt;td&gt;Christina Berglund&lt;/td&gt;</a:t>
            </a:r>
          </a:p>
          <a:p>
            <a:r>
              <a:rPr lang="en-US" dirty="0"/>
              <a:t>    &lt;td&gt;Sweden&lt;/td&gt;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&lt;td&gt;Centro </a:t>
            </a:r>
            <a:r>
              <a:rPr lang="en-US" dirty="0" err="1"/>
              <a:t>comercial</a:t>
            </a:r>
            <a:r>
              <a:rPr lang="en-US" dirty="0"/>
              <a:t> </a:t>
            </a:r>
            <a:r>
              <a:rPr lang="en-US" dirty="0" err="1"/>
              <a:t>Moctezuma</a:t>
            </a:r>
            <a:r>
              <a:rPr lang="en-US" dirty="0"/>
              <a:t>&lt;/td&gt;</a:t>
            </a:r>
          </a:p>
          <a:p>
            <a:r>
              <a:rPr lang="en-US" dirty="0"/>
              <a:t>    &lt;td&gt;Francisco Chang&lt;/td&gt;</a:t>
            </a:r>
          </a:p>
          <a:p>
            <a:r>
              <a:rPr lang="en-US" dirty="0"/>
              <a:t>    &lt;td&gt;Mexico&lt;/td&gt;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&lt;td&gt;Ernst Handel&lt;/td&gt;</a:t>
            </a:r>
          </a:p>
          <a:p>
            <a:r>
              <a:rPr lang="en-US" dirty="0"/>
              <a:t>    &lt;td&gt;Roland Mendel&lt;/td&gt;</a:t>
            </a:r>
          </a:p>
          <a:p>
            <a:r>
              <a:rPr lang="en-US" dirty="0"/>
              <a:t>    &lt;td&gt;Austria&lt;/td&gt;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&lt;td&gt;Island Trading&lt;/td&gt;</a:t>
            </a:r>
          </a:p>
          <a:p>
            <a:r>
              <a:rPr lang="en-US" dirty="0"/>
              <a:t>    &lt;td&gt;Helen Bennett&lt;/td&gt;</a:t>
            </a:r>
          </a:p>
          <a:p>
            <a:r>
              <a:rPr lang="en-US" dirty="0"/>
              <a:t>    &lt;td&gt;UK&lt;/td&gt;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</a:t>
            </a:r>
            <a:r>
              <a:rPr lang="en-US" dirty="0" err="1"/>
              <a:t>Königlich</a:t>
            </a:r>
            <a:r>
              <a:rPr lang="en-US" dirty="0"/>
              <a:t> Essen&lt;/td&gt;</a:t>
            </a:r>
          </a:p>
          <a:p>
            <a:r>
              <a:rPr lang="en-US" dirty="0"/>
              <a:t>    &lt;td&gt;Philip Cramer&lt;/td&gt;</a:t>
            </a:r>
          </a:p>
          <a:p>
            <a:r>
              <a:rPr lang="en-US" dirty="0"/>
              <a:t>    &lt;td&gt;Germany&lt;/td&gt;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&lt;td&gt;Laughing Bacchus </a:t>
            </a:r>
            <a:r>
              <a:rPr lang="en-US" dirty="0" err="1"/>
              <a:t>Winecellars</a:t>
            </a:r>
            <a:r>
              <a:rPr lang="en-US" dirty="0"/>
              <a:t>&lt;/td&gt;</a:t>
            </a:r>
          </a:p>
          <a:p>
            <a:r>
              <a:rPr lang="en-US" dirty="0"/>
              <a:t>    &lt;td&gt;Yoshi </a:t>
            </a:r>
            <a:r>
              <a:rPr lang="en-US" dirty="0" err="1"/>
              <a:t>Tannamuri</a:t>
            </a:r>
            <a:r>
              <a:rPr lang="en-US" dirty="0"/>
              <a:t>&lt;/td&gt;</a:t>
            </a:r>
          </a:p>
          <a:p>
            <a:r>
              <a:rPr lang="en-US" dirty="0"/>
              <a:t>    &lt;td&gt;Canada&lt;/td&gt;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</a:t>
            </a:r>
            <a:r>
              <a:rPr lang="en-US" dirty="0" err="1"/>
              <a:t>Magazzini</a:t>
            </a:r>
            <a:r>
              <a:rPr lang="en-US" dirty="0"/>
              <a:t> </a:t>
            </a:r>
            <a:r>
              <a:rPr lang="en-US" dirty="0" err="1"/>
              <a:t>Alimentari</a:t>
            </a:r>
            <a:r>
              <a:rPr lang="en-US" dirty="0"/>
              <a:t> </a:t>
            </a:r>
            <a:r>
              <a:rPr lang="en-US" dirty="0" err="1"/>
              <a:t>Riuniti</a:t>
            </a:r>
            <a:r>
              <a:rPr lang="en-US" dirty="0"/>
              <a:t>&lt;/td&gt;</a:t>
            </a:r>
          </a:p>
          <a:p>
            <a:r>
              <a:rPr lang="en-US" dirty="0"/>
              <a:t>    &lt;td&gt;Giovanni </a:t>
            </a:r>
            <a:r>
              <a:rPr lang="en-US" dirty="0" err="1"/>
              <a:t>Rovelli</a:t>
            </a:r>
            <a:r>
              <a:rPr lang="en-US" dirty="0"/>
              <a:t>&lt;/td&gt;</a:t>
            </a:r>
          </a:p>
          <a:p>
            <a:r>
              <a:rPr lang="en-US" dirty="0"/>
              <a:t>    &lt;td&gt;Italy&lt;/td&gt;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&lt;td&gt;North/South&lt;/td&gt;</a:t>
            </a:r>
          </a:p>
          <a:p>
            <a:r>
              <a:rPr lang="en-US" dirty="0"/>
              <a:t>    &lt;td&gt;Simon </a:t>
            </a:r>
            <a:r>
              <a:rPr lang="en-US" dirty="0" err="1"/>
              <a:t>Crowther</a:t>
            </a:r>
            <a:r>
              <a:rPr lang="en-US" dirty="0"/>
              <a:t>&lt;/td&gt;</a:t>
            </a:r>
          </a:p>
          <a:p>
            <a:r>
              <a:rPr lang="en-US" dirty="0"/>
              <a:t>    &lt;td&gt;UK&lt;/td&gt;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&lt;td&gt;Paris </a:t>
            </a:r>
            <a:r>
              <a:rPr lang="en-US" dirty="0" err="1"/>
              <a:t>spécialités</a:t>
            </a:r>
            <a:r>
              <a:rPr lang="en-US" dirty="0"/>
              <a:t>&lt;/td&gt;</a:t>
            </a:r>
          </a:p>
          <a:p>
            <a:r>
              <a:rPr lang="en-US" dirty="0"/>
              <a:t>    &lt;td&gt;Marie Bertrand&lt;/td&gt;</a:t>
            </a:r>
          </a:p>
          <a:p>
            <a:r>
              <a:rPr lang="en-US" dirty="0"/>
              <a:t>    &lt;td&gt;France&lt;/td&gt;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7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cascading-style-sheet-cs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cascading-style-sheet-cs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ascading-style-sheet-cs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cascading-style-sheet-cs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cascading-style-sheet-cs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cascading-style-sheet-cs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cascading-style-sheet-cs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cascading-style-sheet-cs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686</Words>
  <Application>Microsoft Office PowerPoint</Application>
  <PresentationFormat>On-screen Show (4:3)</PresentationFormat>
  <Paragraphs>163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 Definition and Usage </vt:lpstr>
      <vt:lpstr>Code Div</vt:lpstr>
      <vt:lpstr>CSS Padding</vt:lpstr>
      <vt:lpstr>CSS height and width properties </vt:lpstr>
      <vt:lpstr>A Fancy Table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DELL</cp:lastModifiedBy>
  <cp:revision>10</cp:revision>
  <dcterms:created xsi:type="dcterms:W3CDTF">2013-01-27T09:14:16Z</dcterms:created>
  <dcterms:modified xsi:type="dcterms:W3CDTF">2024-03-27T04:46:14Z</dcterms:modified>
  <cp:category/>
</cp:coreProperties>
</file>