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6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E296-41CD-44AA-B501-E864DD0C30FB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6461-F090-4C17-8058-A12031E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370177" y="457956"/>
            <a:ext cx="1246435" cy="12464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Arial Black" panose="020B0A04020102020204" pitchFamily="34" charset="0"/>
              </a:rPr>
              <a:t>?</a:t>
            </a:r>
            <a:endParaRPr lang="en-US" sz="9600" dirty="0">
              <a:latin typeface="Arial Black" panose="020B0A040201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399485" y="2382182"/>
            <a:ext cx="2837821" cy="3276364"/>
            <a:chOff x="6399485" y="2382182"/>
            <a:chExt cx="2837821" cy="32763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9485" y="2980961"/>
              <a:ext cx="2837821" cy="212134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6755363" y="2751514"/>
              <a:ext cx="18661" cy="150306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468290" y="238739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2418" y="2382182"/>
              <a:ext cx="90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Subtitle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7566516" y="2732852"/>
              <a:ext cx="1" cy="150306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93009" y="5289214"/>
              <a:ext cx="800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Footer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6951310" y="5141167"/>
              <a:ext cx="42194" cy="185371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425058" y="2971630"/>
              <a:ext cx="1011440" cy="26050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03630" y="2978631"/>
              <a:ext cx="514765" cy="13258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425058" y="4935894"/>
              <a:ext cx="1011440" cy="16640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013454" y="3537979"/>
            <a:ext cx="2837821" cy="2403355"/>
            <a:chOff x="2013454" y="3537979"/>
            <a:chExt cx="2837821" cy="240335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3454" y="3537979"/>
              <a:ext cx="2837821" cy="2403355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3662680" y="4945225"/>
              <a:ext cx="1011440" cy="16640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13455" y="828776"/>
            <a:ext cx="2837821" cy="2403355"/>
            <a:chOff x="2013455" y="828776"/>
            <a:chExt cx="2837821" cy="240335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3455" y="828776"/>
              <a:ext cx="2837821" cy="2403355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3573446" y="2280316"/>
              <a:ext cx="1011440" cy="16640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6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183364" y="651916"/>
            <a:ext cx="2656402" cy="1529455"/>
            <a:chOff x="2183364" y="651916"/>
            <a:chExt cx="2656402" cy="1529455"/>
          </a:xfrm>
        </p:grpSpPr>
        <p:sp>
          <p:nvSpPr>
            <p:cNvPr id="51" name="Rectangle 50"/>
            <p:cNvSpPr/>
            <p:nvPr/>
          </p:nvSpPr>
          <p:spPr>
            <a:xfrm>
              <a:off x="2183364" y="651916"/>
              <a:ext cx="2656402" cy="1529455"/>
            </a:xfrm>
            <a:prstGeom prst="rect">
              <a:avLst/>
            </a:prstGeom>
            <a:solidFill>
              <a:srgbClr val="FFF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4098" y="990584"/>
              <a:ext cx="1707502" cy="1064918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ervercloud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12427" y="651916"/>
              <a:ext cx="1151864" cy="123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6719" y="1165923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62" y="1663776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05670" y="94419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3405670" y="1352940"/>
              <a:ext cx="750279" cy="4818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377678" y="1464907"/>
              <a:ext cx="475862" cy="32657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183363" y="4677890"/>
            <a:ext cx="2667760" cy="1946846"/>
            <a:chOff x="2183363" y="4677890"/>
            <a:chExt cx="2667760" cy="1946846"/>
          </a:xfrm>
        </p:grpSpPr>
        <p:sp>
          <p:nvSpPr>
            <p:cNvPr id="53" name="Rectangle 52"/>
            <p:cNvSpPr/>
            <p:nvPr/>
          </p:nvSpPr>
          <p:spPr>
            <a:xfrm>
              <a:off x="2183363" y="4677890"/>
              <a:ext cx="2667760" cy="1946846"/>
            </a:xfrm>
            <a:prstGeom prst="rect">
              <a:avLst/>
            </a:prstGeom>
            <a:solidFill>
              <a:srgbClr val="FFF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63534" y="4888377"/>
              <a:ext cx="1477451" cy="1064918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912155" y="4973788"/>
              <a:ext cx="1833163" cy="1510332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servercloud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0810" y="4717718"/>
              <a:ext cx="1151864" cy="123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793" y="6005573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06" y="6102598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3906056" y="4919017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3828040" y="5786585"/>
              <a:ext cx="44086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931623" y="5740060"/>
              <a:ext cx="136446" cy="279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15500" y="5665127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server.com</a:t>
              </a:r>
              <a:endParaRPr lang="en-US" sz="105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84062" y="475240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  <p:pic>
          <p:nvPicPr>
            <p:cNvPr id="40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767" y="5186428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518" y="5597416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2" name="Straight Arrow Connector 41"/>
            <p:cNvCxnSpPr/>
            <p:nvPr/>
          </p:nvCxnSpPr>
          <p:spPr>
            <a:xfrm flipH="1" flipV="1">
              <a:off x="2720320" y="5365102"/>
              <a:ext cx="467188" cy="216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2876172" y="5503574"/>
              <a:ext cx="319782" cy="16155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183364" y="2439618"/>
            <a:ext cx="2656402" cy="1876639"/>
            <a:chOff x="2183364" y="2439618"/>
            <a:chExt cx="2656402" cy="1876639"/>
          </a:xfrm>
        </p:grpSpPr>
        <p:sp>
          <p:nvSpPr>
            <p:cNvPr id="52" name="Rectangle 51"/>
            <p:cNvSpPr/>
            <p:nvPr/>
          </p:nvSpPr>
          <p:spPr>
            <a:xfrm>
              <a:off x="2183364" y="2439618"/>
              <a:ext cx="2656402" cy="1876639"/>
            </a:xfrm>
            <a:prstGeom prst="rect">
              <a:avLst/>
            </a:prstGeom>
            <a:solidFill>
              <a:srgbClr val="FFF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49755" y="2697184"/>
              <a:ext cx="2168823" cy="1510332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393" y="3728969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106" y="3825994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508973" y="263308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365640" y="3509981"/>
              <a:ext cx="44086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3469223" y="3463456"/>
              <a:ext cx="136446" cy="279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53100" y="3388523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server.com</a:t>
              </a:r>
              <a:endParaRPr lang="en-US" sz="1050" dirty="0"/>
            </a:p>
          </p:txBody>
        </p:sp>
        <p:pic>
          <p:nvPicPr>
            <p:cNvPr id="12" name="Picture 11" descr="servercloud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8410" y="2441114"/>
              <a:ext cx="1151864" cy="123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Rectangle 53"/>
          <p:cNvSpPr/>
          <p:nvPr/>
        </p:nvSpPr>
        <p:spPr>
          <a:xfrm>
            <a:off x="6765503" y="1888989"/>
            <a:ext cx="4643172" cy="2047269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7525431" y="1928818"/>
            <a:ext cx="3393923" cy="1835306"/>
            <a:chOff x="1967518" y="4717718"/>
            <a:chExt cx="3393923" cy="1835306"/>
          </a:xfrm>
        </p:grpSpPr>
        <p:sp>
          <p:nvSpPr>
            <p:cNvPr id="56" name="Oval 55"/>
            <p:cNvSpPr/>
            <p:nvPr/>
          </p:nvSpPr>
          <p:spPr>
            <a:xfrm>
              <a:off x="2133484" y="4888377"/>
              <a:ext cx="1707502" cy="1064918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912155" y="4973788"/>
              <a:ext cx="2449286" cy="1510332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servercloud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0810" y="4717718"/>
              <a:ext cx="1151864" cy="1237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793" y="6005573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506" y="6102598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3990035" y="4900355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Internet</a:t>
              </a:r>
              <a:endParaRPr lang="en-US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3828040" y="5786585"/>
              <a:ext cx="44086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3931623" y="5740060"/>
              <a:ext cx="136446" cy="279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15500" y="5665127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server.com</a:t>
              </a:r>
              <a:endParaRPr lang="en-US" sz="105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34771" y="475240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</a:t>
              </a:r>
              <a:endParaRPr lang="en-US" dirty="0"/>
            </a:p>
          </p:txBody>
        </p:sp>
        <p:pic>
          <p:nvPicPr>
            <p:cNvPr id="66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518" y="5195759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3" descr="servers desktop des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896" y="5597416"/>
              <a:ext cx="449762" cy="450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8" name="Straight Arrow Connector 67"/>
            <p:cNvCxnSpPr/>
            <p:nvPr/>
          </p:nvCxnSpPr>
          <p:spPr>
            <a:xfrm flipH="1" flipV="1">
              <a:off x="2507652" y="5372496"/>
              <a:ext cx="661194" cy="1420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2778139" y="5503574"/>
              <a:ext cx="417813" cy="22538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9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11</cp:revision>
  <dcterms:created xsi:type="dcterms:W3CDTF">2018-10-08T21:26:57Z</dcterms:created>
  <dcterms:modified xsi:type="dcterms:W3CDTF">2018-10-09T01:16:42Z</dcterms:modified>
</cp:coreProperties>
</file>