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0" r:id="rId4"/>
    <p:sldId id="261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C74AD-EE44-4092-9854-348766FCF3B9}" v="150" dt="2021-09-24T10:38:31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Attolini" userId="a6d77d6e-e6c1-4f06-97c0-7dc58035acf7" providerId="ADAL" clId="{359ACA22-8BD8-48F4-8BC9-D3D0A4031E7F}"/>
    <pc:docChg chg="custSel addSld modSld">
      <pc:chgData name="Jacopo Attolini" userId="a6d77d6e-e6c1-4f06-97c0-7dc58035acf7" providerId="ADAL" clId="{359ACA22-8BD8-48F4-8BC9-D3D0A4031E7F}" dt="2021-09-23T15:32:53.237" v="174" actId="20577"/>
      <pc:docMkLst>
        <pc:docMk/>
      </pc:docMkLst>
      <pc:sldChg chg="modSp new mod">
        <pc:chgData name="Jacopo Attolini" userId="a6d77d6e-e6c1-4f06-97c0-7dc58035acf7" providerId="ADAL" clId="{359ACA22-8BD8-48F4-8BC9-D3D0A4031E7F}" dt="2021-09-23T15:30:28.157" v="142" actId="20577"/>
        <pc:sldMkLst>
          <pc:docMk/>
          <pc:sldMk cId="2645852875" sldId="256"/>
        </pc:sldMkLst>
        <pc:spChg chg="mod">
          <ac:chgData name="Jacopo Attolini" userId="a6d77d6e-e6c1-4f06-97c0-7dc58035acf7" providerId="ADAL" clId="{359ACA22-8BD8-48F4-8BC9-D3D0A4031E7F}" dt="2021-09-23T15:28:48.386" v="69" actId="1076"/>
          <ac:spMkLst>
            <pc:docMk/>
            <pc:sldMk cId="2645852875" sldId="256"/>
            <ac:spMk id="2" creationId="{0801E769-6613-4630-A8A7-5DBB56843909}"/>
          </ac:spMkLst>
        </pc:spChg>
        <pc:spChg chg="mod">
          <ac:chgData name="Jacopo Attolini" userId="a6d77d6e-e6c1-4f06-97c0-7dc58035acf7" providerId="ADAL" clId="{359ACA22-8BD8-48F4-8BC9-D3D0A4031E7F}" dt="2021-09-23T15:30:28.157" v="142" actId="20577"/>
          <ac:spMkLst>
            <pc:docMk/>
            <pc:sldMk cId="2645852875" sldId="256"/>
            <ac:spMk id="3" creationId="{8D4E0515-CEE0-491B-A3F7-F2F021A072B3}"/>
          </ac:spMkLst>
        </pc:spChg>
      </pc:sldChg>
      <pc:sldChg chg="modSp new mod">
        <pc:chgData name="Jacopo Attolini" userId="a6d77d6e-e6c1-4f06-97c0-7dc58035acf7" providerId="ADAL" clId="{359ACA22-8BD8-48F4-8BC9-D3D0A4031E7F}" dt="2021-09-23T15:32:53.237" v="174" actId="20577"/>
        <pc:sldMkLst>
          <pc:docMk/>
          <pc:sldMk cId="858310262" sldId="257"/>
        </pc:sldMkLst>
        <pc:spChg chg="mod">
          <ac:chgData name="Jacopo Attolini" userId="a6d77d6e-e6c1-4f06-97c0-7dc58035acf7" providerId="ADAL" clId="{359ACA22-8BD8-48F4-8BC9-D3D0A4031E7F}" dt="2021-09-23T15:32:53.237" v="174" actId="20577"/>
          <ac:spMkLst>
            <pc:docMk/>
            <pc:sldMk cId="858310262" sldId="257"/>
            <ac:spMk id="2" creationId="{6E01315C-31F5-478E-9E2F-031AFCAD241D}"/>
          </ac:spMkLst>
        </pc:spChg>
      </pc:sldChg>
    </pc:docChg>
  </pc:docChgLst>
  <pc:docChgLst>
    <pc:chgData name="Jacopo Attolini" userId="a6d77d6e-e6c1-4f06-97c0-7dc58035acf7" providerId="ADAL" clId="{567C74AD-EE44-4092-9854-348766FCF3B9}"/>
    <pc:docChg chg="undo custSel addSld delSld modSld sldOrd">
      <pc:chgData name="Jacopo Attolini" userId="a6d77d6e-e6c1-4f06-97c0-7dc58035acf7" providerId="ADAL" clId="{567C74AD-EE44-4092-9854-348766FCF3B9}" dt="2021-09-24T10:38:31.445" v="4411" actId="1076"/>
      <pc:docMkLst>
        <pc:docMk/>
      </pc:docMkLst>
      <pc:sldChg chg="addSp delSp modSp mod setBg addAnim delAnim setClrOvrMap delDesignElem">
        <pc:chgData name="Jacopo Attolini" userId="a6d77d6e-e6c1-4f06-97c0-7dc58035acf7" providerId="ADAL" clId="{567C74AD-EE44-4092-9854-348766FCF3B9}" dt="2021-09-24T10:16:51.832" v="2235"/>
        <pc:sldMkLst>
          <pc:docMk/>
          <pc:sldMk cId="2645852875" sldId="256"/>
        </pc:sldMkLst>
        <pc:spChg chg="mod ord">
          <ac:chgData name="Jacopo Attolini" userId="a6d77d6e-e6c1-4f06-97c0-7dc58035acf7" providerId="ADAL" clId="{567C74AD-EE44-4092-9854-348766FCF3B9}" dt="2021-09-24T08:53:56.695" v="246"/>
          <ac:spMkLst>
            <pc:docMk/>
            <pc:sldMk cId="2645852875" sldId="256"/>
            <ac:spMk id="2" creationId="{0801E769-6613-4630-A8A7-5DBB56843909}"/>
          </ac:spMkLst>
        </pc:spChg>
        <pc:spChg chg="del">
          <ac:chgData name="Jacopo Attolini" userId="a6d77d6e-e6c1-4f06-97c0-7dc58035acf7" providerId="ADAL" clId="{567C74AD-EE44-4092-9854-348766FCF3B9}" dt="2021-09-24T08:45:00.740" v="0" actId="478"/>
          <ac:spMkLst>
            <pc:docMk/>
            <pc:sldMk cId="2645852875" sldId="256"/>
            <ac:spMk id="3" creationId="{8D4E0515-CEE0-491B-A3F7-F2F021A072B3}"/>
          </ac:spMkLst>
        </pc:spChg>
        <pc:spChg chg="add mod ord">
          <ac:chgData name="Jacopo Attolini" userId="a6d77d6e-e6c1-4f06-97c0-7dc58035acf7" providerId="ADAL" clId="{567C74AD-EE44-4092-9854-348766FCF3B9}" dt="2021-09-24T08:53:29.662" v="242" actId="27636"/>
          <ac:spMkLst>
            <pc:docMk/>
            <pc:sldMk cId="2645852875" sldId="256"/>
            <ac:spMk id="5" creationId="{B86808EB-5E7E-4DA2-AFB1-27D74F8ECF81}"/>
          </ac:spMkLst>
        </pc:spChg>
        <pc:spChg chg="add mod">
          <ac:chgData name="Jacopo Attolini" userId="a6d77d6e-e6c1-4f06-97c0-7dc58035acf7" providerId="ADAL" clId="{567C74AD-EE44-4092-9854-348766FCF3B9}" dt="2021-09-24T08:55:39.006" v="328" actId="1076"/>
          <ac:spMkLst>
            <pc:docMk/>
            <pc:sldMk cId="2645852875" sldId="256"/>
            <ac:spMk id="6" creationId="{53E84E04-C9BE-463E-AE17-169EB8FE3D6D}"/>
          </ac:spMkLst>
        </pc:spChg>
        <pc:spChg chg="add mod">
          <ac:chgData name="Jacopo Attolini" userId="a6d77d6e-e6c1-4f06-97c0-7dc58035acf7" providerId="ADAL" clId="{567C74AD-EE44-4092-9854-348766FCF3B9}" dt="2021-09-24T08:56:01.218" v="347" actId="20577"/>
          <ac:spMkLst>
            <pc:docMk/>
            <pc:sldMk cId="2645852875" sldId="256"/>
            <ac:spMk id="45" creationId="{F2FDB33F-3C01-42B4-877E-12E88FEB4873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5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7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9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81" creationId="{DC701763-729E-462F-A5A8-E0DEFEB1E2E4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83" creationId="{5754E5A4-4679-40DF-8B05-9029BA0D703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85" creationId="{9FC83CD4-234F-4750-ABF6-5481D9055AF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87" creationId="{568D0189-FF37-41B1-A9F5-C564BA47BB59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91" creationId="{5B4888BC-D2FB-4207-8548-E0FA79633948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93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9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97" creationId="{977ACDD7-882D-4B81-A213-84C82B96B01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0" creationId="{193844EA-0D22-410F-A01B-F4F29533D073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2" creationId="{5240663D-974E-4B54-BEF2-0AEF269A321A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3" creationId="{3E9B34ED-699B-421D-8B75-2235E5010EA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4" creationId="{87427BBD-1323-4FFD-9089-40083FC54515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38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39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40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41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42" creationId="{DC701763-729E-462F-A5A8-E0DEFEB1E2E4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1044" creationId="{FFCDD23B-75C8-427B-BD08-53C8156CD7CD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1045" creationId="{AFFC87AC-C919-4FE5-BAC3-39509E001152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1046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48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49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50" creationId="{AFFC87AC-C919-4FE5-BAC3-39509E001152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51" creationId="{7D0659F6-0853-468D-B1B2-44FDBE98B80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7" creationId="{DC701763-729E-462F-A5A8-E0DEFEB1E2E4}"/>
          </ac:spMkLst>
        </pc:spChg>
        <pc:picChg chg="add mod ord">
          <ac:chgData name="Jacopo Attolini" userId="a6d77d6e-e6c1-4f06-97c0-7dc58035acf7" providerId="ADAL" clId="{567C74AD-EE44-4092-9854-348766FCF3B9}" dt="2021-09-24T08:55:44.182" v="330" actId="1076"/>
          <ac:picMkLst>
            <pc:docMk/>
            <pc:sldMk cId="2645852875" sldId="256"/>
            <ac:picMk id="1026" creationId="{F84C558A-CDED-49D9-860E-2AE0062D20E9}"/>
          </ac:picMkLst>
        </pc:picChg>
        <pc:picChg chg="add mod ord">
          <ac:chgData name="Jacopo Attolini" userId="a6d77d6e-e6c1-4f06-97c0-7dc58035acf7" providerId="ADAL" clId="{567C74AD-EE44-4092-9854-348766FCF3B9}" dt="2021-09-24T08:54:20.925" v="253" actId="1076"/>
          <ac:picMkLst>
            <pc:docMk/>
            <pc:sldMk cId="2645852875" sldId="256"/>
            <ac:picMk id="1028" creationId="{81C78482-E902-454E-8C86-12BAE9B1166A}"/>
          </ac:picMkLst>
        </pc:picChg>
        <pc:cxnChg chg="add del">
          <ac:chgData name="Jacopo Attolini" userId="a6d77d6e-e6c1-4f06-97c0-7dc58035acf7" providerId="ADAL" clId="{567C74AD-EE44-4092-9854-348766FCF3B9}" dt="2021-09-24T08:50:14.846" v="45" actId="26606"/>
          <ac:cxnSpMkLst>
            <pc:docMk/>
            <pc:sldMk cId="2645852875" sldId="256"/>
            <ac:cxnSpMk id="89" creationId="{4B60F436-E9B6-463A-BC51-14940E646051}"/>
          </ac:cxnSpMkLst>
        </pc:cxnChg>
        <pc:cxnChg chg="add del">
          <ac:chgData name="Jacopo Attolini" userId="a6d77d6e-e6c1-4f06-97c0-7dc58035acf7" providerId="ADAL" clId="{567C74AD-EE44-4092-9854-348766FCF3B9}" dt="2021-09-24T08:50:14.846" v="45" actId="26606"/>
          <ac:cxnSpMkLst>
            <pc:docMk/>
            <pc:sldMk cId="2645852875" sldId="256"/>
            <ac:cxnSpMk id="1031" creationId="{3E65E162-F3C5-496E-83F3-35D3847D7EDC}"/>
          </ac:cxnSpMkLst>
        </pc:cxnChg>
        <pc:cxnChg chg="add del">
          <ac:chgData name="Jacopo Attolini" userId="a6d77d6e-e6c1-4f06-97c0-7dc58035acf7" providerId="ADAL" clId="{567C74AD-EE44-4092-9854-348766FCF3B9}" dt="2021-09-24T08:50:16.005" v="47" actId="26606"/>
          <ac:cxnSpMkLst>
            <pc:docMk/>
            <pc:sldMk cId="2645852875" sldId="256"/>
            <ac:cxnSpMk id="1036" creationId="{3D83F26F-C55B-4A92-9AFF-4894D14E27C5}"/>
          </ac:cxnSpMkLst>
        </pc:cxnChg>
      </pc:sldChg>
      <pc:sldChg chg="addSp del">
        <pc:chgData name="Jacopo Attolini" userId="a6d77d6e-e6c1-4f06-97c0-7dc58035acf7" providerId="ADAL" clId="{567C74AD-EE44-4092-9854-348766FCF3B9}" dt="2021-09-24T10:16:38.673" v="2227" actId="47"/>
        <pc:sldMkLst>
          <pc:docMk/>
          <pc:sldMk cId="858310262" sldId="257"/>
        </pc:sldMkLst>
        <pc:picChg chg="add">
          <ac:chgData name="Jacopo Attolini" userId="a6d77d6e-e6c1-4f06-97c0-7dc58035acf7" providerId="ADAL" clId="{567C74AD-EE44-4092-9854-348766FCF3B9}" dt="2021-09-24T09:20:53.249" v="667"/>
          <ac:picMkLst>
            <pc:docMk/>
            <pc:sldMk cId="858310262" sldId="257"/>
            <ac:picMk id="5122" creationId="{73D027C5-0142-4164-8B68-1F7FD3B8201E}"/>
          </ac:picMkLst>
        </pc:picChg>
      </pc:sldChg>
      <pc:sldChg chg="delSp add del setBg delDesignElem">
        <pc:chgData name="Jacopo Attolini" userId="a6d77d6e-e6c1-4f06-97c0-7dc58035acf7" providerId="ADAL" clId="{567C74AD-EE44-4092-9854-348766FCF3B9}" dt="2021-09-24T08:56:31.848" v="353" actId="2696"/>
        <pc:sldMkLst>
          <pc:docMk/>
          <pc:sldMk cId="2543212354" sldId="258"/>
        </pc:sldMkLst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3" creationId="{2151139A-886F-4B97-8815-729AD3831BBD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4" creationId="{AB5E08C4-8CDD-4623-A5B8-E998C6DEE3B7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5" creationId="{15F33878-D502-4FFA-8ACE-F2AECDB2A23F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6" creationId="{D3539FEE-81D3-4406-802E-60B20B16F4F6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7" creationId="{DC701763-729E-462F-A5A8-E0DEFEB1E2E4}"/>
          </ac:spMkLst>
        </pc:spChg>
      </pc:sldChg>
      <pc:sldChg chg="delSp add del setBg delDesignElem">
        <pc:chgData name="Jacopo Attolini" userId="a6d77d6e-e6c1-4f06-97c0-7dc58035acf7" providerId="ADAL" clId="{567C74AD-EE44-4092-9854-348766FCF3B9}" dt="2021-09-24T08:56:30.149" v="352" actId="2696"/>
        <pc:sldMkLst>
          <pc:docMk/>
          <pc:sldMk cId="1876813265" sldId="259"/>
        </pc:sldMkLst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3" creationId="{2151139A-886F-4B97-8815-729AD3831BBD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4" creationId="{AB5E08C4-8CDD-4623-A5B8-E998C6DEE3B7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5" creationId="{15F33878-D502-4FFA-8ACE-F2AECDB2A23F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6" creationId="{D3539FEE-81D3-4406-802E-60B20B16F4F6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7" creationId="{DC701763-729E-462F-A5A8-E0DEFEB1E2E4}"/>
          </ac:spMkLst>
        </pc:spChg>
      </pc:sldChg>
      <pc:sldChg chg="addSp delSp modSp mod delDesignElem">
        <pc:chgData name="Jacopo Attolini" userId="a6d77d6e-e6c1-4f06-97c0-7dc58035acf7" providerId="ADAL" clId="{567C74AD-EE44-4092-9854-348766FCF3B9}" dt="2021-09-24T10:16:51.832" v="2235"/>
        <pc:sldMkLst>
          <pc:docMk/>
          <pc:sldMk cId="2559334661" sldId="260"/>
        </pc:sldMkLst>
        <pc:spChg chg="mod">
          <ac:chgData name="Jacopo Attolini" userId="a6d77d6e-e6c1-4f06-97c0-7dc58035acf7" providerId="ADAL" clId="{567C74AD-EE44-4092-9854-348766FCF3B9}" dt="2021-09-24T09:17:35.157" v="666" actId="20577"/>
          <ac:spMkLst>
            <pc:docMk/>
            <pc:sldMk cId="2559334661" sldId="260"/>
            <ac:spMk id="2" creationId="{0801E769-6613-4630-A8A7-5DBB56843909}"/>
          </ac:spMkLst>
        </pc:spChg>
        <pc:spChg chg="mod">
          <ac:chgData name="Jacopo Attolini" userId="a6d77d6e-e6c1-4f06-97c0-7dc58035acf7" providerId="ADAL" clId="{567C74AD-EE44-4092-9854-348766FCF3B9}" dt="2021-09-24T09:08:23.470" v="503" actId="20577"/>
          <ac:spMkLst>
            <pc:docMk/>
            <pc:sldMk cId="2559334661" sldId="260"/>
            <ac:spMk id="5" creationId="{B86808EB-5E7E-4DA2-AFB1-27D74F8ECF81}"/>
          </ac:spMkLst>
        </pc:spChg>
        <pc:spChg chg="mod">
          <ac:chgData name="Jacopo Attolini" userId="a6d77d6e-e6c1-4f06-97c0-7dc58035acf7" providerId="ADAL" clId="{567C74AD-EE44-4092-9854-348766FCF3B9}" dt="2021-09-24T09:08:48.686" v="563" actId="1076"/>
          <ac:spMkLst>
            <pc:docMk/>
            <pc:sldMk cId="2559334661" sldId="260"/>
            <ac:spMk id="6" creationId="{53E84E04-C9BE-463E-AE17-169EB8FE3D6D}"/>
          </ac:spMkLst>
        </pc:spChg>
        <pc:spChg chg="add mod">
          <ac:chgData name="Jacopo Attolini" userId="a6d77d6e-e6c1-4f06-97c0-7dc58035acf7" providerId="ADAL" clId="{567C74AD-EE44-4092-9854-348766FCF3B9}" dt="2021-09-24T09:17:10.413" v="592" actId="1076"/>
          <ac:spMkLst>
            <pc:docMk/>
            <pc:sldMk cId="2559334661" sldId="260"/>
            <ac:spMk id="15" creationId="{EB4190A2-C025-4377-A56F-6FFB8E74C13F}"/>
          </ac:spMkLst>
        </pc:spChg>
        <pc:spChg chg="del">
          <ac:chgData name="Jacopo Attolini" userId="a6d77d6e-e6c1-4f06-97c0-7dc58035acf7" providerId="ADAL" clId="{567C74AD-EE44-4092-9854-348766FCF3B9}" dt="2021-09-24T09:16:55.381" v="568" actId="478"/>
          <ac:spMkLst>
            <pc:docMk/>
            <pc:sldMk cId="2559334661" sldId="260"/>
            <ac:spMk id="45" creationId="{F2FDB33F-3C01-42B4-877E-12E88FEB4873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09:08:50.709" v="564" actId="478"/>
          <ac:picMkLst>
            <pc:docMk/>
            <pc:sldMk cId="2559334661" sldId="260"/>
            <ac:picMk id="1026" creationId="{F84C558A-CDED-49D9-860E-2AE0062D20E9}"/>
          </ac:picMkLst>
        </pc:picChg>
        <pc:picChg chg="del">
          <ac:chgData name="Jacopo Attolini" userId="a6d77d6e-e6c1-4f06-97c0-7dc58035acf7" providerId="ADAL" clId="{567C74AD-EE44-4092-9854-348766FCF3B9}" dt="2021-09-24T09:07:51.496" v="462" actId="478"/>
          <ac:picMkLst>
            <pc:docMk/>
            <pc:sldMk cId="2559334661" sldId="260"/>
            <ac:picMk id="1028" creationId="{81C78482-E902-454E-8C86-12BAE9B1166A}"/>
          </ac:picMkLst>
        </pc:picChg>
        <pc:picChg chg="add mod">
          <ac:chgData name="Jacopo Attolini" userId="a6d77d6e-e6c1-4f06-97c0-7dc58035acf7" providerId="ADAL" clId="{567C74AD-EE44-4092-9854-348766FCF3B9}" dt="2021-09-24T09:08:02.909" v="467" actId="1076"/>
          <ac:picMkLst>
            <pc:docMk/>
            <pc:sldMk cId="2559334661" sldId="260"/>
            <ac:picMk id="2050" creationId="{F1A87B4B-2BDD-4532-8481-9D975FCFFDC7}"/>
          </ac:picMkLst>
        </pc:picChg>
        <pc:picChg chg="add mod">
          <ac:chgData name="Jacopo Attolini" userId="a6d77d6e-e6c1-4f06-97c0-7dc58035acf7" providerId="ADAL" clId="{567C74AD-EE44-4092-9854-348766FCF3B9}" dt="2021-09-24T09:16:48.244" v="567" actId="1076"/>
          <ac:picMkLst>
            <pc:docMk/>
            <pc:sldMk cId="2559334661" sldId="260"/>
            <ac:picMk id="2052" creationId="{B859B9CB-0C40-401C-B594-7C81249BF037}"/>
          </ac:picMkLst>
        </pc:picChg>
      </pc:sldChg>
      <pc:sldChg chg="addSp delSp modSp mod delDesignElem">
        <pc:chgData name="Jacopo Attolini" userId="a6d77d6e-e6c1-4f06-97c0-7dc58035acf7" providerId="ADAL" clId="{567C74AD-EE44-4092-9854-348766FCF3B9}" dt="2021-09-24T10:38:31.445" v="4411" actId="1076"/>
        <pc:sldMkLst>
          <pc:docMk/>
          <pc:sldMk cId="1205860707" sldId="261"/>
        </pc:sldMkLst>
        <pc:spChg chg="mod">
          <ac:chgData name="Jacopo Attolini" userId="a6d77d6e-e6c1-4f06-97c0-7dc58035acf7" providerId="ADAL" clId="{567C74AD-EE44-4092-9854-348766FCF3B9}" dt="2021-09-24T09:22:26.461" v="912" actId="20577"/>
          <ac:spMkLst>
            <pc:docMk/>
            <pc:sldMk cId="1205860707" sldId="261"/>
            <ac:spMk id="2" creationId="{0801E769-6613-4630-A8A7-5DBB56843909}"/>
          </ac:spMkLst>
        </pc:spChg>
        <pc:spChg chg="add mod">
          <ac:chgData name="Jacopo Attolini" userId="a6d77d6e-e6c1-4f06-97c0-7dc58035acf7" providerId="ADAL" clId="{567C74AD-EE44-4092-9854-348766FCF3B9}" dt="2021-09-24T09:32:34.423" v="1561" actId="14100"/>
          <ac:spMkLst>
            <pc:docMk/>
            <pc:sldMk cId="1205860707" sldId="261"/>
            <ac:spMk id="3" creationId="{F134239D-D972-4F9E-928B-E0BD5AF08194}"/>
          </ac:spMkLst>
        </pc:spChg>
        <pc:spChg chg="mod">
          <ac:chgData name="Jacopo Attolini" userId="a6d77d6e-e6c1-4f06-97c0-7dc58035acf7" providerId="ADAL" clId="{567C74AD-EE44-4092-9854-348766FCF3B9}" dt="2021-09-24T09:22:46.969" v="957" actId="20577"/>
          <ac:spMkLst>
            <pc:docMk/>
            <pc:sldMk cId="1205860707" sldId="261"/>
            <ac:spMk id="5" creationId="{B86808EB-5E7E-4DA2-AFB1-27D74F8ECF81}"/>
          </ac:spMkLst>
        </pc:spChg>
        <pc:spChg chg="mod">
          <ac:chgData name="Jacopo Attolini" userId="a6d77d6e-e6c1-4f06-97c0-7dc58035acf7" providerId="ADAL" clId="{567C74AD-EE44-4092-9854-348766FCF3B9}" dt="2021-09-24T09:31:48.644" v="1552" actId="1076"/>
          <ac:spMkLst>
            <pc:docMk/>
            <pc:sldMk cId="1205860707" sldId="261"/>
            <ac:spMk id="6" creationId="{53E84E04-C9BE-463E-AE17-169EB8FE3D6D}"/>
          </ac:spMkLst>
        </pc:spChg>
        <pc:spChg chg="mod">
          <ac:chgData name="Jacopo Attolini" userId="a6d77d6e-e6c1-4f06-97c0-7dc58035acf7" providerId="ADAL" clId="{567C74AD-EE44-4092-9854-348766FCF3B9}" dt="2021-09-24T09:31:56.157" v="1554" actId="1076"/>
          <ac:spMkLst>
            <pc:docMk/>
            <pc:sldMk cId="1205860707" sldId="261"/>
            <ac:spMk id="15" creationId="{EB4190A2-C025-4377-A56F-6FFB8E74C1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7" creationId="{DC701763-729E-462F-A5A8-E0DEFEB1E2E4}"/>
          </ac:spMkLst>
        </pc:spChg>
        <pc:picChg chg="del mod">
          <ac:chgData name="Jacopo Attolini" userId="a6d77d6e-e6c1-4f06-97c0-7dc58035acf7" providerId="ADAL" clId="{567C74AD-EE44-4092-9854-348766FCF3B9}" dt="2021-09-24T09:23:01.289" v="959" actId="478"/>
          <ac:picMkLst>
            <pc:docMk/>
            <pc:sldMk cId="1205860707" sldId="261"/>
            <ac:picMk id="2050" creationId="{F1A87B4B-2BDD-4532-8481-9D975FCFFDC7}"/>
          </ac:picMkLst>
        </pc:picChg>
        <pc:picChg chg="del">
          <ac:chgData name="Jacopo Attolini" userId="a6d77d6e-e6c1-4f06-97c0-7dc58035acf7" providerId="ADAL" clId="{567C74AD-EE44-4092-9854-348766FCF3B9}" dt="2021-09-24T09:24:34.942" v="1111" actId="478"/>
          <ac:picMkLst>
            <pc:docMk/>
            <pc:sldMk cId="1205860707" sldId="261"/>
            <ac:picMk id="2052" creationId="{B859B9CB-0C40-401C-B594-7C81249BF037}"/>
          </ac:picMkLst>
        </pc:picChg>
        <pc:picChg chg="add mod">
          <ac:chgData name="Jacopo Attolini" userId="a6d77d6e-e6c1-4f06-97c0-7dc58035acf7" providerId="ADAL" clId="{567C74AD-EE44-4092-9854-348766FCF3B9}" dt="2021-09-24T09:31:50.613" v="1553" actId="1076"/>
          <ac:picMkLst>
            <pc:docMk/>
            <pc:sldMk cId="1205860707" sldId="261"/>
            <ac:picMk id="6146" creationId="{CBBB91D3-7125-4772-9CC2-9613974F5D01}"/>
          </ac:picMkLst>
        </pc:picChg>
        <pc:picChg chg="add mod">
          <ac:chgData name="Jacopo Attolini" userId="a6d77d6e-e6c1-4f06-97c0-7dc58035acf7" providerId="ADAL" clId="{567C74AD-EE44-4092-9854-348766FCF3B9}" dt="2021-09-24T10:38:31.445" v="4411" actId="1076"/>
          <ac:picMkLst>
            <pc:docMk/>
            <pc:sldMk cId="1205860707" sldId="261"/>
            <ac:picMk id="6148" creationId="{0BFF92EA-9812-4C92-8C79-8E5C628FA34E}"/>
          </ac:picMkLst>
        </pc:picChg>
        <pc:picChg chg="add del">
          <ac:chgData name="Jacopo Attolini" userId="a6d77d6e-e6c1-4f06-97c0-7dc58035acf7" providerId="ADAL" clId="{567C74AD-EE44-4092-9854-348766FCF3B9}" dt="2021-09-24T09:31:08.612" v="1458"/>
          <ac:picMkLst>
            <pc:docMk/>
            <pc:sldMk cId="1205860707" sldId="261"/>
            <ac:picMk id="6150" creationId="{0A4CB85A-03B5-43E2-9B20-0AFA24EB9BB9}"/>
          </ac:picMkLst>
        </pc:picChg>
      </pc:sldChg>
      <pc:sldChg chg="addSp delSp modSp mod delDesignElem">
        <pc:chgData name="Jacopo Attolini" userId="a6d77d6e-e6c1-4f06-97c0-7dc58035acf7" providerId="ADAL" clId="{567C74AD-EE44-4092-9854-348766FCF3B9}" dt="2021-09-24T10:16:51.832" v="2235"/>
        <pc:sldMkLst>
          <pc:docMk/>
          <pc:sldMk cId="1710433105" sldId="262"/>
        </pc:sldMkLst>
        <pc:spChg chg="mod">
          <ac:chgData name="Jacopo Attolini" userId="a6d77d6e-e6c1-4f06-97c0-7dc58035acf7" providerId="ADAL" clId="{567C74AD-EE44-4092-9854-348766FCF3B9}" dt="2021-09-24T10:15:44.693" v="2211" actId="20577"/>
          <ac:spMkLst>
            <pc:docMk/>
            <pc:sldMk cId="1710433105" sldId="262"/>
            <ac:spMk id="3" creationId="{F134239D-D972-4F9E-928B-E0BD5AF08194}"/>
          </ac:spMkLst>
        </pc:spChg>
        <pc:spChg chg="add del mod">
          <ac:chgData name="Jacopo Attolini" userId="a6d77d6e-e6c1-4f06-97c0-7dc58035acf7" providerId="ADAL" clId="{567C74AD-EE44-4092-9854-348766FCF3B9}" dt="2021-09-24T09:59:24.025" v="1836" actId="478"/>
          <ac:spMkLst>
            <pc:docMk/>
            <pc:sldMk cId="1710433105" sldId="262"/>
            <ac:spMk id="4" creationId="{C4138145-8615-4429-AC99-31DB3889BD60}"/>
          </ac:spMkLst>
        </pc:spChg>
        <pc:spChg chg="del mod">
          <ac:chgData name="Jacopo Attolini" userId="a6d77d6e-e6c1-4f06-97c0-7dc58035acf7" providerId="ADAL" clId="{567C74AD-EE44-4092-9854-348766FCF3B9}" dt="2021-09-24T09:57:50.297" v="1695" actId="478"/>
          <ac:spMkLst>
            <pc:docMk/>
            <pc:sldMk cId="1710433105" sldId="262"/>
            <ac:spMk id="6" creationId="{53E84E04-C9BE-463E-AE17-169EB8FE3D6D}"/>
          </ac:spMkLst>
        </pc:spChg>
        <pc:spChg chg="add mod">
          <ac:chgData name="Jacopo Attolini" userId="a6d77d6e-e6c1-4f06-97c0-7dc58035acf7" providerId="ADAL" clId="{567C74AD-EE44-4092-9854-348766FCF3B9}" dt="2021-09-24T10:15:17.374" v="2159" actId="1076"/>
          <ac:spMkLst>
            <pc:docMk/>
            <pc:sldMk cId="1710433105" sldId="262"/>
            <ac:spMk id="7" creationId="{BEC9F557-FE1E-477A-9ECC-A7F9B29E25A7}"/>
          </ac:spMkLst>
        </pc:spChg>
        <pc:spChg chg="add mod">
          <ac:chgData name="Jacopo Attolini" userId="a6d77d6e-e6c1-4f06-97c0-7dc58035acf7" providerId="ADAL" clId="{567C74AD-EE44-4092-9854-348766FCF3B9}" dt="2021-09-24T10:14:09.542" v="2011" actId="1076"/>
          <ac:spMkLst>
            <pc:docMk/>
            <pc:sldMk cId="1710433105" sldId="262"/>
            <ac:spMk id="8" creationId="{923ABFF7-5963-473D-AC4B-736BAB36673A}"/>
          </ac:spMkLst>
        </pc:spChg>
        <pc:spChg chg="del">
          <ac:chgData name="Jacopo Attolini" userId="a6d77d6e-e6c1-4f06-97c0-7dc58035acf7" providerId="ADAL" clId="{567C74AD-EE44-4092-9854-348766FCF3B9}" dt="2021-09-24T10:13:13.790" v="1972" actId="478"/>
          <ac:spMkLst>
            <pc:docMk/>
            <pc:sldMk cId="1710433105" sldId="262"/>
            <ac:spMk id="15" creationId="{EB4190A2-C025-4377-A56F-6FFB8E74C13F}"/>
          </ac:spMkLst>
        </pc:spChg>
        <pc:spChg chg="add mod">
          <ac:chgData name="Jacopo Attolini" userId="a6d77d6e-e6c1-4f06-97c0-7dc58035acf7" providerId="ADAL" clId="{567C74AD-EE44-4092-9854-348766FCF3B9}" dt="2021-09-24T10:15:55.566" v="2223" actId="20577"/>
          <ac:spMkLst>
            <pc:docMk/>
            <pc:sldMk cId="1710433105" sldId="262"/>
            <ac:spMk id="19" creationId="{DDE0DAE9-8064-4E48-B213-A1475C358EEA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10:16:29.625" v="2225" actId="478"/>
          <ac:picMkLst>
            <pc:docMk/>
            <pc:sldMk cId="1710433105" sldId="262"/>
            <ac:picMk id="9" creationId="{F537CC99-6A41-4ECB-9377-74E4796F07DC}"/>
          </ac:picMkLst>
        </pc:picChg>
        <pc:picChg chg="del">
          <ac:chgData name="Jacopo Attolini" userId="a6d77d6e-e6c1-4f06-97c0-7dc58035acf7" providerId="ADAL" clId="{567C74AD-EE44-4092-9854-348766FCF3B9}" dt="2021-09-24T09:56:38.686" v="1683" actId="478"/>
          <ac:picMkLst>
            <pc:docMk/>
            <pc:sldMk cId="1710433105" sldId="262"/>
            <ac:picMk id="6146" creationId="{CBBB91D3-7125-4772-9CC2-9613974F5D01}"/>
          </ac:picMkLst>
        </pc:picChg>
        <pc:picChg chg="del">
          <ac:chgData name="Jacopo Attolini" userId="a6d77d6e-e6c1-4f06-97c0-7dc58035acf7" providerId="ADAL" clId="{567C74AD-EE44-4092-9854-348766FCF3B9}" dt="2021-09-24T10:13:33.290" v="1999" actId="478"/>
          <ac:picMkLst>
            <pc:docMk/>
            <pc:sldMk cId="1710433105" sldId="262"/>
            <ac:picMk id="6148" creationId="{0BFF92EA-9812-4C92-8C79-8E5C628FA34E}"/>
          </ac:picMkLst>
        </pc:picChg>
        <pc:picChg chg="add del mod">
          <ac:chgData name="Jacopo Attolini" userId="a6d77d6e-e6c1-4f06-97c0-7dc58035acf7" providerId="ADAL" clId="{567C74AD-EE44-4092-9854-348766FCF3B9}" dt="2021-09-24T10:12:57.929" v="1968" actId="478"/>
          <ac:picMkLst>
            <pc:docMk/>
            <pc:sldMk cId="1710433105" sldId="262"/>
            <ac:picMk id="9218" creationId="{2EE440A7-ED55-476B-80A2-474D307BA377}"/>
          </ac:picMkLst>
        </pc:picChg>
        <pc:picChg chg="add mod">
          <ac:chgData name="Jacopo Attolini" userId="a6d77d6e-e6c1-4f06-97c0-7dc58035acf7" providerId="ADAL" clId="{567C74AD-EE44-4092-9854-348766FCF3B9}" dt="2021-09-24T10:14:06.085" v="2010" actId="1076"/>
          <ac:picMkLst>
            <pc:docMk/>
            <pc:sldMk cId="1710433105" sldId="262"/>
            <ac:picMk id="9221" creationId="{F55754C3-24C4-4667-B54C-9F215C8D7246}"/>
          </ac:picMkLst>
        </pc:picChg>
        <pc:picChg chg="add mod">
          <ac:chgData name="Jacopo Attolini" userId="a6d77d6e-e6c1-4f06-97c0-7dc58035acf7" providerId="ADAL" clId="{567C74AD-EE44-4092-9854-348766FCF3B9}" dt="2021-09-24T10:14:25.052" v="2015" actId="1076"/>
          <ac:picMkLst>
            <pc:docMk/>
            <pc:sldMk cId="1710433105" sldId="262"/>
            <ac:picMk id="9223" creationId="{D670B9FB-159E-4959-902D-5BDC1E89E7CB}"/>
          </ac:picMkLst>
        </pc:picChg>
      </pc:sldChg>
      <pc:sldChg chg="addSp delSp modSp mod delDesignElem">
        <pc:chgData name="Jacopo Attolini" userId="a6d77d6e-e6c1-4f06-97c0-7dc58035acf7" providerId="ADAL" clId="{567C74AD-EE44-4092-9854-348766FCF3B9}" dt="2021-09-24T10:16:51.832" v="2235"/>
        <pc:sldMkLst>
          <pc:docMk/>
          <pc:sldMk cId="4082094289" sldId="263"/>
        </pc:sldMkLst>
        <pc:spChg chg="mod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2" creationId="{0801E769-6613-4630-A8A7-5DBB56843909}"/>
          </ac:spMkLst>
        </pc:spChg>
        <pc:spChg chg="del">
          <ac:chgData name="Jacopo Attolini" userId="a6d77d6e-e6c1-4f06-97c0-7dc58035acf7" providerId="ADAL" clId="{567C74AD-EE44-4092-9854-348766FCF3B9}" dt="2021-09-24T09:36:07.264" v="1644" actId="478"/>
          <ac:spMkLst>
            <pc:docMk/>
            <pc:sldMk cId="4082094289" sldId="263"/>
            <ac:spMk id="3" creationId="{F134239D-D972-4F9E-928B-E0BD5AF08194}"/>
          </ac:spMkLst>
        </pc:spChg>
        <pc:spChg chg="mod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5" creationId="{B86808EB-5E7E-4DA2-AFB1-27D74F8ECF81}"/>
          </ac:spMkLst>
        </pc:spChg>
        <pc:spChg chg="del mod">
          <ac:chgData name="Jacopo Attolini" userId="a6d77d6e-e6c1-4f06-97c0-7dc58035acf7" providerId="ADAL" clId="{567C74AD-EE44-4092-9854-348766FCF3B9}" dt="2021-09-24T09:36:03.456" v="1639" actId="478"/>
          <ac:spMkLst>
            <pc:docMk/>
            <pc:sldMk cId="4082094289" sldId="263"/>
            <ac:spMk id="6" creationId="{53E84E04-C9BE-463E-AE17-169EB8FE3D6D}"/>
          </ac:spMkLst>
        </pc:spChg>
        <pc:spChg chg="del">
          <ac:chgData name="Jacopo Attolini" userId="a6d77d6e-e6c1-4f06-97c0-7dc58035acf7" providerId="ADAL" clId="{567C74AD-EE44-4092-9854-348766FCF3B9}" dt="2021-09-24T09:36:06.018" v="1643" actId="478"/>
          <ac:spMkLst>
            <pc:docMk/>
            <pc:sldMk cId="4082094289" sldId="263"/>
            <ac:spMk id="15" creationId="{EB4190A2-C025-4377-A56F-6FFB8E74C1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35" creationId="{A8384FB5-9ADC-4DDC-881B-597D56F5B15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37" creationId="{91E5A9A7-95C6-4F4F-B00E-C82E07FE62E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39" creationId="{D07DD2DE-F619-49DD-B5E7-03A290FF4ED1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41" creationId="{85149191-5F60-4A28-AAFF-039F96B0F3EC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43" creationId="{F8260ED5-17F7-4158-B241-D51DD4CF1B7E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3" creationId="{2151139A-886F-4B97-8815-729AD3831BBD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4" creationId="{AB5E08C4-8CDD-4623-A5B8-E998C6DEE3B7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5" creationId="{15F33878-D502-4FFA-8ACE-F2AECDB2A23F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6" creationId="{D3539FEE-81D3-4406-802E-60B20B16F4F6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09:36:04.036" v="1640" actId="478"/>
          <ac:picMkLst>
            <pc:docMk/>
            <pc:sldMk cId="4082094289" sldId="263"/>
            <ac:picMk id="6146" creationId="{CBBB91D3-7125-4772-9CC2-9613974F5D01}"/>
          </ac:picMkLst>
        </pc:picChg>
        <pc:picChg chg="del mod">
          <ac:chgData name="Jacopo Attolini" userId="a6d77d6e-e6c1-4f06-97c0-7dc58035acf7" providerId="ADAL" clId="{567C74AD-EE44-4092-9854-348766FCF3B9}" dt="2021-09-24T09:36:04.792" v="1642" actId="478"/>
          <ac:picMkLst>
            <pc:docMk/>
            <pc:sldMk cId="4082094289" sldId="263"/>
            <ac:picMk id="6148" creationId="{0BFF92EA-9812-4C92-8C79-8E5C628FA34E}"/>
          </ac:picMkLst>
        </pc:picChg>
        <pc:picChg chg="add mod">
          <ac:chgData name="Jacopo Attolini" userId="a6d77d6e-e6c1-4f06-97c0-7dc58035acf7" providerId="ADAL" clId="{567C74AD-EE44-4092-9854-348766FCF3B9}" dt="2021-09-24T09:54:44.614" v="1682" actId="1076"/>
          <ac:picMkLst>
            <pc:docMk/>
            <pc:sldMk cId="4082094289" sldId="263"/>
            <ac:picMk id="8194" creationId="{F13DC033-049C-4ED0-8E75-C804B7C9CFFB}"/>
          </ac:picMkLst>
        </pc:picChg>
      </pc:sldChg>
      <pc:sldChg chg="new del">
        <pc:chgData name="Jacopo Attolini" userId="a6d77d6e-e6c1-4f06-97c0-7dc58035acf7" providerId="ADAL" clId="{567C74AD-EE44-4092-9854-348766FCF3B9}" dt="2021-09-24T10:16:35.708" v="2226" actId="47"/>
        <pc:sldMkLst>
          <pc:docMk/>
          <pc:sldMk cId="746647725" sldId="264"/>
        </pc:sldMkLst>
      </pc:sldChg>
      <pc:sldChg chg="addSp delSp add del setBg delDesignElem">
        <pc:chgData name="Jacopo Attolini" userId="a6d77d6e-e6c1-4f06-97c0-7dc58035acf7" providerId="ADAL" clId="{567C74AD-EE44-4092-9854-348766FCF3B9}" dt="2021-09-24T09:36:22.263" v="1669"/>
        <pc:sldMkLst>
          <pc:docMk/>
          <pc:sldMk cId="2609085518" sldId="264"/>
        </pc:sldMkLst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7" creationId="{DC701763-729E-462F-A5A8-E0DEFEB1E2E4}"/>
          </ac:spMkLst>
        </pc:spChg>
      </pc:sldChg>
      <pc:sldChg chg="addSp delSp add del setBg delDesignElem">
        <pc:chgData name="Jacopo Attolini" userId="a6d77d6e-e6c1-4f06-97c0-7dc58035acf7" providerId="ADAL" clId="{567C74AD-EE44-4092-9854-348766FCF3B9}" dt="2021-09-24T09:35:30.079" v="1578"/>
        <pc:sldMkLst>
          <pc:docMk/>
          <pc:sldMk cId="3734765679" sldId="264"/>
        </pc:sldMkLst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7" creationId="{DC701763-729E-462F-A5A8-E0DEFEB1E2E4}"/>
          </ac:spMkLst>
        </pc:spChg>
      </pc:sldChg>
      <pc:sldChg chg="addSp delSp modSp mod delDesignElem">
        <pc:chgData name="Jacopo Attolini" userId="a6d77d6e-e6c1-4f06-97c0-7dc58035acf7" providerId="ADAL" clId="{567C74AD-EE44-4092-9854-348766FCF3B9}" dt="2021-09-24T10:33:38.414" v="4174" actId="20577"/>
        <pc:sldMkLst>
          <pc:docMk/>
          <pc:sldMk cId="134629238" sldId="265"/>
        </pc:sldMkLst>
        <pc:spChg chg="mod">
          <ac:chgData name="Jacopo Attolini" userId="a6d77d6e-e6c1-4f06-97c0-7dc58035acf7" providerId="ADAL" clId="{567C74AD-EE44-4092-9854-348766FCF3B9}" dt="2021-09-24T10:17:06.666" v="2282" actId="20577"/>
          <ac:spMkLst>
            <pc:docMk/>
            <pc:sldMk cId="134629238" sldId="265"/>
            <ac:spMk id="2" creationId="{0801E769-6613-4630-A8A7-5DBB56843909}"/>
          </ac:spMkLst>
        </pc:spChg>
        <pc:spChg chg="del">
          <ac:chgData name="Jacopo Attolini" userId="a6d77d6e-e6c1-4f06-97c0-7dc58035acf7" providerId="ADAL" clId="{567C74AD-EE44-4092-9854-348766FCF3B9}" dt="2021-09-24T10:17:16.018" v="2288" actId="478"/>
          <ac:spMkLst>
            <pc:docMk/>
            <pc:sldMk cId="134629238" sldId="265"/>
            <ac:spMk id="3" creationId="{F134239D-D972-4F9E-928B-E0BD5AF08194}"/>
          </ac:spMkLst>
        </pc:spChg>
        <pc:spChg chg="add mod">
          <ac:chgData name="Jacopo Attolini" userId="a6d77d6e-e6c1-4f06-97c0-7dc58035acf7" providerId="ADAL" clId="{567C74AD-EE44-4092-9854-348766FCF3B9}" dt="2021-09-24T10:33:38.414" v="4174" actId="20577"/>
          <ac:spMkLst>
            <pc:docMk/>
            <pc:sldMk cId="134629238" sldId="265"/>
            <ac:spMk id="4" creationId="{374B5C3D-C507-4BAD-A3AB-73F7B8DA2671}"/>
          </ac:spMkLst>
        </pc:spChg>
        <pc:spChg chg="del mod">
          <ac:chgData name="Jacopo Attolini" userId="a6d77d6e-e6c1-4f06-97c0-7dc58035acf7" providerId="ADAL" clId="{567C74AD-EE44-4092-9854-348766FCF3B9}" dt="2021-09-24T10:17:11.887" v="2284" actId="478"/>
          <ac:spMkLst>
            <pc:docMk/>
            <pc:sldMk cId="134629238" sldId="265"/>
            <ac:spMk id="7" creationId="{BEC9F557-FE1E-477A-9ECC-A7F9B29E25A7}"/>
          </ac:spMkLst>
        </pc:spChg>
        <pc:spChg chg="del mod">
          <ac:chgData name="Jacopo Attolini" userId="a6d77d6e-e6c1-4f06-97c0-7dc58035acf7" providerId="ADAL" clId="{567C74AD-EE44-4092-9854-348766FCF3B9}" dt="2021-09-24T10:17:17.289" v="2290" actId="478"/>
          <ac:spMkLst>
            <pc:docMk/>
            <pc:sldMk cId="134629238" sldId="265"/>
            <ac:spMk id="8" creationId="{923ABFF7-5963-473D-AC4B-736BAB36673A}"/>
          </ac:spMkLst>
        </pc:spChg>
        <pc:spChg chg="del">
          <ac:chgData name="Jacopo Attolini" userId="a6d77d6e-e6c1-4f06-97c0-7dc58035acf7" providerId="ADAL" clId="{567C74AD-EE44-4092-9854-348766FCF3B9}" dt="2021-09-24T10:17:14.106" v="2286" actId="478"/>
          <ac:spMkLst>
            <pc:docMk/>
            <pc:sldMk cId="134629238" sldId="265"/>
            <ac:spMk id="19" creationId="{DDE0DAE9-8064-4E48-B213-A1475C358EEA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10:17:12.430" v="2285" actId="478"/>
          <ac:picMkLst>
            <pc:docMk/>
            <pc:sldMk cId="134629238" sldId="265"/>
            <ac:picMk id="9221" creationId="{F55754C3-24C4-4667-B54C-9F215C8D7246}"/>
          </ac:picMkLst>
        </pc:picChg>
        <pc:picChg chg="del">
          <ac:chgData name="Jacopo Attolini" userId="a6d77d6e-e6c1-4f06-97c0-7dc58035acf7" providerId="ADAL" clId="{567C74AD-EE44-4092-9854-348766FCF3B9}" dt="2021-09-24T10:17:14.567" v="2287" actId="478"/>
          <ac:picMkLst>
            <pc:docMk/>
            <pc:sldMk cId="134629238" sldId="265"/>
            <ac:picMk id="9223" creationId="{D670B9FB-159E-4959-902D-5BDC1E89E7CB}"/>
          </ac:picMkLst>
        </pc:picChg>
      </pc:sldChg>
      <pc:sldChg chg="modSp new mod ord">
        <pc:chgData name="Jacopo Attolini" userId="a6d77d6e-e6c1-4f06-97c0-7dc58035acf7" providerId="ADAL" clId="{567C74AD-EE44-4092-9854-348766FCF3B9}" dt="2021-09-24T10:35:53.552" v="4410" actId="20577"/>
        <pc:sldMkLst>
          <pc:docMk/>
          <pc:sldMk cId="3919218697" sldId="266"/>
        </pc:sldMkLst>
        <pc:spChg chg="mod">
          <ac:chgData name="Jacopo Attolini" userId="a6d77d6e-e6c1-4f06-97c0-7dc58035acf7" providerId="ADAL" clId="{567C74AD-EE44-4092-9854-348766FCF3B9}" dt="2021-09-24T10:35:53.552" v="4410" actId="20577"/>
          <ac:spMkLst>
            <pc:docMk/>
            <pc:sldMk cId="3919218697" sldId="266"/>
            <ac:spMk id="2" creationId="{40FA8477-7DD7-4626-8725-2E6EB91B6072}"/>
          </ac:spMkLst>
        </pc:spChg>
        <pc:spChg chg="mod">
          <ac:chgData name="Jacopo Attolini" userId="a6d77d6e-e6c1-4f06-97c0-7dc58035acf7" providerId="ADAL" clId="{567C74AD-EE44-4092-9854-348766FCF3B9}" dt="2021-09-24T10:35:41.660" v="4393" actId="1076"/>
          <ac:spMkLst>
            <pc:docMk/>
            <pc:sldMk cId="3919218697" sldId="266"/>
            <ac:spMk id="3" creationId="{CE24836E-CAD6-42B1-92B8-9C53C0D1C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C4DA-7969-4C8B-B4A9-8B3F08655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F1F1-97A5-417A-9334-AD9B3453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201D-0283-412B-B4CB-822538BF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691E-DF10-4373-9A53-6C24025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9044-7682-4844-A8D5-BF20555A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28E-A3B9-4CB3-BC35-53BDA347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599BE-2EF3-4E48-B826-27E9C572E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9E7F-1F70-4F07-859E-617AE4F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F4C-633C-4D9C-ACE9-CA453D79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3973-7D3C-41C2-9D05-B79825E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3E8EE-B119-4600-B7DB-076363DD4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5983-9563-49D1-AAEE-A60C7AE4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3E31-4A3D-40F9-8CD1-FCA433F3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E422-5379-4AC7-8CB5-45C9A2CB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72E2-7650-4AEE-9424-25ED8D1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AC65-B152-4BE7-9CCC-DE72B9E6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7E68-B895-4CAF-B0B3-EE4FFEE1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80CE-5453-4E61-A6CB-532C95DC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7678-6FA3-41A1-9EA9-B21E1BF1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FB40-7A61-43BB-8ADC-FB3CF35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4B0D-3F79-428A-91D8-C148CB32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6B57-0C53-48D9-B48E-3C0254F5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7263-3BCB-4E91-8452-568DDBE9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688F-4643-4587-A2F5-CB7DE908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F00D-B48F-4566-8DDE-E4D6B5FE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39A3-BCF8-40D8-A045-F499772C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1E8E-BF9B-455A-AE61-86C3717F8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E8C65-9E02-48EE-889D-DF734C26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A091-A1A2-4D87-99B8-98F11560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72AF-76B6-41DB-9A3B-AB0DA16D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7177-142D-4E0F-95E7-D2E77319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EEF7-C400-4455-8816-567C48B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31FB-7054-4CE1-A803-C10A849C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37D3-0405-4FB6-B77E-D776AF71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0126-6644-4593-8983-A68D31EB6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24767-D3B9-4598-817D-2F631035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07354-AD3F-4BB1-BC60-EA94FDC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A6055-D44D-42FE-B08A-8877056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2C319-0DFC-4D07-8A22-19B6EA31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F8F0-DA63-4FCC-A2E0-1134EE6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59C17-B5EB-41B5-9740-682C8A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0DE48-6FF1-4D9E-BA0A-202A603A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15A9C-804A-4BAB-92CB-C80A279B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3A38F-C43F-4458-8178-0089380F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2FF40-3067-4F84-B3D7-2D1EB056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2460-4F00-4450-9194-8532101A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DAF8-8F7F-470E-8AF9-138F5352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9E73-45B8-4309-A094-B16ECDE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2DB8-28E6-4AD9-96C7-507694213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17A51-2465-414A-BEB9-EE58D7E9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319B-23BF-425D-9975-764FB55A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0BBC-76C0-481B-BD5A-48011071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F165-DC3B-435C-B3D4-5976FA03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3A087-3F8D-4750-958C-238515189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4B4E1-23B7-4320-97B1-285AE031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A8C3-D4B4-463F-92FC-483A2B59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99-5232-455C-9C70-41804B6A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5AF2-0B6F-47A4-A8EC-6223B417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7A2E9-265D-49B7-9D95-9FB5DEA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53E3-EE8A-46A7-A0B9-EF5726F5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3D3E-7BE1-4E74-B512-D92A89726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414B-6885-4CEF-BDE7-05D54CF51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4EBB-ECD6-4123-A90A-75694086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8477-7DD7-4626-8725-2E6EB91B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612928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Reducing Road </a:t>
            </a:r>
            <a:r>
              <a:rPr lang="en-US" b="1" dirty="0" err="1"/>
              <a:t>Collsions</a:t>
            </a:r>
            <a:r>
              <a:rPr lang="en-US" b="1" dirty="0"/>
              <a:t> In Brooklyn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836E-CAD6-42B1-92B8-9C53C0D1C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831" y="312123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Data-Driven Recommendation using 2012-2018 Data from the New York Police Department (NYPD)</a:t>
            </a:r>
          </a:p>
          <a:p>
            <a:endParaRPr lang="en-US" sz="2000" dirty="0"/>
          </a:p>
          <a:p>
            <a:r>
              <a:rPr lang="en-US" sz="1800" dirty="0"/>
              <a:t>Jacopo Attolini, 24</a:t>
            </a:r>
            <a:r>
              <a:rPr lang="en-US" sz="1800" baseline="30000" dirty="0"/>
              <a:t>th</a:t>
            </a:r>
            <a:r>
              <a:rPr lang="en-US" sz="1800" dirty="0"/>
              <a:t> of October 2021</a:t>
            </a:r>
          </a:p>
        </p:txBody>
      </p:sp>
    </p:spTree>
    <p:extLst>
      <p:ext uri="{BB962C8B-B14F-4D97-AF65-F5344CB8AC3E}">
        <p14:creationId xmlns:p14="http://schemas.microsoft.com/office/powerpoint/2010/main" val="391921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ROAD COLLISIONS ARE A BIG ISSUES FOR NYC, MORE SO FOR BROOKLYN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Time Series Analysis of Number of collisions and injuries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C78482-E902-454E-8C86-12BAE9B1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28" y="2407888"/>
            <a:ext cx="5895540" cy="38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4C558A-CDED-49D9-860E-2AE0062D2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7051" y="2433606"/>
            <a:ext cx="5895540" cy="38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84E04-C9BE-463E-AE17-169EB8FE3D6D}"/>
              </a:ext>
            </a:extLst>
          </p:cNvPr>
          <p:cNvSpPr txBox="1"/>
          <p:nvPr/>
        </p:nvSpPr>
        <p:spPr>
          <a:xfrm>
            <a:off x="435005" y="1848831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monthly collisions by NY borough (6 Months Moving Average)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DB33F-3C01-42B4-877E-12E88FEB4873}"/>
              </a:ext>
            </a:extLst>
          </p:cNvPr>
          <p:cNvSpPr txBox="1"/>
          <p:nvPr/>
        </p:nvSpPr>
        <p:spPr>
          <a:xfrm>
            <a:off x="6310159" y="1848831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road injuries by NY borough (6 Months Moving Average)</a:t>
            </a:r>
          </a:p>
        </p:txBody>
      </p:sp>
    </p:spTree>
    <p:extLst>
      <p:ext uri="{BB962C8B-B14F-4D97-AF65-F5344CB8AC3E}">
        <p14:creationId xmlns:p14="http://schemas.microsoft.com/office/powerpoint/2010/main" val="264585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BROOKLYN IS THE BORUGH WITH THE MOST DEATH BY ROAD ACCIDENTS, REGARDLESS THE TYPE OF ACCIDENT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Number of Road Deaths in New York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4E04-C9BE-463E-AE17-169EB8FE3D6D}"/>
              </a:ext>
            </a:extLst>
          </p:cNvPr>
          <p:cNvSpPr txBox="1"/>
          <p:nvPr/>
        </p:nvSpPr>
        <p:spPr>
          <a:xfrm>
            <a:off x="484524" y="2166168"/>
            <a:ext cx="541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Cumulative Road Deaths in New York, by Borough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A87B4B-2BDD-4532-8481-9D975FCF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2" y="2504722"/>
            <a:ext cx="5781228" cy="38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59B9CB-0C40-401C-B594-7C81249B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4722"/>
            <a:ext cx="5837488" cy="38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190A2-C025-4377-A56F-6FFB8E74C13F}"/>
              </a:ext>
            </a:extLst>
          </p:cNvPr>
          <p:cNvSpPr txBox="1"/>
          <p:nvPr/>
        </p:nvSpPr>
        <p:spPr>
          <a:xfrm>
            <a:off x="6448664" y="1972073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Cumulative Road Deaths in New York, by Borough and by accident type</a:t>
            </a:r>
          </a:p>
        </p:txBody>
      </p:sp>
    </p:spTree>
    <p:extLst>
      <p:ext uri="{BB962C8B-B14F-4D97-AF65-F5344CB8AC3E}">
        <p14:creationId xmlns:p14="http://schemas.microsoft.com/office/powerpoint/2010/main" val="255933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FOCUS ON BROKLYN – MAIN CAUSES OF COLLISIONS AND ANALYSIS OF TIME OCCURRENCE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4E04-C9BE-463E-AE17-169EB8FE3D6D}"/>
              </a:ext>
            </a:extLst>
          </p:cNvPr>
          <p:cNvSpPr txBox="1"/>
          <p:nvPr/>
        </p:nvSpPr>
        <p:spPr>
          <a:xfrm>
            <a:off x="294879" y="1720865"/>
            <a:ext cx="58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TOP 10 Accidents Contributing Factors in Brooklyn, New York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90A2-C025-4377-A56F-6FFB8E74C13F}"/>
              </a:ext>
            </a:extLst>
          </p:cNvPr>
          <p:cNvSpPr txBox="1"/>
          <p:nvPr/>
        </p:nvSpPr>
        <p:spPr>
          <a:xfrm>
            <a:off x="6529935" y="1720864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Brooklyn Cumulative Collisions heatmap, by weekday and hour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BB91D3-7125-4772-9CC2-9613974F5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" y="2349667"/>
            <a:ext cx="6241089" cy="34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BFF92EA-9812-4C92-8C79-8E5C628FA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13" y="2305639"/>
            <a:ext cx="5670887" cy="28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34239D-D972-4F9E-928B-E0BD5AF08194}"/>
              </a:ext>
            </a:extLst>
          </p:cNvPr>
          <p:cNvSpPr txBox="1"/>
          <p:nvPr/>
        </p:nvSpPr>
        <p:spPr>
          <a:xfrm>
            <a:off x="7306322" y="5334264"/>
            <a:ext cx="4385569" cy="12618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Key Findings: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of the collisions are happening during the working week at peak business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Driver Inattention is the most cited cause of accidents in Brooklyn between 2012-2018</a:t>
            </a:r>
          </a:p>
        </p:txBody>
      </p:sp>
    </p:spTree>
    <p:extLst>
      <p:ext uri="{BB962C8B-B14F-4D97-AF65-F5344CB8AC3E}">
        <p14:creationId xmlns:p14="http://schemas.microsoft.com/office/powerpoint/2010/main" val="12058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FOCUS ON BROKLYN – MAIN CAUSES OF COLLISIONS AND ANALYSIS OF TIME OCCURRENCE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4239D-D972-4F9E-928B-E0BD5AF08194}"/>
              </a:ext>
            </a:extLst>
          </p:cNvPr>
          <p:cNvSpPr txBox="1"/>
          <p:nvPr/>
        </p:nvSpPr>
        <p:spPr>
          <a:xfrm>
            <a:off x="5875074" y="5790393"/>
            <a:ext cx="5816817" cy="8617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Findings: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related to driver inattentions are mainly happening during the working week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the opposite, accidents related to alcohol consumption are mainly happening during the weekends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9F557-FE1E-477A-9ECC-A7F9B29E25A7}"/>
              </a:ext>
            </a:extLst>
          </p:cNvPr>
          <p:cNvSpPr txBox="1"/>
          <p:nvPr/>
        </p:nvSpPr>
        <p:spPr>
          <a:xfrm>
            <a:off x="143620" y="1705738"/>
            <a:ext cx="554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2012-2018 Brooklyn Cumulative number of collisions  caused by factors correlated with drivers’ inattention, by week of the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ABFF7-5963-473D-AC4B-736BAB36673A}"/>
              </a:ext>
            </a:extLst>
          </p:cNvPr>
          <p:cNvSpPr txBox="1"/>
          <p:nvPr/>
        </p:nvSpPr>
        <p:spPr>
          <a:xfrm>
            <a:off x="143620" y="5696157"/>
            <a:ext cx="5228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Contributing factors correlated with drivers’ inattention are:</a:t>
            </a:r>
            <a:r>
              <a:rPr lang="en-US" sz="1050" dirty="0"/>
              <a:t> 'Backing Unsafely',</a:t>
            </a:r>
          </a:p>
          <a:p>
            <a:r>
              <a:rPr lang="en-US" sz="1050" dirty="0"/>
              <a:t>'Failure to Yield Right-of-Way’, 'Following Too Closely’, 'Passing or Lane Usage Improper’, 'Turning Improperly’, 'Unsafe Lane Changing'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F55754C3-24C4-4667-B54C-9F215C8D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0" y="2349780"/>
            <a:ext cx="5138594" cy="33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E0DAE9-8064-4E48-B213-A1475C358EEA}"/>
              </a:ext>
            </a:extLst>
          </p:cNvPr>
          <p:cNvSpPr txBox="1"/>
          <p:nvPr/>
        </p:nvSpPr>
        <p:spPr>
          <a:xfrm>
            <a:off x="6385084" y="1705739"/>
            <a:ext cx="554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2012-2018 Brooklyn Cumulative number of collisions caused by alcohol consumption, by week of the Day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D670B9FB-159E-4959-902D-5BDC1E89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79" y="2349780"/>
            <a:ext cx="5052531" cy="33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43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DATA DRIVEN RECCOMENDATIONS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B5C3D-C507-4BAD-A3AB-73F7B8DA2671}"/>
              </a:ext>
            </a:extLst>
          </p:cNvPr>
          <p:cNvSpPr txBox="1"/>
          <p:nvPr/>
        </p:nvSpPr>
        <p:spPr>
          <a:xfrm>
            <a:off x="354210" y="1651612"/>
            <a:ext cx="112167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u="sng" dirty="0"/>
              <a:t>Launch of a strong campaigns to promote awareness of risk related to driver inattention.</a:t>
            </a:r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campaign should be aimed at </a:t>
            </a:r>
            <a:r>
              <a:rPr lang="en-US" sz="1600" b="1" dirty="0"/>
              <a:t>changing behavior of drivers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Driver inattention accidents are mainly happening during the weekday, at peak business hours. Campaigns should be </a:t>
            </a:r>
            <a:r>
              <a:rPr lang="en-US" sz="1600" b="1" dirty="0"/>
              <a:t>aired on the radio and on social media during the most affected hours of the day.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Focus on texting and driving, </a:t>
            </a:r>
            <a:r>
              <a:rPr lang="en-US" sz="1600" dirty="0"/>
              <a:t>one of the leading sources of driving inattention (source: Driving Distraction report by the EU commission, 2015)</a:t>
            </a:r>
          </a:p>
          <a:p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u="sng" dirty="0"/>
              <a:t>Disincentivize Drink &amp; Drive during the weekends</a:t>
            </a:r>
            <a:endParaRPr lang="en-US" sz="16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Make taxis and Ubers available </a:t>
            </a:r>
            <a:r>
              <a:rPr lang="en-US" sz="1600" b="1" dirty="0"/>
              <a:t>during the weekend in Brooklyn.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Campaign against drink and drive </a:t>
            </a:r>
            <a:r>
              <a:rPr lang="en-US" sz="1600" dirty="0"/>
              <a:t>aimed towards young people on Social Media, during the weekends</a:t>
            </a:r>
          </a:p>
          <a:p>
            <a:pPr lvl="1"/>
            <a:endParaRPr lang="en-US" dirty="0"/>
          </a:p>
          <a:p>
            <a:pPr marL="342900" indent="-342900">
              <a:buAutoNum type="arabicPeriod" startAt="2"/>
            </a:pPr>
            <a:r>
              <a:rPr lang="en-US" sz="1700" u="sng" dirty="0"/>
              <a:t>Creation of a Public Dashboard to track progress</a:t>
            </a:r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data used is well suited for the creation of a public dashboard where involved stakeholders and the public may look at key metrics on road collisions in Brooklyn</a:t>
            </a:r>
          </a:p>
          <a:p>
            <a:pPr lvl="1"/>
            <a:endParaRPr lang="en-US" dirty="0"/>
          </a:p>
          <a:p>
            <a:r>
              <a:rPr lang="en-US" sz="1700" dirty="0"/>
              <a:t>4. </a:t>
            </a:r>
            <a:r>
              <a:rPr lang="en-US" sz="1700" u="sng" dirty="0"/>
              <a:t>Merge other data sources for Future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Possible questions: Do accidents correlate with weather, sport events, concerts, festivities?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would </a:t>
            </a:r>
            <a:r>
              <a:rPr lang="en-US" sz="1600" b="1" dirty="0"/>
              <a:t>improve capabilities to predict increased risk of accidents</a:t>
            </a:r>
            <a:r>
              <a:rPr lang="en-US" sz="1600" dirty="0"/>
              <a:t> and prevent them </a:t>
            </a:r>
          </a:p>
        </p:txBody>
      </p:sp>
    </p:spTree>
    <p:extLst>
      <p:ext uri="{BB962C8B-B14F-4D97-AF65-F5344CB8AC3E}">
        <p14:creationId xmlns:p14="http://schemas.microsoft.com/office/powerpoint/2010/main" val="1346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APPENDIX 1 – CORRELATION BETWEEN TOP 20 CAUSES OF ACCIDENTS IN BROOKLYN, NEW YORK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130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1300">
              <a:solidFill>
                <a:srgbClr val="FFFFFF"/>
              </a:solidFill>
            </a:endParaRPr>
          </a:p>
          <a:p>
            <a:pPr algn="l"/>
            <a:r>
              <a:rPr lang="en-US" sz="1300" b="1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13DC033-049C-4ED0-8E75-C804B7C9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7" y="351149"/>
            <a:ext cx="7209333" cy="650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9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640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Reducing Road Collsions In Brooklyn </vt:lpstr>
      <vt:lpstr>ROAD COLLISIONS ARE A BIG ISSUES FOR NYC, MORE SO FOR BROOKLYN</vt:lpstr>
      <vt:lpstr>BROOKLYN IS THE BORUGH WITH THE MOST DEATH BY ROAD ACCIDENTS, REGARDLESS THE TYPE OF ACCIDENT</vt:lpstr>
      <vt:lpstr>FOCUS ON BROKLYN – MAIN CAUSES OF COLLISIONS AND ANALYSIS OF TIME OCCURRENCE</vt:lpstr>
      <vt:lpstr>FOCUS ON BROKLYN – MAIN CAUSES OF COLLISIONS AND ANALYSIS OF TIME OCCURRENCE</vt:lpstr>
      <vt:lpstr>DATA DRIVEN RECCOMENDATIONS </vt:lpstr>
      <vt:lpstr>APPENDIX 1 – CORRELATION BETWEEN TOP 20 CAUSES OF ACCIDENTS IN BROOKLYN, NEW YORK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FATALITIES ARE A BIG ISSUES FOR NYC, MORE SO FOR BROOKLYN</dc:title>
  <dc:creator>Jacopo Attolini</dc:creator>
  <cp:lastModifiedBy>Jacopo Attolini</cp:lastModifiedBy>
  <cp:revision>1</cp:revision>
  <dcterms:created xsi:type="dcterms:W3CDTF">2021-09-23T15:27:27Z</dcterms:created>
  <dcterms:modified xsi:type="dcterms:W3CDTF">2021-09-24T10:38:34Z</dcterms:modified>
</cp:coreProperties>
</file>