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28"/>
  </p:notesMasterIdLst>
  <p:sldIdLst>
    <p:sldId id="256" r:id="rId4"/>
    <p:sldId id="257" r:id="rId5"/>
    <p:sldId id="258" r:id="rId6"/>
    <p:sldId id="259" r:id="rId7"/>
    <p:sldId id="261" r:id="rId8"/>
    <p:sldId id="260" r:id="rId9"/>
    <p:sldId id="265" r:id="rId10"/>
    <p:sldId id="263" r:id="rId11"/>
    <p:sldId id="270" r:id="rId12"/>
    <p:sldId id="271" r:id="rId13"/>
    <p:sldId id="272" r:id="rId14"/>
    <p:sldId id="273" r:id="rId15"/>
    <p:sldId id="274" r:id="rId16"/>
    <p:sldId id="269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66" r:id="rId25"/>
    <p:sldId id="267" r:id="rId26"/>
    <p:sldId id="268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1" autoAdjust="0"/>
  </p:normalViewPr>
  <p:slideViewPr>
    <p:cSldViewPr>
      <p:cViewPr varScale="1">
        <p:scale>
          <a:sx n="144" d="100"/>
          <a:sy n="144" d="100"/>
        </p:scale>
        <p:origin x="654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2023-09-15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5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2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08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7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8460432" y="4948014"/>
            <a:ext cx="683568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타이틀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2017.03.07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부서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Top menu</a:t>
            </a:r>
          </a:p>
          <a:p>
            <a:r>
              <a:rPr lang="ko-KR" altLang="en-US" dirty="0" smtClean="0"/>
              <a:t>메뉴에 </a:t>
            </a:r>
            <a:r>
              <a:rPr lang="en-US" altLang="ko-KR" dirty="0" smtClean="0"/>
              <a:t>mouse over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&amp; Sub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하단에 표기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Pill</a:t>
            </a:r>
            <a:r>
              <a:rPr lang="ko-KR" altLang="en-US" dirty="0" smtClean="0"/>
              <a:t>수 회원가입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" y="284304"/>
            <a:ext cx="6864356" cy="485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Top menu</a:t>
            </a:r>
          </a:p>
          <a:p>
            <a:r>
              <a:rPr lang="ko-KR" altLang="en-US" dirty="0" smtClean="0"/>
              <a:t>메뉴에 </a:t>
            </a:r>
            <a:r>
              <a:rPr lang="en-US" altLang="ko-KR" dirty="0" smtClean="0"/>
              <a:t>mouse over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&amp; Sub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하단에 표기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Pill</a:t>
            </a:r>
            <a:r>
              <a:rPr lang="ko-KR" altLang="en-US" dirty="0" smtClean="0"/>
              <a:t>수 설문 예시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9784"/>
            <a:ext cx="6876255" cy="486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9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Top menu</a:t>
            </a:r>
          </a:p>
          <a:p>
            <a:r>
              <a:rPr lang="ko-KR" altLang="en-US" dirty="0" smtClean="0"/>
              <a:t>메뉴에 </a:t>
            </a:r>
            <a:r>
              <a:rPr lang="en-US" altLang="ko-KR" dirty="0" smtClean="0"/>
              <a:t>mouse over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&amp; Sub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하단에 표기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Pill</a:t>
            </a:r>
            <a:r>
              <a:rPr lang="ko-KR" altLang="en-US" dirty="0" smtClean="0"/>
              <a:t>수 장바구니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비었을 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494"/>
            <a:ext cx="6876256" cy="48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Top menu</a:t>
            </a:r>
          </a:p>
          <a:p>
            <a:r>
              <a:rPr lang="ko-KR" altLang="en-US" dirty="0" smtClean="0"/>
              <a:t>메뉴에 </a:t>
            </a:r>
            <a:r>
              <a:rPr lang="en-US" altLang="ko-KR" dirty="0" smtClean="0"/>
              <a:t>mouse over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&amp; Sub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하단에 표기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Pill</a:t>
            </a:r>
            <a:r>
              <a:rPr lang="ko-KR" altLang="en-US" dirty="0" smtClean="0"/>
              <a:t>수 장바구니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제품 담겼을 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494"/>
            <a:ext cx="6876256" cy="48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네비게이션 바에 있는 버튼 클릭하면 해당 화면으로 페이지가 전환되게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관심있는 카테고리의 아이콘을 클릭하면 하단의 상품모음에서 카테고리와 관련된 상품만 보일 수 있게 동작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 클릭하면 페이지 넘김으로 상세설명 볼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 모음 페이지 넘김 버튼 구성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전체 페이지 수 표시해서 위치 알 수 있게 만듦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카테고리가 한 화면에 다 표시되지 않기 때문에 버튼 누르면 스크롤이 넘어가게 제작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Pill</a:t>
            </a:r>
            <a:r>
              <a:rPr lang="ko-KR" altLang="en-US" dirty="0" smtClean="0"/>
              <a:t>수 스토어 메인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6022" y="4094614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3371" y="4317677"/>
            <a:ext cx="4265911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쀼어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’s blog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고양시 일산서구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강선로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  <a:p>
            <a:pPr algn="ctr">
              <a:spcBef>
                <a:spcPts val="300"/>
              </a:spcBef>
            </a:pP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</a:t>
            </a:r>
            <a:r>
              <a:rPr lang="ko-KR" altLang="en-US" sz="800" b="0" i="0" kern="1200" dirty="0" err="1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쀼어</a:t>
            </a: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’s blog  2017. All Rights Reserved.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5113" y="1251872"/>
            <a:ext cx="2803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68144" y="1005442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79512" y="1091078"/>
            <a:ext cx="1296144" cy="432049"/>
            <a:chOff x="179512" y="411510"/>
            <a:chExt cx="1296144" cy="432049"/>
          </a:xfrm>
        </p:grpSpPr>
        <p:sp>
          <p:nvSpPr>
            <p:cNvPr id="24" name="직사각형 2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85633" y="116308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07904" y="12735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49" name="직사각형 48"/>
          <p:cNvSpPr/>
          <p:nvPr/>
        </p:nvSpPr>
        <p:spPr>
          <a:xfrm>
            <a:off x="99752" y="2067694"/>
            <a:ext cx="6708373" cy="79208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9752" y="2067694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85113" y="2300496"/>
            <a:ext cx="2803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8144" y="2054066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79512" y="2139702"/>
            <a:ext cx="1296144" cy="432049"/>
            <a:chOff x="179512" y="411510"/>
            <a:chExt cx="1296144" cy="432049"/>
          </a:xfrm>
        </p:grpSpPr>
        <p:sp>
          <p:nvSpPr>
            <p:cNvPr id="54" name="직사각형 5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85633" y="2211710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9752" y="2643758"/>
            <a:ext cx="6711492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472573" y="2630473"/>
            <a:ext cx="3679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/>
            <a:r>
              <a:rPr lang="ko-KR" altLang="en-US" sz="900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회사소개      연혁    조직도</a:t>
            </a:r>
            <a:r>
              <a:rPr lang="ko-KR" altLang="en-US" sz="9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9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찾아가는길</a:t>
            </a:r>
            <a:endParaRPr lang="ko-KR" altLang="en-US" sz="9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11254" y="2816346"/>
            <a:ext cx="648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33348" y="2605306"/>
            <a:ext cx="3096344" cy="288032"/>
          </a:xfrm>
          <a:prstGeom prst="roundRect">
            <a:avLst>
              <a:gd name="adj" fmla="val 9813"/>
            </a:avLst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707904" y="23221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679317" y="91556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0668" y="731038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없는 경우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0668" y="1779662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있는 경우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668" y="3693695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0" y="338946"/>
            <a:ext cx="6877926" cy="4804554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11560" y="1032770"/>
            <a:ext cx="792088" cy="3419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1520" y="1684097"/>
            <a:ext cx="383635" cy="3835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84020" y="2571750"/>
            <a:ext cx="847620" cy="14144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184377" y="3771496"/>
            <a:ext cx="691879" cy="6748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05206" y="960763"/>
            <a:ext cx="986874" cy="51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865575" y="1692739"/>
            <a:ext cx="762949" cy="3419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9552" y="91556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79512" y="156363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95536" y="24997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6076365" y="367300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796136" y="155964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1248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네비게이션 바에 있는 버튼 클릭하면 해당 화면으로 페이지가 전환되게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관심있는 카테고리의 아이콘을 클릭하면 하단의 상품모음에서 카테고리와 관련된 상품만 보일 수 있게 동작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 클릭하면 페이지 넘김으로 상세설명 볼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 모음 페이지 넘김 버튼 구성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전체 페이지 수 표시해서 위치 알 수 있게 만듦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카테고리가 한 화면에 다 표시되지 않기 때문에 버튼 누르면 스크롤이 넘어가게 제작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Pill</a:t>
            </a:r>
            <a:r>
              <a:rPr lang="ko-KR" altLang="en-US" dirty="0" smtClean="0"/>
              <a:t>수 스토어 상세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494"/>
            <a:ext cx="6876256" cy="48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네비게이션 바에 있는 버튼 클릭하면 해당 화면으로 페이지가 전환되게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관심있는 카테고리의 아이콘을 클릭하면 하단의 상품모음에서 카테고리와 관련된 상품만 보일 수 있게 동작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 클릭하면 페이지 넘김으로 상세설명 볼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 모음 페이지 넘김 버튼 구성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전체 페이지 수 표시해서 위치 알 수 있게 만듦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카테고리가 한 화면에 다 표시되지 않기 때문에 버튼 누르면 스크롤이 넘어가게 제작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Pill</a:t>
            </a:r>
            <a:r>
              <a:rPr lang="ko-KR" altLang="en-US" dirty="0" smtClean="0"/>
              <a:t>수 스토어 상세 페이지</a:t>
            </a:r>
            <a:r>
              <a:rPr lang="en-US" altLang="ko-KR" dirty="0" smtClean="0"/>
              <a:t>(</a:t>
            </a:r>
            <a:r>
              <a:rPr lang="ko-KR" altLang="en-US" dirty="0"/>
              <a:t>하</a:t>
            </a:r>
            <a:r>
              <a:rPr lang="ko-KR" altLang="en-US" dirty="0" smtClean="0"/>
              <a:t>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246"/>
            <a:ext cx="6876256" cy="485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5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네비게이션 바에 있는 버튼 클릭하면 해당 화면으로 페이지가 전환되게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관심있는 카테고리의 아이콘을 클릭하면 하단의 상품모음에서 카테고리와 관련된 상품만 보일 수 있게 동작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 클릭하면 페이지 넘김으로 상세설명 볼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 모음 페이지 넘김 버튼 구성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전체 페이지 수 표시해서 위치 알 수 있게 만듦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카테고리가 한 화면에 다 표시되지 않기 때문에 버튼 누르면 스크롤이 넘어가게 제작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Pill</a:t>
            </a:r>
            <a:r>
              <a:rPr lang="ko-KR" altLang="en-US" dirty="0" smtClean="0"/>
              <a:t>수 후기 메인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389"/>
            <a:ext cx="6876256" cy="486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1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네비게이션 바에 있는 버튼 클릭하면 해당 화면으로 페이지가 전환되게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관심있는 카테고리의 아이콘을 클릭하면 하단의 상품모음에서 카테고리와 관련된 상품만 보일 수 있게 동작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 클릭하면 페이지 넘김으로 상세설명 볼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 모음 페이지 넘김 버튼 구성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전체 페이지 수 표시해서 위치 알 수 있게 만듦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카테고리가 한 화면에 다 표시되지 않기 때문에 버튼 누르면 스크롤이 넘어가게 제작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Pill</a:t>
            </a:r>
            <a:r>
              <a:rPr lang="ko-KR" altLang="en-US" dirty="0" smtClean="0"/>
              <a:t>수 후기 메인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494"/>
            <a:ext cx="6876256" cy="48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4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네비게이션 바에 있는 버튼 클릭하면 해당 화면으로 페이지가 전환되게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관심있는 카테고리의 아이콘을 클릭하면 하단의 상품모음에서 카테고리와 관련된 상품만 보일 수 있게 동작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 클릭하면 페이지 넘김으로 상세설명 볼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 모음 페이지 넘김 버튼 구성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전체 페이지 수 표시해서 위치 알 수 있게 만듦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카테고리가 한 화면에 다 표시되지 않기 때문에 버튼 누르면 스크롤이 넘어가게 제작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Pill</a:t>
            </a:r>
            <a:r>
              <a:rPr lang="ko-KR" altLang="en-US" dirty="0" smtClean="0"/>
              <a:t>수 고객센터 메인 페이지</a:t>
            </a:r>
            <a:r>
              <a:rPr lang="en-US" altLang="ko-KR" dirty="0" smtClean="0"/>
              <a:t>(+ 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494"/>
            <a:ext cx="6876256" cy="48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04444"/>
              </p:ext>
            </p:extLst>
          </p:nvPr>
        </p:nvGraphicFramePr>
        <p:xfrm>
          <a:off x="217612" y="622201"/>
          <a:ext cx="8631436" cy="409606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2017.03.03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쀼어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14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2017.03.07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진입 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 수집정책 변경에 따른 변경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Depth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축소 반영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쀼어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3.2.1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Quick menu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전략을 반영한 메뉴수정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네비게이션 바에 있는 버튼 클릭하면 해당 화면으로 페이지가 전환되게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관심있는 카테고리의 아이콘을 클릭하면 하단의 상품모음에서 카테고리와 관련된 상품만 보일 수 있게 동작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 클릭하면 페이지 넘김으로 상세설명 볼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 모음 페이지 넘김 버튼 구성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전체 페이지 수 표시해서 위치 알 수 있게 만듦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카테고리가 한 화면에 다 표시되지 않기 때문에 버튼 누르면 스크롤이 넘어가게 제작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Pill</a:t>
            </a:r>
            <a:r>
              <a:rPr lang="ko-KR" altLang="en-US" dirty="0" smtClean="0"/>
              <a:t>수 자주 묻는 질문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257"/>
            <a:ext cx="6876256" cy="48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네비게이션 바에 있는 버튼 클릭하면 해당 화면으로 페이지가 전환되게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관심있는 카테고리의 아이콘을 클릭하면 하단의 상품모음에서 카테고리와 관련된 상품만 보일 수 있게 동작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 클릭하면 페이지 넘김으로 상세설명 볼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 모음 페이지 넘김 버튼 구성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전체 페이지 수 표시해서 위치 알 수 있게 만듦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카테고리가 한 화면에 다 표시되지 않기 때문에 버튼 누르면 스크롤이 넘어가게 제작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Pill</a:t>
            </a:r>
            <a:r>
              <a:rPr lang="ko-KR" altLang="en-US" dirty="0" smtClean="0"/>
              <a:t>수 비회원 질문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098"/>
            <a:ext cx="6876256" cy="486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3.1 case A</a:t>
            </a:r>
          </a:p>
          <a:p>
            <a:r>
              <a:rPr lang="en-US" altLang="ko-KR" dirty="0" smtClean="0"/>
              <a:t>3.2 case B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Main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 홍보이미지 롤링 </a:t>
            </a:r>
            <a:r>
              <a:rPr lang="en-US" altLang="ko-KR" dirty="0" smtClean="0"/>
              <a:t>(Max. 5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주요 제품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Icon</a:t>
            </a:r>
            <a:br>
              <a:rPr lang="en-US" altLang="ko-KR" dirty="0" smtClean="0"/>
            </a:br>
            <a:r>
              <a:rPr lang="ko-KR" altLang="en-US" dirty="0" err="1" smtClean="0"/>
              <a:t>클릭시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제품소개로 </a:t>
            </a:r>
            <a:r>
              <a:rPr lang="ko-KR" altLang="en-US" dirty="0" err="1" smtClean="0"/>
              <a:t>바로가기</a:t>
            </a:r>
            <a:r>
              <a:rPr lang="en-US" altLang="ko-KR" dirty="0" smtClean="0"/>
              <a:t>link</a:t>
            </a:r>
          </a:p>
          <a:p>
            <a:r>
              <a:rPr lang="ko-KR" altLang="en-US" dirty="0" smtClean="0"/>
              <a:t>공지사항 </a:t>
            </a:r>
            <a:r>
              <a:rPr lang="en-US" altLang="ko-KR" dirty="0" smtClean="0"/>
              <a:t>(Max. 3 line)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/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59632" y="314781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19872" y="17796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52286" y="417127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주요 제품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Icon</a:t>
            </a:r>
            <a:br>
              <a:rPr lang="en-US" altLang="ko-KR" dirty="0"/>
            </a:br>
            <a:r>
              <a:rPr lang="ko-KR" altLang="en-US" dirty="0" err="1"/>
              <a:t>클릭시</a:t>
            </a:r>
            <a:r>
              <a:rPr lang="en-US" altLang="ko-KR" dirty="0"/>
              <a:t>, </a:t>
            </a:r>
            <a:r>
              <a:rPr lang="ko-KR" altLang="en-US" dirty="0"/>
              <a:t>해당 제품소개로 </a:t>
            </a:r>
            <a:r>
              <a:rPr lang="ko-KR" altLang="en-US" dirty="0" err="1"/>
              <a:t>바로가기</a:t>
            </a:r>
            <a:r>
              <a:rPr lang="en-US" altLang="ko-KR" dirty="0"/>
              <a:t>link</a:t>
            </a:r>
            <a:br>
              <a:rPr lang="en-US" altLang="ko-KR" dirty="0"/>
            </a:br>
            <a:endParaRPr lang="en-US" altLang="ko-KR" dirty="0"/>
          </a:p>
          <a:p>
            <a:pPr lvl="0"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8" name="직사각형 7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갈매기형 수장 10"/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18" name="직사각형 17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22" name="타원 21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>
              <a:stCxn id="22" idx="7"/>
              <a:endCxn id="22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25" name="타원 2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7"/>
              <a:endCxn id="2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28" name="타원 2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stCxn id="28" idx="7"/>
              <a:endCxn id="2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31" name="타원 3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stCxn id="31" idx="7"/>
              <a:endCxn id="3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34" name="타원 3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>
              <a:stCxn id="34" idx="7"/>
              <a:endCxn id="3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모서리가 둥근 직사각형 3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851004" y="1851670"/>
            <a:ext cx="1576980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홍보이미지 롤링 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(Max. 5</a:t>
            </a:r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개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51520" y="4397117"/>
            <a:ext cx="2448272" cy="504056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483768" y="4502591"/>
            <a:ext cx="1105076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공지사항 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(Max. 3 line)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187624" y="32198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5152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Information Architecture</a:t>
            </a: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General Rule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2.1 Screen Definition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2.2 Popup type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Main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3.1 case A</a:t>
            </a:r>
            <a:b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3.2 case B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Login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4.1 Login 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4.2 login &gt; </a:t>
            </a:r>
            <a:r>
              <a:rPr lang="ko-KR" altLang="en-US" sz="1050" dirty="0" smtClean="0">
                <a:latin typeface="+mn-ea"/>
              </a:rPr>
              <a:t>회원가입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4.3.1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> &gt; ID </a:t>
            </a:r>
            <a:r>
              <a:rPr lang="ko-KR" altLang="en-US" sz="1050" dirty="0" smtClean="0">
                <a:latin typeface="+mn-ea"/>
              </a:rPr>
              <a:t>찾기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4.3.2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> &gt; </a:t>
            </a:r>
            <a:r>
              <a:rPr lang="ko-KR" altLang="en-US" sz="1050" dirty="0" err="1" smtClean="0">
                <a:latin typeface="+mn-ea"/>
              </a:rPr>
              <a:t>비밀번호찾기</a:t>
            </a:r>
            <a:endParaRPr lang="en-US" altLang="ko-KR" sz="1200" dirty="0" smtClean="0">
              <a:latin typeface="+mn-ea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200" b="1" dirty="0" smtClean="0">
                <a:latin typeface="+mn-ea"/>
              </a:rPr>
              <a:t>주요기능</a:t>
            </a:r>
            <a:r>
              <a:rPr lang="en-US" altLang="ko-KR" sz="1200" b="1" dirty="0" smtClean="0">
                <a:latin typeface="+mn-ea"/>
              </a:rPr>
              <a:t>1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5.1.1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상세기능</a:t>
            </a:r>
            <a:r>
              <a:rPr lang="en-US" altLang="ko-KR" sz="1050" dirty="0" smtClean="0">
                <a:latin typeface="+mn-ea"/>
              </a:rPr>
              <a:t>1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5.1.2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상세기능</a:t>
            </a:r>
            <a:r>
              <a:rPr lang="en-US" altLang="ko-KR" sz="1050" dirty="0" smtClean="0">
                <a:latin typeface="+mn-ea"/>
              </a:rPr>
              <a:t>2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5.2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2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4" name="부제목 1"/>
          <p:cNvSpPr txBox="1">
            <a:spLocks/>
          </p:cNvSpPr>
          <p:nvPr/>
        </p:nvSpPr>
        <p:spPr>
          <a:xfrm>
            <a:off x="461397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2</a:t>
            </a:r>
          </a:p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Information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5881039" y="2391827"/>
            <a:ext cx="1224135" cy="24121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Information Architecture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43242" y="477349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1000" b="1" dirty="0" smtClean="0">
                <a:solidFill>
                  <a:schemeClr val="bg1"/>
                </a:solidFill>
                <a:latin typeface="+mn-ea"/>
              </a:rPr>
              <a:t>메인 페이지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  <a:endCxn id="114" idx="2"/>
          </p:cNvCxnSpPr>
          <p:nvPr/>
        </p:nvCxnSpPr>
        <p:spPr>
          <a:xfrm flipH="1">
            <a:off x="859750" y="2431802"/>
            <a:ext cx="11842" cy="79589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82065" y="215862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스토어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>
            <a:off x="6100757" y="937033"/>
            <a:ext cx="762957" cy="30256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100757" y="937033"/>
            <a:ext cx="762957" cy="588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ID/PW</a:t>
            </a:r>
            <a:r>
              <a:rPr lang="ko-KR" altLang="en-US" sz="900" dirty="0" smtClean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401912" y="301167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상품상세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>
            <a:off x="2338149" y="2464674"/>
            <a:ext cx="16847" cy="11155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1715876" y="2201982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후기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4" name="모서리가 둥근 직사각형 133"/>
          <p:cNvSpPr/>
          <p:nvPr/>
        </p:nvSpPr>
        <p:spPr bwMode="auto">
          <a:xfrm>
            <a:off x="2578197" y="3304849"/>
            <a:ext cx="1052416" cy="20206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후기 상세</a:t>
            </a:r>
            <a:r>
              <a:rPr lang="en-US" altLang="ko-KR" sz="900" dirty="0" smtClean="0">
                <a:latin typeface="+mn-ea"/>
              </a:rPr>
              <a:t>(</a:t>
            </a:r>
            <a:r>
              <a:rPr lang="ko-KR" altLang="en-US" sz="900" dirty="0" smtClean="0">
                <a:latin typeface="+mn-ea"/>
              </a:rPr>
              <a:t>구독자</a:t>
            </a:r>
            <a:r>
              <a:rPr lang="en-US" altLang="ko-KR" sz="900" dirty="0" smtClean="0">
                <a:latin typeface="+mn-ea"/>
              </a:rPr>
              <a:t>)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6" name="직선 연결선 145"/>
          <p:cNvCxnSpPr>
            <a:stCxn id="147" idx="2"/>
          </p:cNvCxnSpPr>
          <p:nvPr/>
        </p:nvCxnSpPr>
        <p:spPr>
          <a:xfrm>
            <a:off x="5183836" y="2451307"/>
            <a:ext cx="8345" cy="97559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4594309" y="2178133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고객센터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4734343" y="259826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모서리가 둥근 직사각형 148"/>
          <p:cNvSpPr/>
          <p:nvPr/>
        </p:nvSpPr>
        <p:spPr bwMode="auto">
          <a:xfrm>
            <a:off x="4734342" y="295235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자주 묻는 질문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4891238" y="129844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장바구니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0" name="꺾인 연결선 159"/>
          <p:cNvCxnSpPr/>
          <p:nvPr/>
        </p:nvCxnSpPr>
        <p:spPr>
          <a:xfrm rot="5400000">
            <a:off x="1995707" y="222978"/>
            <a:ext cx="866429" cy="3083362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3879140" y="873436"/>
            <a:ext cx="1396159" cy="1213233"/>
          </a:xfrm>
          <a:prstGeom prst="bentConnector3">
            <a:avLst>
              <a:gd name="adj1" fmla="val 70839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21703" y="800446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Login(user icon)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70" name="직선 연결선 269"/>
          <p:cNvCxnSpPr>
            <a:stCxn id="271" idx="2"/>
            <a:endCxn id="65" idx="0"/>
          </p:cNvCxnSpPr>
          <p:nvPr/>
        </p:nvCxnSpPr>
        <p:spPr>
          <a:xfrm>
            <a:off x="6473048" y="2374795"/>
            <a:ext cx="20058" cy="196525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5883521" y="2101621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err="1" smtClean="0">
                <a:solidFill>
                  <a:schemeClr val="bg1"/>
                </a:solidFill>
                <a:latin typeface="+mn-ea"/>
              </a:rPr>
              <a:t>마이페이지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6024397" y="2951474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AI</a:t>
            </a:r>
            <a:r>
              <a:rPr lang="ko-KR" altLang="en-US" sz="900" dirty="0" err="1" smtClean="0">
                <a:latin typeface="+mn-ea"/>
              </a:rPr>
              <a:t>추천결과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4" name="모서리가 둥근 직사각형 273"/>
          <p:cNvSpPr/>
          <p:nvPr/>
        </p:nvSpPr>
        <p:spPr bwMode="auto">
          <a:xfrm>
            <a:off x="6015031" y="329556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결제관리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4735161" y="330644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비회원 주문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1888734" y="3924671"/>
            <a:ext cx="915675" cy="2884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후기 작성 페이지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933651" y="1005086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Ai </a:t>
            </a: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설문 참여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0" name="꺾인 연결선 69"/>
          <p:cNvCxnSpPr/>
          <p:nvPr/>
        </p:nvCxnSpPr>
        <p:spPr>
          <a:xfrm flipV="1">
            <a:off x="7779389" y="1123999"/>
            <a:ext cx="364360" cy="1448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 bwMode="auto">
          <a:xfrm>
            <a:off x="8155019" y="1044094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약관 상세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2561188" y="3607236"/>
            <a:ext cx="1053848" cy="20262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후기 일반 구매자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0" name="직선 연결선 239"/>
          <p:cNvCxnSpPr/>
          <p:nvPr/>
        </p:nvCxnSpPr>
        <p:spPr>
          <a:xfrm flipV="1">
            <a:off x="2356419" y="3400544"/>
            <a:ext cx="219078" cy="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 flipV="1">
            <a:off x="2354996" y="3713337"/>
            <a:ext cx="214616" cy="6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391489" y="1737850"/>
            <a:ext cx="16846" cy="483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183835" y="1762823"/>
            <a:ext cx="2777734" cy="35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409268" y="1790402"/>
            <a:ext cx="0" cy="29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354996" y="3575339"/>
            <a:ext cx="0" cy="349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모서리가 둥근 직사각형 125"/>
          <p:cNvSpPr/>
          <p:nvPr/>
        </p:nvSpPr>
        <p:spPr bwMode="auto">
          <a:xfrm>
            <a:off x="6015031" y="3668416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쿠폰함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7" name="모서리가 둥근 직사각형 126"/>
          <p:cNvSpPr/>
          <p:nvPr/>
        </p:nvSpPr>
        <p:spPr bwMode="auto">
          <a:xfrm>
            <a:off x="6024396" y="4021204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후기관리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8" name="모서리가 둥근 직사각형 127"/>
          <p:cNvSpPr/>
          <p:nvPr/>
        </p:nvSpPr>
        <p:spPr bwMode="auto">
          <a:xfrm>
            <a:off x="6027453" y="258286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내정보관리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>
            <a:off x="7961569" y="1827851"/>
            <a:ext cx="0" cy="251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모서리가 둥근 직사각형 151"/>
          <p:cNvSpPr/>
          <p:nvPr/>
        </p:nvSpPr>
        <p:spPr>
          <a:xfrm>
            <a:off x="7369810" y="2084589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관리자페이지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64" name="직선 연결선 263"/>
          <p:cNvCxnSpPr>
            <a:stCxn id="152" idx="2"/>
          </p:cNvCxnSpPr>
          <p:nvPr/>
        </p:nvCxnSpPr>
        <p:spPr>
          <a:xfrm>
            <a:off x="7959337" y="2357763"/>
            <a:ext cx="0" cy="1033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158"/>
          <p:cNvSpPr/>
          <p:nvPr/>
        </p:nvSpPr>
        <p:spPr bwMode="auto">
          <a:xfrm>
            <a:off x="7488414" y="263697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회원관리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1" name="모서리가 둥근 직사각형 160"/>
          <p:cNvSpPr/>
          <p:nvPr/>
        </p:nvSpPr>
        <p:spPr bwMode="auto">
          <a:xfrm>
            <a:off x="7481087" y="2993641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상품등록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2" name="모서리가 둥근 직사각형 161"/>
          <p:cNvSpPr/>
          <p:nvPr/>
        </p:nvSpPr>
        <p:spPr bwMode="auto">
          <a:xfrm>
            <a:off x="7481087" y="330644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상품관리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7" name="직선 연결선 276"/>
          <p:cNvCxnSpPr>
            <a:endCxn id="63" idx="3"/>
          </p:cNvCxnSpPr>
          <p:nvPr/>
        </p:nvCxnSpPr>
        <p:spPr>
          <a:xfrm flipH="1" flipV="1">
            <a:off x="3112705" y="1141673"/>
            <a:ext cx="857898" cy="1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>
            <a:endCxn id="214" idx="1"/>
          </p:cNvCxnSpPr>
          <p:nvPr/>
        </p:nvCxnSpPr>
        <p:spPr>
          <a:xfrm flipV="1">
            <a:off x="3970603" y="937033"/>
            <a:ext cx="951100" cy="12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>
            <a:endCxn id="156" idx="1"/>
          </p:cNvCxnSpPr>
          <p:nvPr/>
        </p:nvCxnSpPr>
        <p:spPr>
          <a:xfrm>
            <a:off x="3983355" y="1430643"/>
            <a:ext cx="907883" cy="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>
            <a:stCxn id="80" idx="3"/>
            <a:endCxn id="175" idx="1"/>
          </p:cNvCxnSpPr>
          <p:nvPr/>
        </p:nvCxnSpPr>
        <p:spPr>
          <a:xfrm>
            <a:off x="7779389" y="1525352"/>
            <a:ext cx="254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모서리가 둥근 직사각형 174"/>
          <p:cNvSpPr/>
          <p:nvPr/>
        </p:nvSpPr>
        <p:spPr bwMode="auto">
          <a:xfrm>
            <a:off x="8033929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6035268" y="434004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정기구독관리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2.1 Screen Definition</a:t>
            </a:r>
          </a:p>
          <a:p>
            <a:r>
              <a:rPr lang="en-US" altLang="ko-KR" dirty="0" smtClean="0"/>
              <a:t>2.2 Popup type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General Rule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</a:t>
            </a:r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68" name="텍스트 개체 틀 6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85037" y="1164758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[type3] </a:t>
            </a:r>
            <a:r>
              <a:rPr lang="en-US" altLang="ko-KR" sz="900" dirty="0" smtClean="0">
                <a:latin typeface="+mn-ea"/>
              </a:rPr>
              <a:t>2depth </a:t>
            </a:r>
            <a:r>
              <a:rPr lang="ko-KR" altLang="en-US" sz="900" dirty="0" smtClean="0">
                <a:latin typeface="+mn-ea"/>
              </a:rPr>
              <a:t>이상</a:t>
            </a:r>
            <a:endParaRPr lang="ko-KR" altLang="en-US" sz="900" dirty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65932" y="1164758"/>
            <a:ext cx="9909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[type2] </a:t>
            </a:r>
            <a:r>
              <a:rPr lang="en-US" altLang="ko-KR" sz="900" dirty="0" smtClean="0">
                <a:latin typeface="+mn-ea"/>
              </a:rPr>
              <a:t>1depth</a:t>
            </a:r>
            <a:endParaRPr lang="ko-KR" altLang="en-US" sz="900" dirty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00192" y="1164758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[type4] </a:t>
            </a:r>
            <a:r>
              <a:rPr lang="en-US" altLang="ko-KR" sz="900" dirty="0" smtClean="0">
                <a:latin typeface="+mn-ea"/>
              </a:rPr>
              <a:t>2depth </a:t>
            </a:r>
            <a:r>
              <a:rPr lang="ko-KR" altLang="en-US" sz="900" dirty="0" smtClean="0">
                <a:latin typeface="+mn-ea"/>
              </a:rPr>
              <a:t>이상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557027" y="1385438"/>
            <a:ext cx="1512168" cy="2664296"/>
            <a:chOff x="467544" y="1385438"/>
            <a:chExt cx="1512168" cy="2664296"/>
          </a:xfrm>
        </p:grpSpPr>
        <p:sp>
          <p:nvSpPr>
            <p:cNvPr id="69" name="직사각형 68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71" name="직사각형 70"/>
          <p:cNvSpPr/>
          <p:nvPr/>
        </p:nvSpPr>
        <p:spPr>
          <a:xfrm>
            <a:off x="156179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G:\Image\android\ic_dra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1336" y="1515446"/>
            <a:ext cx="108000" cy="108000"/>
          </a:xfrm>
          <a:prstGeom prst="rect">
            <a:avLst/>
          </a:prstGeom>
          <a:noFill/>
        </p:spPr>
      </p:pic>
      <p:sp>
        <p:nvSpPr>
          <p:cNvPr id="72" name="TextBox 71"/>
          <p:cNvSpPr txBox="1"/>
          <p:nvPr/>
        </p:nvSpPr>
        <p:spPr>
          <a:xfrm>
            <a:off x="2020727" y="1467252"/>
            <a:ext cx="644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App Name</a:t>
            </a:r>
            <a:endParaRPr lang="ko-KR" altLang="en-US" sz="7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451384" y="1164758"/>
            <a:ext cx="9188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[type1] </a:t>
            </a:r>
            <a:r>
              <a:rPr lang="en-US" altLang="ko-KR" sz="900" dirty="0" smtClean="0">
                <a:latin typeface="+mn-ea"/>
              </a:rPr>
              <a:t>home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3157227" y="1385438"/>
            <a:ext cx="1512168" cy="2664296"/>
            <a:chOff x="467544" y="1385438"/>
            <a:chExt cx="1512168" cy="2664296"/>
          </a:xfrm>
        </p:grpSpPr>
        <p:sp>
          <p:nvSpPr>
            <p:cNvPr id="75" name="직사각형 74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77" name="직사각형 76"/>
          <p:cNvSpPr/>
          <p:nvPr/>
        </p:nvSpPr>
        <p:spPr>
          <a:xfrm>
            <a:off x="316199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3" descr="G:\Image\android\ic_dra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1536" y="1515446"/>
            <a:ext cx="108000" cy="108000"/>
          </a:xfrm>
          <a:prstGeom prst="rect">
            <a:avLst/>
          </a:prstGeom>
          <a:noFill/>
        </p:spPr>
      </p:pic>
      <p:sp>
        <p:nvSpPr>
          <p:cNvPr id="79" name="TextBox 78"/>
          <p:cNvSpPr txBox="1"/>
          <p:nvPr/>
        </p:nvSpPr>
        <p:spPr>
          <a:xfrm>
            <a:off x="3595760" y="1467252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Menu Title</a:t>
            </a:r>
            <a:endParaRPr lang="ko-KR" altLang="en-US" sz="700" b="1" dirty="0"/>
          </a:p>
        </p:txBody>
      </p:sp>
      <p:grpSp>
        <p:nvGrpSpPr>
          <p:cNvPr id="80" name="그룹 79"/>
          <p:cNvGrpSpPr/>
          <p:nvPr/>
        </p:nvGrpSpPr>
        <p:grpSpPr>
          <a:xfrm>
            <a:off x="4780287" y="1385438"/>
            <a:ext cx="1512168" cy="2664296"/>
            <a:chOff x="467544" y="1385438"/>
            <a:chExt cx="1512168" cy="2664296"/>
          </a:xfrm>
        </p:grpSpPr>
        <p:sp>
          <p:nvSpPr>
            <p:cNvPr id="81" name="직사각형 80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83" name="직사각형 82"/>
          <p:cNvSpPr/>
          <p:nvPr/>
        </p:nvSpPr>
        <p:spPr>
          <a:xfrm>
            <a:off x="478505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218820" y="1467252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Menu Title</a:t>
            </a:r>
            <a:endParaRPr lang="ko-KR" altLang="en-US" sz="700" b="1" dirty="0"/>
          </a:p>
        </p:txBody>
      </p:sp>
      <p:grpSp>
        <p:nvGrpSpPr>
          <p:cNvPr id="86" name="그룹 85"/>
          <p:cNvGrpSpPr/>
          <p:nvPr/>
        </p:nvGrpSpPr>
        <p:grpSpPr>
          <a:xfrm>
            <a:off x="6380487" y="1385438"/>
            <a:ext cx="1512168" cy="2664296"/>
            <a:chOff x="467544" y="1385438"/>
            <a:chExt cx="1512168" cy="2664296"/>
          </a:xfrm>
        </p:grpSpPr>
        <p:sp>
          <p:nvSpPr>
            <p:cNvPr id="87" name="직사각형 86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pic>
        <p:nvPicPr>
          <p:cNvPr id="2050" name="Picture 2" descr="G:\xiness\01. image(기획서용)\icon_android\Android_Design_Icons_20131106\Android Design - Icons 20131120\Action Bar Icons\holo_light\02_navigation_previous_item\drawable-xxhdpi\ic_action_previous_it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5705" y="1479642"/>
            <a:ext cx="179814" cy="179814"/>
          </a:xfrm>
          <a:prstGeom prst="rect">
            <a:avLst/>
          </a:prstGeom>
          <a:noFill/>
        </p:spPr>
      </p:pic>
      <p:pic>
        <p:nvPicPr>
          <p:cNvPr id="92" name="Picture 2" descr="G:\xiness\01. image(기획서용)\icon_android\Android_Design_Icons_20131106\Android Design - Icons 20131120\Action Bar Icons\holo_light\02_navigation_previous_item\drawable-xxhdpi\ic_action_previous_it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5430" y="1479642"/>
            <a:ext cx="179814" cy="179814"/>
          </a:xfrm>
          <a:prstGeom prst="rect">
            <a:avLst/>
          </a:prstGeom>
          <a:noFill/>
        </p:spPr>
      </p:pic>
      <p:cxnSp>
        <p:nvCxnSpPr>
          <p:cNvPr id="93" name="직선 화살표 연결선 92"/>
          <p:cNvCxnSpPr/>
          <p:nvPr/>
        </p:nvCxnSpPr>
        <p:spPr>
          <a:xfrm>
            <a:off x="1373368" y="1652022"/>
            <a:ext cx="0" cy="23796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1284864" y="1652022"/>
            <a:ext cx="226423" cy="2377185"/>
            <a:chOff x="81651" y="2484880"/>
            <a:chExt cx="313332" cy="3036520"/>
          </a:xfrm>
        </p:grpSpPr>
        <p:cxnSp>
          <p:nvCxnSpPr>
            <p:cNvPr id="95" name="직선 연결선 94"/>
            <p:cNvCxnSpPr/>
            <p:nvPr/>
          </p:nvCxnSpPr>
          <p:spPr>
            <a:xfrm>
              <a:off x="81651" y="248488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81651" y="552140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모서리가 둥근 직사각형 96"/>
          <p:cNvSpPr/>
          <p:nvPr/>
        </p:nvSpPr>
        <p:spPr>
          <a:xfrm>
            <a:off x="1156370" y="2748577"/>
            <a:ext cx="369364" cy="19456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Scroll</a:t>
            </a:r>
            <a:endParaRPr lang="ko-KR" altLang="en-US" sz="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535052" y="1468891"/>
            <a:ext cx="205857" cy="213123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99" name="꺾인 연결선 140"/>
          <p:cNvCxnSpPr>
            <a:stCxn id="98" idx="2"/>
            <a:endCxn id="100" idx="1"/>
          </p:cNvCxnSpPr>
          <p:nvPr/>
        </p:nvCxnSpPr>
        <p:spPr>
          <a:xfrm rot="16200000" flipH="1">
            <a:off x="1464706" y="1855288"/>
            <a:ext cx="554956" cy="20840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1846388" y="2122108"/>
            <a:ext cx="1023341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Navi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764814" y="1468891"/>
            <a:ext cx="205857" cy="213123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03" name="꺾인 연결선 140"/>
          <p:cNvCxnSpPr>
            <a:stCxn id="102" idx="2"/>
            <a:endCxn id="104" idx="1"/>
          </p:cNvCxnSpPr>
          <p:nvPr/>
        </p:nvCxnSpPr>
        <p:spPr>
          <a:xfrm rot="16200000" flipH="1">
            <a:off x="4694468" y="1855288"/>
            <a:ext cx="554956" cy="20840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103"/>
          <p:cNvSpPr/>
          <p:nvPr/>
        </p:nvSpPr>
        <p:spPr>
          <a:xfrm>
            <a:off x="5076150" y="2122108"/>
            <a:ext cx="1023341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Back button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Top menu</a:t>
            </a:r>
          </a:p>
          <a:p>
            <a:r>
              <a:rPr lang="ko-KR" altLang="en-US" dirty="0" smtClean="0"/>
              <a:t>메뉴에 </a:t>
            </a:r>
            <a:r>
              <a:rPr lang="en-US" altLang="ko-KR" dirty="0" smtClean="0"/>
              <a:t>mouse over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&amp; Sub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하단에 표기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6808" y="4371752"/>
            <a:ext cx="6708373" cy="71720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6022" y="4094614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3371" y="4317677"/>
            <a:ext cx="4265911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쀼어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’s blog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고양시 일산서구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강선로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  <a:p>
            <a:pPr algn="ctr">
              <a:spcBef>
                <a:spcPts val="300"/>
              </a:spcBef>
            </a:pP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</a:t>
            </a:r>
            <a:r>
              <a:rPr lang="ko-KR" altLang="en-US" sz="800" b="0" i="0" kern="1200" dirty="0" err="1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쀼어</a:t>
            </a: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’s blog  2017. All Rights Reserved.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5113" y="1251872"/>
            <a:ext cx="2803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68144" y="1005442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79512" y="1091078"/>
            <a:ext cx="1296144" cy="432049"/>
            <a:chOff x="179512" y="411510"/>
            <a:chExt cx="1296144" cy="432049"/>
          </a:xfrm>
        </p:grpSpPr>
        <p:sp>
          <p:nvSpPr>
            <p:cNvPr id="24" name="직사각형 2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85633" y="116308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07904" y="12735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49" name="직사각형 48"/>
          <p:cNvSpPr/>
          <p:nvPr/>
        </p:nvSpPr>
        <p:spPr>
          <a:xfrm>
            <a:off x="99752" y="2067694"/>
            <a:ext cx="6708373" cy="79208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9752" y="2067694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85113" y="2300496"/>
            <a:ext cx="2803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8144" y="2054066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79512" y="2139702"/>
            <a:ext cx="1296144" cy="432049"/>
            <a:chOff x="179512" y="411510"/>
            <a:chExt cx="1296144" cy="432049"/>
          </a:xfrm>
        </p:grpSpPr>
        <p:sp>
          <p:nvSpPr>
            <p:cNvPr id="54" name="직사각형 5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85633" y="2211710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9752" y="2643758"/>
            <a:ext cx="6711492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472573" y="2630473"/>
            <a:ext cx="3679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/>
            <a:r>
              <a:rPr lang="ko-KR" altLang="en-US" sz="900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회사소개      연혁    조직도</a:t>
            </a:r>
            <a:r>
              <a:rPr lang="ko-KR" altLang="en-US" sz="9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9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찾아가는길</a:t>
            </a:r>
            <a:endParaRPr lang="ko-KR" altLang="en-US" sz="9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11254" y="2816346"/>
            <a:ext cx="648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33348" y="2605306"/>
            <a:ext cx="3096344" cy="288032"/>
          </a:xfrm>
          <a:prstGeom prst="roundRect">
            <a:avLst>
              <a:gd name="adj" fmla="val 9813"/>
            </a:avLst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707904" y="23221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679317" y="91556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0668" y="731038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없는 경우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0668" y="1779662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있는 경우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668" y="3693695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Top menu</a:t>
            </a:r>
          </a:p>
          <a:p>
            <a:r>
              <a:rPr lang="ko-KR" altLang="en-US" dirty="0" smtClean="0"/>
              <a:t>메뉴에 </a:t>
            </a:r>
            <a:r>
              <a:rPr lang="en-US" altLang="ko-KR" dirty="0" smtClean="0"/>
              <a:t>mouse over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&amp; Sub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하단에 표기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Pill</a:t>
            </a:r>
            <a:r>
              <a:rPr lang="ko-KR" altLang="en-US" dirty="0" smtClean="0"/>
              <a:t>수 메인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494"/>
            <a:ext cx="6876256" cy="48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1095</Words>
  <Application>Microsoft Office PowerPoint</Application>
  <PresentationFormat>화면 슬라이드 쇼(16:9)</PresentationFormat>
  <Paragraphs>263</Paragraphs>
  <Slides>24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나눔고딕</vt:lpstr>
      <vt:lpstr>맑은 고딕</vt:lpstr>
      <vt:lpstr>Arial</vt:lpstr>
      <vt:lpstr>Tahoma</vt:lpstr>
      <vt:lpstr>표지</vt:lpstr>
      <vt:lpstr>간지등</vt:lpstr>
      <vt:lpstr>1_디자인 사용자 지정</vt:lpstr>
      <vt:lpstr>타이틀</vt:lpstr>
      <vt:lpstr>Document History</vt:lpstr>
      <vt:lpstr>Index</vt:lpstr>
      <vt:lpstr>1. Information Architecture</vt:lpstr>
      <vt:lpstr>Information Architecture</vt:lpstr>
      <vt:lpstr>2. General Rule</vt:lpstr>
      <vt:lpstr>화면 type</vt:lpstr>
      <vt:lpstr>Home 화면구조</vt:lpstr>
      <vt:lpstr>Pill수 메인 페이지</vt:lpstr>
      <vt:lpstr>Pill수 회원가입 페이지</vt:lpstr>
      <vt:lpstr>Pill수 설문 예시 페이지</vt:lpstr>
      <vt:lpstr>Pill수 장바구니(비었을 때)</vt:lpstr>
      <vt:lpstr>Pill수 장바구니(제품 담겼을 때)</vt:lpstr>
      <vt:lpstr>Pill수 스토어 메인 페이지</vt:lpstr>
      <vt:lpstr>Pill수 스토어 상세 페이지(상단)</vt:lpstr>
      <vt:lpstr>Pill수 스토어 상세 페이지(하단)</vt:lpstr>
      <vt:lpstr>Pill수 후기 메인 페이지</vt:lpstr>
      <vt:lpstr>Pill수 후기 메인 페이지</vt:lpstr>
      <vt:lpstr>Pill수 고객센터 메인 페이지(+ 공지사항)</vt:lpstr>
      <vt:lpstr>Pill수 자주 묻는 질문</vt:lpstr>
      <vt:lpstr>Pill수 비회원 질문</vt:lpstr>
      <vt:lpstr>3. Main</vt:lpstr>
      <vt:lpstr>Case A</vt:lpstr>
      <vt:lpstr>Case A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admin</cp:lastModifiedBy>
  <cp:revision>107</cp:revision>
  <dcterms:created xsi:type="dcterms:W3CDTF">2006-10-05T04:04:58Z</dcterms:created>
  <dcterms:modified xsi:type="dcterms:W3CDTF">2023-09-15T03:25:50Z</dcterms:modified>
</cp:coreProperties>
</file>